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26"/>
  </p:notesMasterIdLst>
  <p:sldIdLst>
    <p:sldId id="256" r:id="rId2"/>
    <p:sldId id="259" r:id="rId3"/>
    <p:sldId id="331" r:id="rId4"/>
    <p:sldId id="260" r:id="rId5"/>
    <p:sldId id="258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2" r:id="rId24"/>
    <p:sldId id="351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Condensed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599C8E-CC68-4C71-8BB4-7FA37BABA756}" v="12" dt="2023-04-27T21:57:48.727"/>
  </p1510:revLst>
</p1510:revInfo>
</file>

<file path=ppt/tableStyles.xml><?xml version="1.0" encoding="utf-8"?>
<a:tblStyleLst xmlns:a="http://schemas.openxmlformats.org/drawingml/2006/main" def="{BCA59B40-0D30-40A4-AA31-84940F904448}">
  <a:tblStyle styleId="{BCA59B40-0D30-40A4-AA31-84940F9044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658" y="230"/>
      </p:cViewPr>
      <p:guideLst>
        <p:guide pos="549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 doddala" userId="eae9addd0cad81d7" providerId="LiveId" clId="{A1599C8E-CC68-4C71-8BB4-7FA37BABA756}"/>
    <pc:docChg chg="undo custSel addSld delSld modSld sldOrd">
      <pc:chgData name="hemanth doddala" userId="eae9addd0cad81d7" providerId="LiveId" clId="{A1599C8E-CC68-4C71-8BB4-7FA37BABA756}" dt="2023-04-27T21:57:48.727" v="1813"/>
      <pc:docMkLst>
        <pc:docMk/>
      </pc:docMkLst>
      <pc:sldChg chg="modAnim">
        <pc:chgData name="hemanth doddala" userId="eae9addd0cad81d7" providerId="LiveId" clId="{A1599C8E-CC68-4C71-8BB4-7FA37BABA756}" dt="2023-04-27T21:56:52.198" v="1809"/>
        <pc:sldMkLst>
          <pc:docMk/>
          <pc:sldMk cId="0" sldId="258"/>
        </pc:sldMkLst>
      </pc:sldChg>
      <pc:sldChg chg="modAnim">
        <pc:chgData name="hemanth doddala" userId="eae9addd0cad81d7" providerId="LiveId" clId="{A1599C8E-CC68-4C71-8BB4-7FA37BABA756}" dt="2023-04-27T21:56:07.529" v="1806"/>
        <pc:sldMkLst>
          <pc:docMk/>
          <pc:sldMk cId="0" sldId="259"/>
        </pc:sldMkLst>
      </pc:sldChg>
      <pc:sldChg chg="modAnim">
        <pc:chgData name="hemanth doddala" userId="eae9addd0cad81d7" providerId="LiveId" clId="{A1599C8E-CC68-4C71-8BB4-7FA37BABA756}" dt="2023-04-27T21:56:47.051" v="1808"/>
        <pc:sldMkLst>
          <pc:docMk/>
          <pc:sldMk cId="0" sldId="260"/>
        </pc:sldMkLst>
      </pc:sldChg>
      <pc:sldChg chg="del">
        <pc:chgData name="hemanth doddala" userId="eae9addd0cad81d7" providerId="LiveId" clId="{A1599C8E-CC68-4C71-8BB4-7FA37BABA756}" dt="2023-04-27T21:39:57.288" v="1342" actId="2696"/>
        <pc:sldMkLst>
          <pc:docMk/>
          <pc:sldMk cId="0" sldId="308"/>
        </pc:sldMkLst>
      </pc:sldChg>
      <pc:sldChg chg="del">
        <pc:chgData name="hemanth doddala" userId="eae9addd0cad81d7" providerId="LiveId" clId="{A1599C8E-CC68-4C71-8BB4-7FA37BABA756}" dt="2023-04-27T21:39:54.307" v="1341" actId="2696"/>
        <pc:sldMkLst>
          <pc:docMk/>
          <pc:sldMk cId="0" sldId="309"/>
        </pc:sldMkLst>
      </pc:sldChg>
      <pc:sldChg chg="modAnim">
        <pc:chgData name="hemanth doddala" userId="eae9addd0cad81d7" providerId="LiveId" clId="{A1599C8E-CC68-4C71-8BB4-7FA37BABA756}" dt="2023-04-27T21:56:16.254" v="1807"/>
        <pc:sldMkLst>
          <pc:docMk/>
          <pc:sldMk cId="2143224679" sldId="331"/>
        </pc:sldMkLst>
      </pc:sldChg>
      <pc:sldChg chg="modSp mod">
        <pc:chgData name="hemanth doddala" userId="eae9addd0cad81d7" providerId="LiveId" clId="{A1599C8E-CC68-4C71-8BB4-7FA37BABA756}" dt="2023-04-27T21:48:39.322" v="1736" actId="14100"/>
        <pc:sldMkLst>
          <pc:docMk/>
          <pc:sldMk cId="361189170" sldId="334"/>
        </pc:sldMkLst>
        <pc:graphicFrameChg chg="mod">
          <ac:chgData name="hemanth doddala" userId="eae9addd0cad81d7" providerId="LiveId" clId="{A1599C8E-CC68-4C71-8BB4-7FA37BABA756}" dt="2023-04-27T21:48:39.322" v="1736" actId="14100"/>
          <ac:graphicFrameMkLst>
            <pc:docMk/>
            <pc:sldMk cId="361189170" sldId="334"/>
            <ac:graphicFrameMk id="4" creationId="{7979694F-6169-0A26-E86B-9A374FB28993}"/>
          </ac:graphicFrameMkLst>
        </pc:graphicFrameChg>
      </pc:sldChg>
      <pc:sldChg chg="modAnim">
        <pc:chgData name="hemanth doddala" userId="eae9addd0cad81d7" providerId="LiveId" clId="{A1599C8E-CC68-4C71-8BB4-7FA37BABA756}" dt="2023-04-27T21:57:12.389" v="1810"/>
        <pc:sldMkLst>
          <pc:docMk/>
          <pc:sldMk cId="814436246" sldId="337"/>
        </pc:sldMkLst>
      </pc:sldChg>
      <pc:sldChg chg="modSp mod">
        <pc:chgData name="hemanth doddala" userId="eae9addd0cad81d7" providerId="LiveId" clId="{A1599C8E-CC68-4C71-8BB4-7FA37BABA756}" dt="2023-04-27T21:50:40.254" v="1785" actId="20577"/>
        <pc:sldMkLst>
          <pc:docMk/>
          <pc:sldMk cId="4161007076" sldId="338"/>
        </pc:sldMkLst>
        <pc:spChg chg="mod">
          <ac:chgData name="hemanth doddala" userId="eae9addd0cad81d7" providerId="LiveId" clId="{A1599C8E-CC68-4C71-8BB4-7FA37BABA756}" dt="2023-04-27T21:49:54.375" v="1742" actId="20577"/>
          <ac:spMkLst>
            <pc:docMk/>
            <pc:sldMk cId="4161007076" sldId="338"/>
            <ac:spMk id="63" creationId="{8C0D4CFA-44A1-6749-930C-BD22837F7B20}"/>
          </ac:spMkLst>
        </pc:spChg>
        <pc:spChg chg="mod">
          <ac:chgData name="hemanth doddala" userId="eae9addd0cad81d7" providerId="LiveId" clId="{A1599C8E-CC68-4C71-8BB4-7FA37BABA756}" dt="2023-04-27T21:50:40.254" v="1785" actId="20577"/>
          <ac:spMkLst>
            <pc:docMk/>
            <pc:sldMk cId="4161007076" sldId="338"/>
            <ac:spMk id="962" creationId="{644A0697-803C-AD1E-ED8F-6E8B8DBA4A76}"/>
          </ac:spMkLst>
        </pc:spChg>
      </pc:sldChg>
      <pc:sldChg chg="modAnim">
        <pc:chgData name="hemanth doddala" userId="eae9addd0cad81d7" providerId="LiveId" clId="{A1599C8E-CC68-4C71-8BB4-7FA37BABA756}" dt="2023-04-27T21:57:27.534" v="1811"/>
        <pc:sldMkLst>
          <pc:docMk/>
          <pc:sldMk cId="1080444764" sldId="341"/>
        </pc:sldMkLst>
      </pc:sldChg>
      <pc:sldChg chg="modSp mod modAnim">
        <pc:chgData name="hemanth doddala" userId="eae9addd0cad81d7" providerId="LiveId" clId="{A1599C8E-CC68-4C71-8BB4-7FA37BABA756}" dt="2023-04-27T21:57:39.929" v="1812"/>
        <pc:sldMkLst>
          <pc:docMk/>
          <pc:sldMk cId="2755268620" sldId="343"/>
        </pc:sldMkLst>
        <pc:spChg chg="mod">
          <ac:chgData name="hemanth doddala" userId="eae9addd0cad81d7" providerId="LiveId" clId="{A1599C8E-CC68-4C71-8BB4-7FA37BABA756}" dt="2023-04-27T21:52:09.380" v="1804" actId="20577"/>
          <ac:spMkLst>
            <pc:docMk/>
            <pc:sldMk cId="2755268620" sldId="343"/>
            <ac:spMk id="3" creationId="{E65E774F-83F8-B476-5A8A-16F130038725}"/>
          </ac:spMkLst>
        </pc:spChg>
      </pc:sldChg>
      <pc:sldChg chg="addSp delSp modSp mod">
        <pc:chgData name="hemanth doddala" userId="eae9addd0cad81d7" providerId="LiveId" clId="{A1599C8E-CC68-4C71-8BB4-7FA37BABA756}" dt="2023-04-27T21:48:03.846" v="1734" actId="20577"/>
        <pc:sldMkLst>
          <pc:docMk/>
          <pc:sldMk cId="2358834583" sldId="346"/>
        </pc:sldMkLst>
        <pc:spChg chg="mod">
          <ac:chgData name="hemanth doddala" userId="eae9addd0cad81d7" providerId="LiveId" clId="{A1599C8E-CC68-4C71-8BB4-7FA37BABA756}" dt="2023-04-27T21:47:14.097" v="1650" actId="20577"/>
          <ac:spMkLst>
            <pc:docMk/>
            <pc:sldMk cId="2358834583" sldId="346"/>
            <ac:spMk id="8" creationId="{B7715E13-CEBB-284B-2FC4-36B51D28147A}"/>
          </ac:spMkLst>
        </pc:spChg>
        <pc:spChg chg="mod">
          <ac:chgData name="hemanth doddala" userId="eae9addd0cad81d7" providerId="LiveId" clId="{A1599C8E-CC68-4C71-8BB4-7FA37BABA756}" dt="2023-04-27T21:48:03.846" v="1734" actId="20577"/>
          <ac:spMkLst>
            <pc:docMk/>
            <pc:sldMk cId="2358834583" sldId="346"/>
            <ac:spMk id="10" creationId="{2707AD0F-8247-13AC-C67B-BEA8EC308978}"/>
          </ac:spMkLst>
        </pc:spChg>
        <pc:picChg chg="add del">
          <ac:chgData name="hemanth doddala" userId="eae9addd0cad81d7" providerId="LiveId" clId="{A1599C8E-CC68-4C71-8BB4-7FA37BABA756}" dt="2023-04-27T21:46:13.810" v="1545" actId="478"/>
          <ac:picMkLst>
            <pc:docMk/>
            <pc:sldMk cId="2358834583" sldId="346"/>
            <ac:picMk id="3" creationId="{9AA4F232-BDF5-F728-D0CB-379EC143FC41}"/>
          </ac:picMkLst>
        </pc:picChg>
        <pc:picChg chg="add mod">
          <ac:chgData name="hemanth doddala" userId="eae9addd0cad81d7" providerId="LiveId" clId="{A1599C8E-CC68-4C71-8BB4-7FA37BABA756}" dt="2023-04-27T21:46:38.697" v="1553" actId="14100"/>
          <ac:picMkLst>
            <pc:docMk/>
            <pc:sldMk cId="2358834583" sldId="346"/>
            <ac:picMk id="5" creationId="{170040B8-7601-D673-6131-FDC19B712B38}"/>
          </ac:picMkLst>
        </pc:picChg>
        <pc:picChg chg="del">
          <ac:chgData name="hemanth doddala" userId="eae9addd0cad81d7" providerId="LiveId" clId="{A1599C8E-CC68-4C71-8BB4-7FA37BABA756}" dt="2023-04-27T21:46:06.346" v="1543" actId="478"/>
          <ac:picMkLst>
            <pc:docMk/>
            <pc:sldMk cId="2358834583" sldId="346"/>
            <ac:picMk id="6" creationId="{9A8D4612-B0CA-560E-6838-43D91FD27DAA}"/>
          </ac:picMkLst>
        </pc:picChg>
      </pc:sldChg>
      <pc:sldChg chg="modAnim">
        <pc:chgData name="hemanth doddala" userId="eae9addd0cad81d7" providerId="LiveId" clId="{A1599C8E-CC68-4C71-8BB4-7FA37BABA756}" dt="2023-04-27T21:57:48.727" v="1813"/>
        <pc:sldMkLst>
          <pc:docMk/>
          <pc:sldMk cId="1640871320" sldId="347"/>
        </pc:sldMkLst>
      </pc:sldChg>
      <pc:sldChg chg="addSp modSp mod modAnim">
        <pc:chgData name="hemanth doddala" userId="eae9addd0cad81d7" providerId="LiveId" clId="{A1599C8E-CC68-4C71-8BB4-7FA37BABA756}" dt="2023-04-27T21:55:44.511" v="1805"/>
        <pc:sldMkLst>
          <pc:docMk/>
          <pc:sldMk cId="3921757308" sldId="348"/>
        </pc:sldMkLst>
        <pc:spChg chg="add mod">
          <ac:chgData name="hemanth doddala" userId="eae9addd0cad81d7" providerId="LiveId" clId="{A1599C8E-CC68-4C71-8BB4-7FA37BABA756}" dt="2023-04-27T21:19:37.724" v="432" actId="20577"/>
          <ac:spMkLst>
            <pc:docMk/>
            <pc:sldMk cId="3921757308" sldId="348"/>
            <ac:spMk id="63" creationId="{AC7BF3CF-6AA0-7D8F-63B5-CBD662618B8A}"/>
          </ac:spMkLst>
        </pc:spChg>
      </pc:sldChg>
      <pc:sldChg chg="addSp delSp modSp mod modClrScheme chgLayout">
        <pc:chgData name="hemanth doddala" userId="eae9addd0cad81d7" providerId="LiveId" clId="{A1599C8E-CC68-4C71-8BB4-7FA37BABA756}" dt="2023-04-27T21:36:56.153" v="1269" actId="113"/>
        <pc:sldMkLst>
          <pc:docMk/>
          <pc:sldMk cId="2381715517" sldId="349"/>
        </pc:sldMkLst>
        <pc:spChg chg="mod ord">
          <ac:chgData name="hemanth doddala" userId="eae9addd0cad81d7" providerId="LiveId" clId="{A1599C8E-CC68-4C71-8BB4-7FA37BABA756}" dt="2023-04-27T21:21:51.652" v="550" actId="700"/>
          <ac:spMkLst>
            <pc:docMk/>
            <pc:sldMk cId="2381715517" sldId="349"/>
            <ac:spMk id="981" creationId="{00000000-0000-0000-0000-000000000000}"/>
          </ac:spMkLst>
        </pc:spChg>
        <pc:spChg chg="add del mod">
          <ac:chgData name="hemanth doddala" userId="eae9addd0cad81d7" providerId="LiveId" clId="{A1599C8E-CC68-4C71-8BB4-7FA37BABA756}" dt="2023-04-27T21:21:41.591" v="549" actId="478"/>
          <ac:spMkLst>
            <pc:docMk/>
            <pc:sldMk cId="2381715517" sldId="349"/>
            <ac:spMk id="1324" creationId="{48EE2FEC-37E0-A974-9A90-1894DCF101D7}"/>
          </ac:spMkLst>
        </pc:spChg>
        <pc:spChg chg="add mod ord">
          <ac:chgData name="hemanth doddala" userId="eae9addd0cad81d7" providerId="LiveId" clId="{A1599C8E-CC68-4C71-8BB4-7FA37BABA756}" dt="2023-04-27T21:26:03.101" v="662" actId="20577"/>
          <ac:spMkLst>
            <pc:docMk/>
            <pc:sldMk cId="2381715517" sldId="349"/>
            <ac:spMk id="1325" creationId="{3F2B0311-1694-2642-37D5-988EC49B3812}"/>
          </ac:spMkLst>
        </pc:spChg>
        <pc:spChg chg="add mod ord">
          <ac:chgData name="hemanth doddala" userId="eae9addd0cad81d7" providerId="LiveId" clId="{A1599C8E-CC68-4C71-8BB4-7FA37BABA756}" dt="2023-04-27T21:25:40.276" v="636" actId="207"/>
          <ac:spMkLst>
            <pc:docMk/>
            <pc:sldMk cId="2381715517" sldId="349"/>
            <ac:spMk id="1326" creationId="{3C1646DB-D425-960D-8789-71E8BE69A2C4}"/>
          </ac:spMkLst>
        </pc:spChg>
        <pc:spChg chg="add mod ord">
          <ac:chgData name="hemanth doddala" userId="eae9addd0cad81d7" providerId="LiveId" clId="{A1599C8E-CC68-4C71-8BB4-7FA37BABA756}" dt="2023-04-27T21:36:53.030" v="1268" actId="113"/>
          <ac:spMkLst>
            <pc:docMk/>
            <pc:sldMk cId="2381715517" sldId="349"/>
            <ac:spMk id="1327" creationId="{7FE375E8-5BF7-05F8-C22A-1019804CD621}"/>
          </ac:spMkLst>
        </pc:spChg>
        <pc:spChg chg="add mod ord">
          <ac:chgData name="hemanth doddala" userId="eae9addd0cad81d7" providerId="LiveId" clId="{A1599C8E-CC68-4C71-8BB4-7FA37BABA756}" dt="2023-04-27T21:36:56.153" v="1269" actId="113"/>
          <ac:spMkLst>
            <pc:docMk/>
            <pc:sldMk cId="2381715517" sldId="349"/>
            <ac:spMk id="1328" creationId="{48752384-4B8A-6E12-1C86-F25A4511A3D4}"/>
          </ac:spMkLst>
        </pc:spChg>
        <pc:grpChg chg="mod">
          <ac:chgData name="hemanth doddala" userId="eae9addd0cad81d7" providerId="LiveId" clId="{A1599C8E-CC68-4C71-8BB4-7FA37BABA756}" dt="2023-04-27T21:23:18.363" v="567" actId="1076"/>
          <ac:grpSpMkLst>
            <pc:docMk/>
            <pc:sldMk cId="2381715517" sldId="349"/>
            <ac:grpSpMk id="62" creationId="{078E175C-1104-2B0A-F06B-2FA73972D995}"/>
          </ac:grpSpMkLst>
        </pc:grpChg>
      </pc:sldChg>
      <pc:sldChg chg="addSp delSp modSp add mod ord delAnim">
        <pc:chgData name="hemanth doddala" userId="eae9addd0cad81d7" providerId="LiveId" clId="{A1599C8E-CC68-4C71-8BB4-7FA37BABA756}" dt="2023-04-27T21:43:51.477" v="1542" actId="207"/>
        <pc:sldMkLst>
          <pc:docMk/>
          <pc:sldMk cId="806863967" sldId="352"/>
        </pc:sldMkLst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8" creationId="{0EDE152C-ADD0-D4EF-0A39-DDCC5EFF4B28}"/>
          </ac:spMkLst>
        </pc:spChg>
        <pc:spChg chg="mod">
          <ac:chgData name="hemanth doddala" userId="eae9addd0cad81d7" providerId="LiveId" clId="{A1599C8E-CC68-4C71-8BB4-7FA37BABA756}" dt="2023-04-27T21:43:45.811" v="1541" actId="1076"/>
          <ac:spMkLst>
            <pc:docMk/>
            <pc:sldMk cId="806863967" sldId="352"/>
            <ac:spMk id="63" creationId="{AC7BF3CF-6AA0-7D8F-63B5-CBD662618B8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60" creationId="{5BCC805C-4F97-4187-147B-17F96E78EE18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61" creationId="{BC7D90A7-7128-B9CA-9BCC-4A8AC0095414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62" creationId="{60B9840B-C5B2-447A-D3D3-4596EE058218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63" creationId="{9DD16312-46F0-8344-91E6-428157739813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64" creationId="{F193A8B6-6F85-D439-B3A2-124B97F846D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65" creationId="{8212ED6E-DFD0-34A2-9477-9188243D113F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66" creationId="{374DBDA4-DFD7-FF29-17B1-9A90C131F6B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67" creationId="{BBE5F911-1C21-7A5C-ABC5-1D02523649E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68" creationId="{87177974-01A3-4E9D-C50C-A24E05D42E6F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69" creationId="{890FA874-32CB-B00F-9D86-94D1E35CE432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70" creationId="{5FA7EAE6-6635-D723-2912-28ECE56A3A2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71" creationId="{87D3C769-6877-ECA2-8A4E-BD653798F39F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72" creationId="{D6FFEAAE-6008-5D51-0B4A-AFC66823EDAC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73" creationId="{EE7F65C0-C813-A3E5-0122-E8093199681B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74" creationId="{EDDFE9AC-0910-964F-B12B-4BFF5BEFF25E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75" creationId="{DB5CDB20-A43C-2E05-C299-61A128DF8A4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76" creationId="{74966E75-D3C6-E043-C585-B48A29DC55C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77" creationId="{784AE5EE-1D32-C39E-4DDE-D70862D6158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78" creationId="{B0A73CF2-FED2-E17B-C749-44874C096FD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79" creationId="{7D466BBC-A86C-5032-4DA4-1E89FC088C7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80" creationId="{38BDC37C-7C9F-5362-E9BB-EA1A5469C5CB}"/>
          </ac:spMkLst>
        </pc:spChg>
        <pc:spChg chg="mod">
          <ac:chgData name="hemanth doddala" userId="eae9addd0cad81d7" providerId="LiveId" clId="{A1599C8E-CC68-4C71-8BB4-7FA37BABA756}" dt="2023-04-27T21:43:51.477" v="1542" actId="207"/>
          <ac:spMkLst>
            <pc:docMk/>
            <pc:sldMk cId="806863967" sldId="352"/>
            <ac:spMk id="981" creationId="{00000000-0000-0000-0000-00000000000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82" creationId="{B9287F85-D7E4-C533-3E27-7512AE8F350F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83" creationId="{6EF8A218-AAE2-B5A7-C275-F9EA54F793E9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84" creationId="{1028EA97-658E-1822-EFC6-E65647B6DF6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85" creationId="{D1BE60C9-674D-089F-8983-C5733915CE8E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86" creationId="{0505E622-55E8-AA50-49A8-CE661A8E6EC5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87" creationId="{C6A9D3A7-EB13-BAD9-8993-5D845A367059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88" creationId="{94F2261A-262F-0C13-C7E9-A9170D73E9F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89" creationId="{F36C237D-ACCD-D324-E84B-5EB4EF0A848B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90" creationId="{5EC62935-CD22-F6E6-5BF6-059D24FECF4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91" creationId="{B1706886-3A3D-5B0A-56A6-3DE25103B1BB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92" creationId="{354E825B-8226-3368-DEF3-615EC03AFB24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93" creationId="{33826DD7-CF9D-CFAE-E4C8-91090518B1E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94" creationId="{D363AF36-3E87-F4C4-6DCB-0BCE985094B1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95" creationId="{45EC7DE4-9D01-A4D2-C79F-6C65FCCBB19E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96" creationId="{10528F30-4702-3FCF-5F0F-49FBAFA266E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97" creationId="{0846C52B-F763-BEBB-79B8-26733CD8098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98" creationId="{FF67184C-4F73-F148-9130-D4B671BDB94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999" creationId="{61B8CC45-1191-D476-7E33-EDEE7CA2DB9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00" creationId="{36880B1B-04C5-38CB-1C40-6BE3891B32B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01" creationId="{DC47933E-C343-3C70-7678-EE221579C573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02" creationId="{B0D945B3-814C-4065-4A24-15B6461CC80F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03" creationId="{18F6C718-5D8E-09A4-95D4-9AE78517180E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04" creationId="{6DD733ED-48CF-AC52-22EF-8E4A7A0B2804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05" creationId="{25080027-C57C-EE9F-35C3-F758ECB038B5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06" creationId="{B384D7A8-85E0-6749-B96C-8515C6E84F6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07" creationId="{756D7B5D-94F6-9791-91BF-663B8F883D8C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08" creationId="{9DFEEEE5-87A6-5AC2-283E-02FFFC62C814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09" creationId="{E6F07FDF-24A2-002E-047A-3ABB6D9EC2B5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10" creationId="{00D0F4A0-35FA-DF3D-D20C-349521336632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11" creationId="{C940DA3E-3709-242B-19E2-5E011FC06444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12" creationId="{03602954-43DA-17D4-B1C8-BBC7A90CD1A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13" creationId="{0C235E62-9D2D-8EA0-715F-370EB6EAC197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14" creationId="{64FA6AE5-3DF2-4D1E-DFFD-E9AB067F15D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15" creationId="{98A2A865-8BB9-D2CA-D00C-A0F485A0EF1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16" creationId="{38A0C694-7A7F-E18A-6442-0B73C8D321D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17" creationId="{6BB5094F-2060-D761-794F-2A231EB42B85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18" creationId="{64670880-C8E4-74EB-6E3F-E5419856D20C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19" creationId="{6F0BE741-E7DF-A304-AD04-159C76AFBF5B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20" creationId="{A3A9A2BF-D58C-4D4A-5D3C-CE9698615688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21" creationId="{751522DF-A9DF-7575-F0C3-7BE847BBE631}"/>
          </ac:spMkLst>
        </pc:spChg>
        <pc:spChg chg="mod">
          <ac:chgData name="hemanth doddala" userId="eae9addd0cad81d7" providerId="LiveId" clId="{A1599C8E-CC68-4C71-8BB4-7FA37BABA756}" dt="2023-04-27T21:39:06.100" v="1339" actId="1076"/>
          <ac:spMkLst>
            <pc:docMk/>
            <pc:sldMk cId="806863967" sldId="352"/>
            <ac:spMk id="1022" creationId="{B3758151-DD95-4BCF-70E4-A613D38B9A54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23" creationId="{9A4AF250-F5A0-1C8E-2B92-41E111226EC2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24" creationId="{FFCB7ADA-6692-DA12-2206-542FA8DF2A7B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25" creationId="{4015D6D2-557E-B400-F0CE-0929DD463732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26" creationId="{C1336C79-490D-6AA7-C2CC-92183B24F834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27" creationId="{7EE82738-F0AB-49FC-7415-B901D78019AF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28" creationId="{47E406EA-09C2-5156-02F2-6983E9A489AC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29" creationId="{E17669DA-EEEC-630C-E157-CA44C26F53A1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30" creationId="{48AF36A0-5D98-B0E9-310C-1301EB8DD859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31" creationId="{A23E0B93-16F9-4197-5D16-E55CB00EC9FF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32" creationId="{494219F9-B8D7-CF4F-B883-1109A6AD8EED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33" creationId="{4168D056-6DA2-D88B-92F6-3603B2053DB3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34" creationId="{2E52CF00-994D-A0A2-25A8-47258F48FDA7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35" creationId="{0BA9A1C4-E0D0-3EDD-2939-9F8C6DF3EAC1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36" creationId="{E95ABCC0-4CCE-85BC-C852-DAFC4DD1CF9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37" creationId="{CAE749E8-539D-D7A5-F524-44AD4C17EA1E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38" creationId="{2128F8C7-7257-27E0-FC0A-0B17E6788E0C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39" creationId="{B899E997-8526-4AA3-9CA9-4BF469361EF9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40" creationId="{D24535E7-925B-88C4-600E-D7473239B20E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41" creationId="{922D0893-20E8-DD24-F3A6-4D784FA2DB5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42" creationId="{A05A7055-AD66-A1A1-1D30-9E2393ABF077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43" creationId="{097DD076-CF57-4B18-E3D9-67DD6C02832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44" creationId="{BD337D47-A80E-B590-BD30-DEA9C4B54829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45" creationId="{68F3D917-AD32-C25B-68D1-A23BE6E40351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46" creationId="{43F5E5D0-6E8C-85D9-71A4-53C595E6650C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47" creationId="{E8BD3A8A-912F-14BF-2AFB-4CA494C0477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48" creationId="{4C8899A3-3EF1-E934-B791-08C6888037C2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49" creationId="{C7C3FC4A-BE16-1044-AAA3-F453CB758621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50" creationId="{0A598A4E-E490-2769-7C57-290FA881E70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51" creationId="{6DA699D1-A667-84CF-7DFF-A1C9CAC77BFB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52" creationId="{4B56731B-5743-92A3-C3DB-0C99129EC7EF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53" creationId="{C2709449-E952-24D6-B74E-F7629C5664C8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54" creationId="{C55C231A-D178-4755-D604-7F46B1B161F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55" creationId="{A63ACB9F-0A83-61E2-F674-C5A2F32AEE8D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56" creationId="{CD0248A1-C121-BFA9-2FB3-A7ED74EB1D4E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57" creationId="{06C1FD90-E631-3B45-C7E6-73C726E0A40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58" creationId="{B727A5A5-5CA4-F6C4-E5C7-F89A6E9C6F24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59" creationId="{121B5464-D802-D9F5-6CB6-5A271F6D8201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60" creationId="{0996CDE0-4440-74B7-9F86-8EB004280B1E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61" creationId="{C7B6BC6D-37C9-0C56-49CA-2FC0BCC7567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62" creationId="{6863AC4E-D4FB-1DBE-B98A-718CAAB9B171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63" creationId="{0B5C8F80-761A-E294-EE87-8BB736EE4339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64" creationId="{C3EE363F-74C9-C769-D14A-56E28AF7416E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65" creationId="{1C4EA806-8CD5-07BA-2935-98AC2F35061E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66" creationId="{A678B52E-43E1-BF81-7BE4-80A5EA76332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67" creationId="{3A462C42-E0FA-8F89-49A7-4FDE4E2AEB85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68" creationId="{F5A86A55-0C85-AB45-9E32-507FACB528DB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69" creationId="{89730FDA-288B-71A3-425F-911AE0A90CE5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70" creationId="{07325813-26F8-81AF-8D7C-FE2DD4DE316F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71" creationId="{2963ADF5-8778-D801-1939-E9FC8E83C5D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72" creationId="{5E2168D5-D53E-B471-DC4B-BA1CDB4709F5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73" creationId="{BCE4A41F-ADDF-D2C9-D09D-CF4FABD22F5E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74" creationId="{3F0910DF-DE32-32B6-4037-766AF66C3219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75" creationId="{64878D29-FE74-C424-EF15-26F86352DD4D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76" creationId="{411DFBBD-DB5D-63D6-8D87-A8D23BA7644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77" creationId="{B1FDF787-3E19-9FEF-A86A-BBCCCEF6972C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78" creationId="{D71A6EE4-951F-A7DE-428D-79340E71ACD2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79" creationId="{CF6D27F6-55BF-D2DC-33B9-AF7048130605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80" creationId="{8EB100DA-14CF-9526-B79E-FA6B246F877A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81" creationId="{E2B71B2A-FB56-FF78-A630-54CEE1C9F602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82" creationId="{5C1F128F-1E50-433C-9623-2F7328915F56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83" creationId="{3A923B65-5DE7-A9CF-A2E2-25024A7FD62D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84" creationId="{0CBDEE55-3F09-3175-0FBD-7F69F6034F04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85" creationId="{3C38E3F3-84CD-0F12-F43F-E7889F412950}"/>
          </ac:spMkLst>
        </pc:spChg>
        <pc:spChg chg="mod">
          <ac:chgData name="hemanth doddala" userId="eae9addd0cad81d7" providerId="LiveId" clId="{A1599C8E-CC68-4C71-8BB4-7FA37BABA756}" dt="2023-04-27T21:38:47.883" v="1332"/>
          <ac:spMkLst>
            <pc:docMk/>
            <pc:sldMk cId="806863967" sldId="352"/>
            <ac:spMk id="1086" creationId="{FD7E974A-65AD-CCD2-D0D4-F4F757F861CE}"/>
          </ac:spMkLst>
        </pc:spChg>
        <pc:grpChg chg="del">
          <ac:chgData name="hemanth doddala" userId="eae9addd0cad81d7" providerId="LiveId" clId="{A1599C8E-CC68-4C71-8BB4-7FA37BABA756}" dt="2023-04-27T21:38:47.434" v="1331" actId="478"/>
          <ac:grpSpMkLst>
            <pc:docMk/>
            <pc:sldMk cId="806863967" sldId="352"/>
            <ac:grpSpMk id="2" creationId="{9C5E34C4-E41F-B232-2FAF-D7557F8125B3}"/>
          </ac:grpSpMkLst>
        </pc:grpChg>
        <pc:grpChg chg="add mod">
          <ac:chgData name="hemanth doddala" userId="eae9addd0cad81d7" providerId="LiveId" clId="{A1599C8E-CC68-4C71-8BB4-7FA37BABA756}" dt="2023-04-27T21:39:11.652" v="1340" actId="1076"/>
          <ac:grpSpMkLst>
            <pc:docMk/>
            <pc:sldMk cId="806863967" sldId="352"/>
            <ac:grpSpMk id="3" creationId="{14608FE2-827A-2066-792C-9630F855B496}"/>
          </ac:grpSpMkLst>
        </pc:grpChg>
      </pc:sldChg>
      <pc:sldMasterChg chg="delSldLayout">
        <pc:chgData name="hemanth doddala" userId="eae9addd0cad81d7" providerId="LiveId" clId="{A1599C8E-CC68-4C71-8BB4-7FA37BABA756}" dt="2023-04-27T21:39:57.288" v="1342" actId="2696"/>
        <pc:sldMasterMkLst>
          <pc:docMk/>
          <pc:sldMasterMk cId="0" sldId="2147483695"/>
        </pc:sldMasterMkLst>
        <pc:sldLayoutChg chg="del">
          <pc:chgData name="hemanth doddala" userId="eae9addd0cad81d7" providerId="LiveId" clId="{A1599C8E-CC68-4C71-8BB4-7FA37BABA756}" dt="2023-04-27T21:39:57.288" v="1342" actId="2696"/>
          <pc:sldLayoutMkLst>
            <pc:docMk/>
            <pc:sldMasterMk cId="0" sldId="2147483695"/>
            <pc:sldLayoutMk cId="0" sldId="2147483652"/>
          </pc:sldLayoutMkLst>
        </pc:sldLayoutChg>
        <pc:sldLayoutChg chg="del">
          <pc:chgData name="hemanth doddala" userId="eae9addd0cad81d7" providerId="LiveId" clId="{A1599C8E-CC68-4C71-8BB4-7FA37BABA756}" dt="2023-04-27T21:39:54.307" v="1341" actId="2696"/>
          <pc:sldLayoutMkLst>
            <pc:docMk/>
            <pc:sldMasterMk cId="0" sldId="2147483695"/>
            <pc:sldLayoutMk cId="0" sldId="214748366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User Rating Distribution</a:t>
            </a:r>
          </a:p>
        </c:rich>
      </c:tx>
      <c:layout>
        <c:manualLayout>
          <c:xMode val="edge"/>
          <c:yMode val="edge"/>
          <c:x val="0.19668388496953862"/>
          <c:y val="3.90281032192588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97307348100054"/>
          <c:y val="0.17947499049090429"/>
          <c:w val="0.85773170990741898"/>
          <c:h val="0.6014270525630579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26-481B-AC93-29B663DB5F00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626-481B-AC93-29B663DB5F0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626-481B-AC93-29B663DB5F00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26-481B-AC93-29B663DB5F0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0626-481B-AC93-29B663DB5F0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626-481B-AC93-29B663DB5F00}"/>
              </c:ext>
            </c:extLst>
          </c:dPt>
          <c:dPt>
            <c:idx val="6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0626-481B-AC93-29B663DB5F00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626-481B-AC93-29B663DB5F00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0626-481B-AC93-29B663DB5F00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626-481B-AC93-29B663DB5F0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1370</c:v>
                </c:pt>
                <c:pt idx="1">
                  <c:v>2811</c:v>
                </c:pt>
                <c:pt idx="2">
                  <c:v>1791</c:v>
                </c:pt>
                <c:pt idx="3">
                  <c:v>7551</c:v>
                </c:pt>
                <c:pt idx="4">
                  <c:v>5550</c:v>
                </c:pt>
                <c:pt idx="5">
                  <c:v>20047</c:v>
                </c:pt>
                <c:pt idx="6">
                  <c:v>13136</c:v>
                </c:pt>
                <c:pt idx="7">
                  <c:v>26818</c:v>
                </c:pt>
                <c:pt idx="8">
                  <c:v>8551</c:v>
                </c:pt>
                <c:pt idx="9">
                  <c:v>13211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26-481B-AC93-29B663DB5F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68636687"/>
        <c:axId val="775305327"/>
      </c:barChart>
      <c:catAx>
        <c:axId val="13686366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Rating</a:t>
                </a:r>
              </a:p>
            </c:rich>
          </c:tx>
          <c:layout>
            <c:manualLayout>
              <c:xMode val="edge"/>
              <c:yMode val="edge"/>
              <c:x val="0.3929736935068886"/>
              <c:y val="0.879736708382844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5305327"/>
        <c:crosses val="autoZero"/>
        <c:auto val="1"/>
        <c:lblAlgn val="ctr"/>
        <c:lblOffset val="100"/>
        <c:noMultiLvlLbl val="0"/>
      </c:catAx>
      <c:valAx>
        <c:axId val="7753053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636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r>
              <a:rPr lang="en-US" sz="18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Most Watched Movies</a:t>
            </a:r>
            <a:endParaRPr lang="en-US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Forrest Gump (1994)</c:v>
                </c:pt>
                <c:pt idx="1">
                  <c:v>Shawshank Redemption, The (1994)</c:v>
                </c:pt>
                <c:pt idx="2">
                  <c:v>Pulp Fiction (1994)</c:v>
                </c:pt>
                <c:pt idx="3">
                  <c:v>Silence of the Lambs, The (1991)</c:v>
                </c:pt>
                <c:pt idx="4">
                  <c:v>Matrix, The (1999)</c:v>
                </c:pt>
                <c:pt idx="5">
                  <c:v>Star Wars: Episode IV - A New Hope (1977)</c:v>
                </c:pt>
                <c:pt idx="6">
                  <c:v>Jurassic Park (1993)</c:v>
                </c:pt>
                <c:pt idx="7">
                  <c:v>Braveheart (1995)</c:v>
                </c:pt>
                <c:pt idx="8">
                  <c:v>Terminator 2: Judgment Day (1991)</c:v>
                </c:pt>
                <c:pt idx="9">
                  <c:v>Schindler's List (1993)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329</c:v>
                </c:pt>
                <c:pt idx="1">
                  <c:v>317</c:v>
                </c:pt>
                <c:pt idx="2">
                  <c:v>307</c:v>
                </c:pt>
                <c:pt idx="3">
                  <c:v>279</c:v>
                </c:pt>
                <c:pt idx="4">
                  <c:v>278</c:v>
                </c:pt>
                <c:pt idx="5">
                  <c:v>251</c:v>
                </c:pt>
                <c:pt idx="6">
                  <c:v>238</c:v>
                </c:pt>
                <c:pt idx="7">
                  <c:v>237</c:v>
                </c:pt>
                <c:pt idx="8">
                  <c:v>224</c:v>
                </c:pt>
                <c:pt idx="9">
                  <c:v>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C0-4971-97DE-5A7DDBAB2ED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57626207"/>
        <c:axId val="1990629199"/>
      </c:barChart>
      <c:catAx>
        <c:axId val="195762620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990629199"/>
        <c:crosses val="autoZero"/>
        <c:auto val="1"/>
        <c:lblAlgn val="ctr"/>
        <c:lblOffset val="100"/>
        <c:noMultiLvlLbl val="0"/>
      </c:catAx>
      <c:valAx>
        <c:axId val="199062919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7626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Movie</a:t>
            </a:r>
            <a:r>
              <a:rPr lang="en-US" sz="16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Releases By Year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Releases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General</c:formatCode>
                <c:ptCount val="106"/>
                <c:pt idx="0">
                  <c:v>1902</c:v>
                </c:pt>
                <c:pt idx="1">
                  <c:v>1903</c:v>
                </c:pt>
                <c:pt idx="2">
                  <c:v>1908</c:v>
                </c:pt>
                <c:pt idx="3">
                  <c:v>1915</c:v>
                </c:pt>
                <c:pt idx="4">
                  <c:v>1916</c:v>
                </c:pt>
                <c:pt idx="5">
                  <c:v>1917</c:v>
                </c:pt>
                <c:pt idx="6">
                  <c:v>1919</c:v>
                </c:pt>
                <c:pt idx="7">
                  <c:v>1920</c:v>
                </c:pt>
                <c:pt idx="8">
                  <c:v>1921</c:v>
                </c:pt>
                <c:pt idx="9">
                  <c:v>1922</c:v>
                </c:pt>
                <c:pt idx="10">
                  <c:v>1923</c:v>
                </c:pt>
                <c:pt idx="11">
                  <c:v>1924</c:v>
                </c:pt>
                <c:pt idx="12">
                  <c:v>1925</c:v>
                </c:pt>
                <c:pt idx="13">
                  <c:v>1926</c:v>
                </c:pt>
                <c:pt idx="14">
                  <c:v>1927</c:v>
                </c:pt>
                <c:pt idx="15">
                  <c:v>1928</c:v>
                </c:pt>
                <c:pt idx="16">
                  <c:v>1929</c:v>
                </c:pt>
                <c:pt idx="17">
                  <c:v>1930</c:v>
                </c:pt>
                <c:pt idx="18">
                  <c:v>1931</c:v>
                </c:pt>
                <c:pt idx="19">
                  <c:v>1932</c:v>
                </c:pt>
                <c:pt idx="20">
                  <c:v>1933</c:v>
                </c:pt>
                <c:pt idx="21">
                  <c:v>1934</c:v>
                </c:pt>
                <c:pt idx="22">
                  <c:v>1935</c:v>
                </c:pt>
                <c:pt idx="23">
                  <c:v>1936</c:v>
                </c:pt>
                <c:pt idx="24">
                  <c:v>1937</c:v>
                </c:pt>
                <c:pt idx="25">
                  <c:v>1938</c:v>
                </c:pt>
                <c:pt idx="26">
                  <c:v>1939</c:v>
                </c:pt>
                <c:pt idx="27">
                  <c:v>1940</c:v>
                </c:pt>
                <c:pt idx="28">
                  <c:v>1941</c:v>
                </c:pt>
                <c:pt idx="29">
                  <c:v>1942</c:v>
                </c:pt>
                <c:pt idx="30">
                  <c:v>1943</c:v>
                </c:pt>
                <c:pt idx="31">
                  <c:v>1944</c:v>
                </c:pt>
                <c:pt idx="32">
                  <c:v>1945</c:v>
                </c:pt>
                <c:pt idx="33">
                  <c:v>1946</c:v>
                </c:pt>
                <c:pt idx="34">
                  <c:v>1947</c:v>
                </c:pt>
                <c:pt idx="35">
                  <c:v>1948</c:v>
                </c:pt>
                <c:pt idx="36">
                  <c:v>1949</c:v>
                </c:pt>
                <c:pt idx="37">
                  <c:v>1950</c:v>
                </c:pt>
                <c:pt idx="38">
                  <c:v>1951</c:v>
                </c:pt>
                <c:pt idx="39">
                  <c:v>1952</c:v>
                </c:pt>
                <c:pt idx="40">
                  <c:v>1953</c:v>
                </c:pt>
                <c:pt idx="41">
                  <c:v>1954</c:v>
                </c:pt>
                <c:pt idx="42">
                  <c:v>1955</c:v>
                </c:pt>
                <c:pt idx="43">
                  <c:v>1956</c:v>
                </c:pt>
                <c:pt idx="44">
                  <c:v>1957</c:v>
                </c:pt>
                <c:pt idx="45">
                  <c:v>1958</c:v>
                </c:pt>
                <c:pt idx="46">
                  <c:v>1959</c:v>
                </c:pt>
                <c:pt idx="47">
                  <c:v>1960</c:v>
                </c:pt>
                <c:pt idx="48">
                  <c:v>1961</c:v>
                </c:pt>
                <c:pt idx="49">
                  <c:v>1962</c:v>
                </c:pt>
                <c:pt idx="50">
                  <c:v>1963</c:v>
                </c:pt>
                <c:pt idx="51">
                  <c:v>1964</c:v>
                </c:pt>
                <c:pt idx="52">
                  <c:v>1965</c:v>
                </c:pt>
                <c:pt idx="53">
                  <c:v>1966</c:v>
                </c:pt>
                <c:pt idx="54">
                  <c:v>1967</c:v>
                </c:pt>
                <c:pt idx="55">
                  <c:v>1968</c:v>
                </c:pt>
                <c:pt idx="56">
                  <c:v>1969</c:v>
                </c:pt>
                <c:pt idx="57">
                  <c:v>1970</c:v>
                </c:pt>
                <c:pt idx="58">
                  <c:v>1971</c:v>
                </c:pt>
                <c:pt idx="59">
                  <c:v>1972</c:v>
                </c:pt>
                <c:pt idx="60">
                  <c:v>1973</c:v>
                </c:pt>
                <c:pt idx="61">
                  <c:v>1974</c:v>
                </c:pt>
                <c:pt idx="62">
                  <c:v>1975</c:v>
                </c:pt>
                <c:pt idx="63">
                  <c:v>1976</c:v>
                </c:pt>
                <c:pt idx="64">
                  <c:v>1977</c:v>
                </c:pt>
                <c:pt idx="65">
                  <c:v>1978</c:v>
                </c:pt>
                <c:pt idx="66">
                  <c:v>1979</c:v>
                </c:pt>
                <c:pt idx="67">
                  <c:v>1980</c:v>
                </c:pt>
                <c:pt idx="68">
                  <c:v>1981</c:v>
                </c:pt>
                <c:pt idx="69">
                  <c:v>1982</c:v>
                </c:pt>
                <c:pt idx="70">
                  <c:v>1983</c:v>
                </c:pt>
                <c:pt idx="71">
                  <c:v>1984</c:v>
                </c:pt>
                <c:pt idx="72">
                  <c:v>1985</c:v>
                </c:pt>
                <c:pt idx="73">
                  <c:v>1986</c:v>
                </c:pt>
                <c:pt idx="74">
                  <c:v>1987</c:v>
                </c:pt>
                <c:pt idx="75">
                  <c:v>1988</c:v>
                </c:pt>
                <c:pt idx="76">
                  <c:v>1989</c:v>
                </c:pt>
                <c:pt idx="77">
                  <c:v>1990</c:v>
                </c:pt>
                <c:pt idx="78">
                  <c:v>1991</c:v>
                </c:pt>
                <c:pt idx="79">
                  <c:v>1992</c:v>
                </c:pt>
                <c:pt idx="80">
                  <c:v>1993</c:v>
                </c:pt>
                <c:pt idx="81">
                  <c:v>1994</c:v>
                </c:pt>
                <c:pt idx="82">
                  <c:v>1995</c:v>
                </c:pt>
                <c:pt idx="83">
                  <c:v>1996</c:v>
                </c:pt>
                <c:pt idx="84">
                  <c:v>1997</c:v>
                </c:pt>
                <c:pt idx="85">
                  <c:v>1998</c:v>
                </c:pt>
                <c:pt idx="86">
                  <c:v>1999</c:v>
                </c:pt>
                <c:pt idx="87">
                  <c:v>2000</c:v>
                </c:pt>
                <c:pt idx="88">
                  <c:v>2001</c:v>
                </c:pt>
                <c:pt idx="89">
                  <c:v>2002</c:v>
                </c:pt>
                <c:pt idx="90">
                  <c:v>2003</c:v>
                </c:pt>
                <c:pt idx="91">
                  <c:v>2004</c:v>
                </c:pt>
                <c:pt idx="92">
                  <c:v>2005</c:v>
                </c:pt>
                <c:pt idx="93">
                  <c:v>2006</c:v>
                </c:pt>
                <c:pt idx="94">
                  <c:v>2007</c:v>
                </c:pt>
                <c:pt idx="95">
                  <c:v>2008</c:v>
                </c:pt>
                <c:pt idx="96">
                  <c:v>2009</c:v>
                </c:pt>
                <c:pt idx="97">
                  <c:v>2010</c:v>
                </c:pt>
                <c:pt idx="98">
                  <c:v>2011</c:v>
                </c:pt>
                <c:pt idx="99">
                  <c:v>2012</c:v>
                </c:pt>
                <c:pt idx="100">
                  <c:v>2013</c:v>
                </c:pt>
                <c:pt idx="101">
                  <c:v>2014</c:v>
                </c:pt>
                <c:pt idx="102">
                  <c:v>2015</c:v>
                </c:pt>
                <c:pt idx="103">
                  <c:v>2016</c:v>
                </c:pt>
                <c:pt idx="104">
                  <c:v>2017</c:v>
                </c:pt>
                <c:pt idx="105">
                  <c:v>2018</c:v>
                </c:pt>
              </c:numCache>
            </c:numRef>
          </c:cat>
          <c:val>
            <c:numRef>
              <c:f>Sheet1!$B$2:$B$107</c:f>
              <c:numCache>
                <c:formatCode>General</c:formatCode>
                <c:ptCount val="10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4</c:v>
                </c:pt>
                <c:pt idx="11">
                  <c:v>5</c:v>
                </c:pt>
                <c:pt idx="12">
                  <c:v>4</c:v>
                </c:pt>
                <c:pt idx="13">
                  <c:v>5</c:v>
                </c:pt>
                <c:pt idx="14">
                  <c:v>7</c:v>
                </c:pt>
                <c:pt idx="15">
                  <c:v>4</c:v>
                </c:pt>
                <c:pt idx="16">
                  <c:v>4</c:v>
                </c:pt>
                <c:pt idx="17">
                  <c:v>5</c:v>
                </c:pt>
                <c:pt idx="18">
                  <c:v>14</c:v>
                </c:pt>
                <c:pt idx="19">
                  <c:v>9</c:v>
                </c:pt>
                <c:pt idx="20">
                  <c:v>12</c:v>
                </c:pt>
                <c:pt idx="21">
                  <c:v>11</c:v>
                </c:pt>
                <c:pt idx="22">
                  <c:v>13</c:v>
                </c:pt>
                <c:pt idx="23">
                  <c:v>18</c:v>
                </c:pt>
                <c:pt idx="24">
                  <c:v>16</c:v>
                </c:pt>
                <c:pt idx="25">
                  <c:v>15</c:v>
                </c:pt>
                <c:pt idx="26">
                  <c:v>23</c:v>
                </c:pt>
                <c:pt idx="27">
                  <c:v>25</c:v>
                </c:pt>
                <c:pt idx="28">
                  <c:v>18</c:v>
                </c:pt>
                <c:pt idx="29">
                  <c:v>23</c:v>
                </c:pt>
                <c:pt idx="30">
                  <c:v>10</c:v>
                </c:pt>
                <c:pt idx="31">
                  <c:v>16</c:v>
                </c:pt>
                <c:pt idx="32">
                  <c:v>17</c:v>
                </c:pt>
                <c:pt idx="33">
                  <c:v>23</c:v>
                </c:pt>
                <c:pt idx="34">
                  <c:v>20</c:v>
                </c:pt>
                <c:pt idx="35">
                  <c:v>20</c:v>
                </c:pt>
                <c:pt idx="36">
                  <c:v>25</c:v>
                </c:pt>
                <c:pt idx="37">
                  <c:v>21</c:v>
                </c:pt>
                <c:pt idx="38">
                  <c:v>22</c:v>
                </c:pt>
                <c:pt idx="39">
                  <c:v>16</c:v>
                </c:pt>
                <c:pt idx="40">
                  <c:v>30</c:v>
                </c:pt>
                <c:pt idx="41">
                  <c:v>23</c:v>
                </c:pt>
                <c:pt idx="42">
                  <c:v>36</c:v>
                </c:pt>
                <c:pt idx="43">
                  <c:v>30</c:v>
                </c:pt>
                <c:pt idx="44">
                  <c:v>33</c:v>
                </c:pt>
                <c:pt idx="45">
                  <c:v>31</c:v>
                </c:pt>
                <c:pt idx="46">
                  <c:v>37</c:v>
                </c:pt>
                <c:pt idx="47">
                  <c:v>37</c:v>
                </c:pt>
                <c:pt idx="48">
                  <c:v>34</c:v>
                </c:pt>
                <c:pt idx="49">
                  <c:v>40</c:v>
                </c:pt>
                <c:pt idx="50">
                  <c:v>39</c:v>
                </c:pt>
                <c:pt idx="51">
                  <c:v>43</c:v>
                </c:pt>
                <c:pt idx="52">
                  <c:v>47</c:v>
                </c:pt>
                <c:pt idx="53">
                  <c:v>42</c:v>
                </c:pt>
                <c:pt idx="54">
                  <c:v>42</c:v>
                </c:pt>
                <c:pt idx="55">
                  <c:v>42</c:v>
                </c:pt>
                <c:pt idx="56">
                  <c:v>35</c:v>
                </c:pt>
                <c:pt idx="57">
                  <c:v>33</c:v>
                </c:pt>
                <c:pt idx="58">
                  <c:v>47</c:v>
                </c:pt>
                <c:pt idx="59">
                  <c:v>39</c:v>
                </c:pt>
                <c:pt idx="60">
                  <c:v>59</c:v>
                </c:pt>
                <c:pt idx="61">
                  <c:v>45</c:v>
                </c:pt>
                <c:pt idx="62">
                  <c:v>42</c:v>
                </c:pt>
                <c:pt idx="63">
                  <c:v>44</c:v>
                </c:pt>
                <c:pt idx="64">
                  <c:v>63</c:v>
                </c:pt>
                <c:pt idx="65">
                  <c:v>59</c:v>
                </c:pt>
                <c:pt idx="66">
                  <c:v>69</c:v>
                </c:pt>
                <c:pt idx="67">
                  <c:v>89</c:v>
                </c:pt>
                <c:pt idx="68">
                  <c:v>92</c:v>
                </c:pt>
                <c:pt idx="69">
                  <c:v>87</c:v>
                </c:pt>
                <c:pt idx="70">
                  <c:v>83</c:v>
                </c:pt>
                <c:pt idx="71">
                  <c:v>101</c:v>
                </c:pt>
                <c:pt idx="72">
                  <c:v>126</c:v>
                </c:pt>
                <c:pt idx="73">
                  <c:v>139</c:v>
                </c:pt>
                <c:pt idx="74">
                  <c:v>153</c:v>
                </c:pt>
                <c:pt idx="75">
                  <c:v>165</c:v>
                </c:pt>
                <c:pt idx="76">
                  <c:v>142</c:v>
                </c:pt>
                <c:pt idx="77">
                  <c:v>147</c:v>
                </c:pt>
                <c:pt idx="78">
                  <c:v>147</c:v>
                </c:pt>
                <c:pt idx="79">
                  <c:v>167</c:v>
                </c:pt>
                <c:pt idx="80">
                  <c:v>198</c:v>
                </c:pt>
                <c:pt idx="81">
                  <c:v>237</c:v>
                </c:pt>
                <c:pt idx="82">
                  <c:v>259</c:v>
                </c:pt>
                <c:pt idx="83">
                  <c:v>276</c:v>
                </c:pt>
                <c:pt idx="84">
                  <c:v>260</c:v>
                </c:pt>
                <c:pt idx="85">
                  <c:v>258</c:v>
                </c:pt>
                <c:pt idx="86">
                  <c:v>263</c:v>
                </c:pt>
                <c:pt idx="87">
                  <c:v>283</c:v>
                </c:pt>
                <c:pt idx="88">
                  <c:v>294</c:v>
                </c:pt>
                <c:pt idx="89">
                  <c:v>311</c:v>
                </c:pt>
                <c:pt idx="90">
                  <c:v>279</c:v>
                </c:pt>
                <c:pt idx="91">
                  <c:v>279</c:v>
                </c:pt>
                <c:pt idx="92">
                  <c:v>273</c:v>
                </c:pt>
                <c:pt idx="93">
                  <c:v>295</c:v>
                </c:pt>
                <c:pt idx="94">
                  <c:v>284</c:v>
                </c:pt>
                <c:pt idx="95">
                  <c:v>269</c:v>
                </c:pt>
                <c:pt idx="96">
                  <c:v>282</c:v>
                </c:pt>
                <c:pt idx="97">
                  <c:v>247</c:v>
                </c:pt>
                <c:pt idx="98">
                  <c:v>254</c:v>
                </c:pt>
                <c:pt idx="99">
                  <c:v>233</c:v>
                </c:pt>
                <c:pt idx="100">
                  <c:v>239</c:v>
                </c:pt>
                <c:pt idx="101">
                  <c:v>278</c:v>
                </c:pt>
                <c:pt idx="102">
                  <c:v>274</c:v>
                </c:pt>
                <c:pt idx="103">
                  <c:v>218</c:v>
                </c:pt>
                <c:pt idx="104">
                  <c:v>147</c:v>
                </c:pt>
                <c:pt idx="105">
                  <c:v>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CA-47F7-8EA6-9E63AD2DB3BC}"/>
            </c:ext>
          </c:extLst>
        </c:ser>
        <c:dLbls>
          <c:dLblPos val="t"/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1353007"/>
        <c:axId val="1983824191"/>
      </c:lineChart>
      <c:catAx>
        <c:axId val="190135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824191"/>
        <c:crosses val="autoZero"/>
        <c:auto val="1"/>
        <c:lblAlgn val="ctr"/>
        <c:lblOffset val="100"/>
        <c:noMultiLvlLbl val="0"/>
      </c:catAx>
      <c:valAx>
        <c:axId val="1983824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1353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Sheet1!$A$2:$A$18</cx:f>
        <cx:lvl ptCount="17">
          <cx:pt idx="0">Animation</cx:pt>
          <cx:pt idx="1">Crime</cx:pt>
          <cx:pt idx="2">Documentary</cx:pt>
          <cx:pt idx="3">Romance</cx:pt>
          <cx:pt idx="4">Mystery</cx:pt>
          <cx:pt idx="5">Children</cx:pt>
          <cx:pt idx="6">Musical</cx:pt>
          <cx:pt idx="7">Fantasy</cx:pt>
          <cx:pt idx="8">Horror</cx:pt>
          <cx:pt idx="9">Drama</cx:pt>
          <cx:pt idx="10">Action</cx:pt>
          <cx:pt idx="11">Thriller</cx:pt>
          <cx:pt idx="12">Western</cx:pt>
          <cx:pt idx="13">Sci-Fi</cx:pt>
          <cx:pt idx="14">Comedy</cx:pt>
          <cx:pt idx="15">Adventure</cx:pt>
          <cx:pt idx="16">War</cx:pt>
        </cx:lvl>
      </cx:strDim>
      <cx:numDim type="size">
        <cx:f>Sheet1!$B$2:$B$18</cx:f>
        <cx:lvl ptCount="17" formatCode="General">
          <cx:pt idx="0">611</cx:pt>
          <cx:pt idx="1">1199</cx:pt>
          <cx:pt idx="2">440</cx:pt>
          <cx:pt idx="3">1596</cx:pt>
          <cx:pt idx="4">573</cx:pt>
          <cx:pt idx="5">664</cx:pt>
          <cx:pt idx="6">334</cx:pt>
          <cx:pt idx="7">779</cx:pt>
          <cx:pt idx="8">978</cx:pt>
          <cx:pt idx="9">4361</cx:pt>
          <cx:pt idx="10">1828</cx:pt>
          <cx:pt idx="11">1894</cx:pt>
          <cx:pt idx="12">167</cx:pt>
          <cx:pt idx="13">980</cx:pt>
          <cx:pt idx="14">3756</cx:pt>
          <cx:pt idx="15">1263</cx:pt>
          <cx:pt idx="16">382</cx:pt>
        </cx:lvl>
      </cx:numDim>
    </cx:data>
  </cx:chartData>
  <cx:chart>
    <cx:plotArea>
      <cx:plotAreaRegion>
        <cx:series layoutId="treemap" uniqueId="{D6A28242-A38B-4C36-9A45-4066C2928EC1}">
          <cx:tx>
            <cx:txData>
              <cx:f>Sheet1!$B$1</cx:f>
              <cx:v>Sales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800">
                    <a:solidFill>
                      <a:schemeClr val="bg1"/>
                    </a:solidFill>
                  </a:defRPr>
                </a:pPr>
                <a:endParaRPr lang="en-US" sz="800" b="0" i="0" u="none" strike="noStrike" kern="1200" baseline="0">
                  <a:solidFill>
                    <a:schemeClr val="bg1"/>
                  </a:solidFill>
                  <a:latin typeface="Arial"/>
                </a:endParaRPr>
              </a:p>
            </cx:txPr>
            <cx:visibility seriesName="0" categoryName="1" value="1"/>
            <cx:separator>, </cx:separator>
          </cx:dataLabels>
          <cx:dataId val="0"/>
          <cx:layoutPr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f18fb45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f18fb45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467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29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692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227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908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810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200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3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670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06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9569c981964552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9569c981964552f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087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616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005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290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748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031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84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903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54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17.xml"/><Relationship Id="rId4" Type="http://schemas.openxmlformats.org/officeDocument/2006/relationships/slide" Target="../slides/slide1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5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858836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27862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2858825" y="2219775"/>
            <a:ext cx="1874700" cy="11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27867" y="2219775"/>
            <a:ext cx="1874700" cy="11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2357175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1"/>
          </p:nvPr>
        </p:nvSpPr>
        <p:spPr>
          <a:xfrm>
            <a:off x="2357125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 idx="3"/>
          </p:nvPr>
        </p:nvSpPr>
        <p:spPr>
          <a:xfrm>
            <a:off x="6260599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4"/>
          </p:nvPr>
        </p:nvSpPr>
        <p:spPr>
          <a:xfrm>
            <a:off x="6260550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idx="5"/>
          </p:nvPr>
        </p:nvSpPr>
        <p:spPr>
          <a:xfrm>
            <a:off x="2357175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6"/>
          </p:nvPr>
        </p:nvSpPr>
        <p:spPr>
          <a:xfrm>
            <a:off x="2357125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title" idx="7"/>
          </p:nvPr>
        </p:nvSpPr>
        <p:spPr>
          <a:xfrm>
            <a:off x="6260599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8"/>
          </p:nvPr>
        </p:nvSpPr>
        <p:spPr>
          <a:xfrm>
            <a:off x="6260550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2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2"/>
          <p:cNvSpPr txBox="1">
            <a:spLocks noGrp="1"/>
          </p:cNvSpPr>
          <p:nvPr>
            <p:ph type="title" idx="9" hasCustomPrompt="1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13" hasCustomPrompt="1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title" idx="14" hasCustomPrompt="1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 idx="15" hasCustomPrompt="1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" name="Google Shape;70;p13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1355025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354978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3945388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3945341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1355025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1354978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3945388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3945341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9" name="Google Shape;79;p13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718575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3340400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8575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 hasCustomPrompt="1"/>
          </p:nvPr>
        </p:nvSpPr>
        <p:spPr>
          <a:xfrm>
            <a:off x="3340400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>
            <a:hlinkClick r:id="rId5" action="ppaction://hlinksldjump"/>
          </p:cNvPr>
          <p:cNvSpPr txBox="1">
            <a:spLocks noGrp="1"/>
          </p:cNvSpPr>
          <p:nvPr>
            <p:ph type="title" idx="16"/>
          </p:nvPr>
        </p:nvSpPr>
        <p:spPr>
          <a:xfrm>
            <a:off x="6535750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7"/>
          </p:nvPr>
        </p:nvSpPr>
        <p:spPr>
          <a:xfrm>
            <a:off x="6535703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>
            <a:hlinkClick r:id="" action="ppaction://noaction"/>
          </p:cNvPr>
          <p:cNvSpPr txBox="1">
            <a:spLocks noGrp="1"/>
          </p:cNvSpPr>
          <p:nvPr>
            <p:ph type="title" idx="18"/>
          </p:nvPr>
        </p:nvSpPr>
        <p:spPr>
          <a:xfrm>
            <a:off x="6535750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535703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5962325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 hasCustomPrompt="1"/>
          </p:nvPr>
        </p:nvSpPr>
        <p:spPr>
          <a:xfrm>
            <a:off x="5962325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2575" y="1152470"/>
            <a:ext cx="78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  <p:sldLayoutId id="2147483658" r:id="rId5"/>
    <p:sldLayoutId id="2147483659" r:id="rId6"/>
    <p:sldLayoutId id="214748369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7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7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7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/>
          <p:nvPr/>
        </p:nvSpPr>
        <p:spPr>
          <a:xfrm>
            <a:off x="873950" y="3515380"/>
            <a:ext cx="2858100" cy="744000"/>
          </a:xfrm>
          <a:prstGeom prst="roundRect">
            <a:avLst>
              <a:gd name="adj" fmla="val 8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51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 Recommendation  </a:t>
            </a:r>
            <a:r>
              <a:rPr lang="en" sz="5950" dirty="0">
                <a:solidFill>
                  <a:schemeClr val="lt1"/>
                </a:solidFill>
              </a:rPr>
              <a:t>Flixify</a:t>
            </a:r>
            <a:endParaRPr sz="5950" dirty="0">
              <a:solidFill>
                <a:schemeClr val="lt1"/>
              </a:solidFill>
            </a:endParaRPr>
          </a:p>
        </p:txBody>
      </p:sp>
      <p:sp>
        <p:nvSpPr>
          <p:cNvPr id="374" name="Google Shape;374;p51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Let’s begin the show</a:t>
            </a:r>
          </a:p>
        </p:txBody>
      </p:sp>
      <p:grpSp>
        <p:nvGrpSpPr>
          <p:cNvPr id="375" name="Google Shape;375;p51"/>
          <p:cNvGrpSpPr/>
          <p:nvPr/>
        </p:nvGrpSpPr>
        <p:grpSpPr>
          <a:xfrm>
            <a:off x="4941076" y="1732314"/>
            <a:ext cx="3465783" cy="2592215"/>
            <a:chOff x="4941076" y="1732314"/>
            <a:chExt cx="3465783" cy="2592215"/>
          </a:xfrm>
        </p:grpSpPr>
        <p:sp>
          <p:nvSpPr>
            <p:cNvPr id="376" name="Google Shape;376;p51"/>
            <p:cNvSpPr/>
            <p:nvPr/>
          </p:nvSpPr>
          <p:spPr>
            <a:xfrm>
              <a:off x="5072314" y="2022488"/>
              <a:ext cx="3207936" cy="972193"/>
            </a:xfrm>
            <a:custGeom>
              <a:avLst/>
              <a:gdLst/>
              <a:ahLst/>
              <a:cxnLst/>
              <a:rect l="l" t="t" r="r" b="b"/>
              <a:pathLst>
                <a:path w="111348" h="33745" extrusionOk="0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5068223" y="2850170"/>
              <a:ext cx="4120" cy="144511"/>
            </a:xfrm>
            <a:custGeom>
              <a:avLst/>
              <a:gdLst/>
              <a:ahLst/>
              <a:cxnLst/>
              <a:rect l="l" t="t" r="r" b="b"/>
              <a:pathLst>
                <a:path w="143" h="5016" extrusionOk="0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5072314" y="2022488"/>
              <a:ext cx="3212978" cy="828345"/>
            </a:xfrm>
            <a:custGeom>
              <a:avLst/>
              <a:gdLst/>
              <a:ahLst/>
              <a:cxnLst/>
              <a:rect l="l" t="t" r="r" b="b"/>
              <a:pathLst>
                <a:path w="111523" h="28752" extrusionOk="0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1"/>
            <p:cNvSpPr/>
            <p:nvPr/>
          </p:nvSpPr>
          <p:spPr>
            <a:xfrm>
              <a:off x="5070413" y="2847318"/>
              <a:ext cx="3209837" cy="313914"/>
            </a:xfrm>
            <a:custGeom>
              <a:avLst/>
              <a:gdLst/>
              <a:ahLst/>
              <a:cxnLst/>
              <a:rect l="l" t="t" r="r" b="b"/>
              <a:pathLst>
                <a:path w="111414" h="10896" extrusionOk="0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5072314" y="3161203"/>
              <a:ext cx="3085868" cy="646640"/>
            </a:xfrm>
            <a:custGeom>
              <a:avLst/>
              <a:gdLst/>
              <a:ahLst/>
              <a:cxnLst/>
              <a:rect l="l" t="t" r="r" b="b"/>
              <a:pathLst>
                <a:path w="107111" h="22445" extrusionOk="0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5072314" y="3161203"/>
              <a:ext cx="3085868" cy="248256"/>
            </a:xfrm>
            <a:custGeom>
              <a:avLst/>
              <a:gdLst/>
              <a:ahLst/>
              <a:cxnLst/>
              <a:rect l="l" t="t" r="r" b="b"/>
              <a:pathLst>
                <a:path w="107111" h="8617" extrusionOk="0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5072314" y="3161203"/>
              <a:ext cx="3085868" cy="80438"/>
            </a:xfrm>
            <a:custGeom>
              <a:avLst/>
              <a:gdLst/>
              <a:ahLst/>
              <a:cxnLst/>
              <a:rect l="l" t="t" r="r" b="b"/>
              <a:pathLst>
                <a:path w="107111" h="2792" extrusionOk="0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4941085" y="2640290"/>
              <a:ext cx="465598" cy="413971"/>
            </a:xfrm>
            <a:custGeom>
              <a:avLst/>
              <a:gdLst/>
              <a:ahLst/>
              <a:cxnLst/>
              <a:rect l="l" t="t" r="r" b="b"/>
              <a:pathLst>
                <a:path w="16161" h="14369" extrusionOk="0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1"/>
            <p:cNvSpPr/>
            <p:nvPr/>
          </p:nvSpPr>
          <p:spPr>
            <a:xfrm>
              <a:off x="4957478" y="2784714"/>
              <a:ext cx="357734" cy="1067929"/>
            </a:xfrm>
            <a:custGeom>
              <a:avLst/>
              <a:gdLst/>
              <a:ahLst/>
              <a:cxnLst/>
              <a:rect l="l" t="t" r="r" b="b"/>
              <a:pathLst>
                <a:path w="12417" h="37068" extrusionOk="0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1"/>
            <p:cNvSpPr/>
            <p:nvPr/>
          </p:nvSpPr>
          <p:spPr>
            <a:xfrm>
              <a:off x="5010171" y="2853484"/>
              <a:ext cx="248256" cy="954360"/>
            </a:xfrm>
            <a:custGeom>
              <a:avLst/>
              <a:gdLst/>
              <a:ahLst/>
              <a:cxnLst/>
              <a:rect l="l" t="t" r="r" b="b"/>
              <a:pathLst>
                <a:path w="8617" h="33126" extrusionOk="0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7929460" y="2669071"/>
              <a:ext cx="477295" cy="417716"/>
            </a:xfrm>
            <a:custGeom>
              <a:avLst/>
              <a:gdLst/>
              <a:ahLst/>
              <a:cxnLst/>
              <a:rect l="l" t="t" r="r" b="b"/>
              <a:pathLst>
                <a:path w="16567" h="14499" extrusionOk="0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1"/>
            <p:cNvSpPr/>
            <p:nvPr/>
          </p:nvSpPr>
          <p:spPr>
            <a:xfrm>
              <a:off x="8048387" y="2767716"/>
              <a:ext cx="357734" cy="1076716"/>
            </a:xfrm>
            <a:custGeom>
              <a:avLst/>
              <a:gdLst/>
              <a:ahLst/>
              <a:cxnLst/>
              <a:rect l="l" t="t" r="r" b="b"/>
              <a:pathLst>
                <a:path w="12417" h="37373" extrusionOk="0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1"/>
            <p:cNvSpPr/>
            <p:nvPr/>
          </p:nvSpPr>
          <p:spPr>
            <a:xfrm>
              <a:off x="8108946" y="2834037"/>
              <a:ext cx="248256" cy="962139"/>
            </a:xfrm>
            <a:custGeom>
              <a:avLst/>
              <a:gdLst/>
              <a:ahLst/>
              <a:cxnLst/>
              <a:rect l="l" t="t" r="r" b="b"/>
              <a:pathLst>
                <a:path w="8617" h="33396" extrusionOk="0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5103832" y="2521679"/>
              <a:ext cx="587378" cy="646122"/>
            </a:xfrm>
            <a:custGeom>
              <a:avLst/>
              <a:gdLst/>
              <a:ahLst/>
              <a:cxnLst/>
              <a:rect l="l" t="t" r="r" b="b"/>
              <a:pathLst>
                <a:path w="20388" h="22427" extrusionOk="0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1"/>
            <p:cNvSpPr/>
            <p:nvPr/>
          </p:nvSpPr>
          <p:spPr>
            <a:xfrm>
              <a:off x="5223394" y="2523984"/>
              <a:ext cx="467817" cy="642866"/>
            </a:xfrm>
            <a:custGeom>
              <a:avLst/>
              <a:gdLst/>
              <a:ahLst/>
              <a:cxnLst/>
              <a:rect l="l" t="t" r="r" b="b"/>
              <a:pathLst>
                <a:path w="16238" h="22314" extrusionOk="0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5103832" y="2600013"/>
              <a:ext cx="423680" cy="565944"/>
            </a:xfrm>
            <a:custGeom>
              <a:avLst/>
              <a:gdLst/>
              <a:ahLst/>
              <a:cxnLst/>
              <a:rect l="l" t="t" r="r" b="b"/>
              <a:pathLst>
                <a:path w="14706" h="19644" extrusionOk="0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1"/>
            <p:cNvSpPr/>
            <p:nvPr/>
          </p:nvSpPr>
          <p:spPr>
            <a:xfrm>
              <a:off x="5221176" y="2681113"/>
              <a:ext cx="4466" cy="4120"/>
            </a:xfrm>
            <a:custGeom>
              <a:avLst/>
              <a:gdLst/>
              <a:ahLst/>
              <a:cxnLst/>
              <a:rect l="l" t="t" r="r" b="b"/>
              <a:pathLst>
                <a:path w="155" h="143" extrusionOk="0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1"/>
            <p:cNvSpPr/>
            <p:nvPr/>
          </p:nvSpPr>
          <p:spPr>
            <a:xfrm>
              <a:off x="5225612" y="2668149"/>
              <a:ext cx="86776" cy="12993"/>
            </a:xfrm>
            <a:custGeom>
              <a:avLst/>
              <a:gdLst/>
              <a:ahLst/>
              <a:cxnLst/>
              <a:rect l="l" t="t" r="r" b="b"/>
              <a:pathLst>
                <a:path w="3012" h="451" extrusionOk="0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5276404" y="2613266"/>
              <a:ext cx="3803" cy="663"/>
            </a:xfrm>
            <a:custGeom>
              <a:avLst/>
              <a:gdLst/>
              <a:ahLst/>
              <a:cxnLst/>
              <a:rect l="l" t="t" r="r" b="b"/>
              <a:pathLst>
                <a:path w="132" h="23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5280178" y="2613612"/>
              <a:ext cx="50504" cy="25871"/>
            </a:xfrm>
            <a:custGeom>
              <a:avLst/>
              <a:gdLst/>
              <a:ahLst/>
              <a:cxnLst/>
              <a:rect l="l" t="t" r="r" b="b"/>
              <a:pathLst>
                <a:path w="1753" h="898" extrusionOk="0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5331576" y="2582353"/>
              <a:ext cx="23999" cy="20542"/>
            </a:xfrm>
            <a:custGeom>
              <a:avLst/>
              <a:gdLst/>
              <a:ahLst/>
              <a:cxnLst/>
              <a:rect l="l" t="t" r="r" b="b"/>
              <a:pathLst>
                <a:path w="833" h="713" extrusionOk="0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5375453" y="2549250"/>
              <a:ext cx="8845" cy="18640"/>
            </a:xfrm>
            <a:custGeom>
              <a:avLst/>
              <a:gdLst/>
              <a:ahLst/>
              <a:cxnLst/>
              <a:rect l="l" t="t" r="r" b="b"/>
              <a:pathLst>
                <a:path w="307" h="647" extrusionOk="0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5347046" y="2754291"/>
              <a:ext cx="18323" cy="20513"/>
            </a:xfrm>
            <a:custGeom>
              <a:avLst/>
              <a:gdLst/>
              <a:ahLst/>
              <a:cxnLst/>
              <a:rect l="l" t="t" r="r" b="b"/>
              <a:pathLst>
                <a:path w="636" h="712" extrusionOk="0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1"/>
            <p:cNvSpPr/>
            <p:nvPr/>
          </p:nvSpPr>
          <p:spPr>
            <a:xfrm>
              <a:off x="5425899" y="2830292"/>
              <a:ext cx="31576" cy="23365"/>
            </a:xfrm>
            <a:custGeom>
              <a:avLst/>
              <a:gdLst/>
              <a:ahLst/>
              <a:cxnLst/>
              <a:rect l="l" t="t" r="r" b="b"/>
              <a:pathLst>
                <a:path w="1096" h="811" extrusionOk="0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5491817" y="2705717"/>
              <a:ext cx="1296" cy="16105"/>
            </a:xfrm>
            <a:custGeom>
              <a:avLst/>
              <a:gdLst/>
              <a:ahLst/>
              <a:cxnLst/>
              <a:rect l="l" t="t" r="r" b="b"/>
              <a:pathLst>
                <a:path w="45" h="559" extrusionOk="0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5507605" y="2735363"/>
              <a:ext cx="5071" cy="11063"/>
            </a:xfrm>
            <a:custGeom>
              <a:avLst/>
              <a:gdLst/>
              <a:ahLst/>
              <a:cxnLst/>
              <a:rect l="l" t="t" r="r" b="b"/>
              <a:pathLst>
                <a:path w="176" h="384" extrusionOk="0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1"/>
            <p:cNvSpPr/>
            <p:nvPr/>
          </p:nvSpPr>
          <p:spPr>
            <a:xfrm>
              <a:off x="5139182" y="2697189"/>
              <a:ext cx="286112" cy="428693"/>
            </a:xfrm>
            <a:custGeom>
              <a:avLst/>
              <a:gdLst/>
              <a:ahLst/>
              <a:cxnLst/>
              <a:rect l="l" t="t" r="r" b="b"/>
              <a:pathLst>
                <a:path w="9931" h="14880" extrusionOk="0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1"/>
            <p:cNvSpPr/>
            <p:nvPr/>
          </p:nvSpPr>
          <p:spPr>
            <a:xfrm>
              <a:off x="5390578" y="2215486"/>
              <a:ext cx="589568" cy="665165"/>
            </a:xfrm>
            <a:custGeom>
              <a:avLst/>
              <a:gdLst/>
              <a:ahLst/>
              <a:cxnLst/>
              <a:rect l="l" t="t" r="r" b="b"/>
              <a:pathLst>
                <a:path w="20464" h="23088" extrusionOk="0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1"/>
            <p:cNvSpPr/>
            <p:nvPr/>
          </p:nvSpPr>
          <p:spPr>
            <a:xfrm>
              <a:off x="5372918" y="2217416"/>
              <a:ext cx="607545" cy="663235"/>
            </a:xfrm>
            <a:custGeom>
              <a:avLst/>
              <a:gdLst/>
              <a:ahLst/>
              <a:cxnLst/>
              <a:rect l="l" t="t" r="r" b="b"/>
              <a:pathLst>
                <a:path w="21088" h="23021" extrusionOk="0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1"/>
            <p:cNvSpPr/>
            <p:nvPr/>
          </p:nvSpPr>
          <p:spPr>
            <a:xfrm>
              <a:off x="5518322" y="2346428"/>
              <a:ext cx="1930" cy="346"/>
            </a:xfrm>
            <a:custGeom>
              <a:avLst/>
              <a:gdLst/>
              <a:ahLst/>
              <a:cxnLst/>
              <a:rect l="l" t="t" r="r" b="b"/>
              <a:pathLst>
                <a:path w="67" h="12" extrusionOk="0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1"/>
            <p:cNvSpPr/>
            <p:nvPr/>
          </p:nvSpPr>
          <p:spPr>
            <a:xfrm>
              <a:off x="5529385" y="2348012"/>
              <a:ext cx="33765" cy="14520"/>
            </a:xfrm>
            <a:custGeom>
              <a:avLst/>
              <a:gdLst/>
              <a:ahLst/>
              <a:cxnLst/>
              <a:rect l="l" t="t" r="r" b="b"/>
              <a:pathLst>
                <a:path w="1172" h="504" extrusionOk="0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1"/>
            <p:cNvSpPr/>
            <p:nvPr/>
          </p:nvSpPr>
          <p:spPr>
            <a:xfrm>
              <a:off x="5559319" y="2255561"/>
              <a:ext cx="16134" cy="2247"/>
            </a:xfrm>
            <a:custGeom>
              <a:avLst/>
              <a:gdLst/>
              <a:ahLst/>
              <a:cxnLst/>
              <a:rect l="l" t="t" r="r" b="b"/>
              <a:pathLst>
                <a:path w="560" h="78" extrusionOk="0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1"/>
            <p:cNvSpPr/>
            <p:nvPr/>
          </p:nvSpPr>
          <p:spPr>
            <a:xfrm>
              <a:off x="5575423" y="2257779"/>
              <a:ext cx="56468" cy="56813"/>
            </a:xfrm>
            <a:custGeom>
              <a:avLst/>
              <a:gdLst/>
              <a:ahLst/>
              <a:cxnLst/>
              <a:rect l="l" t="t" r="r" b="b"/>
              <a:pathLst>
                <a:path w="1960" h="1972" extrusionOk="0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1"/>
            <p:cNvSpPr/>
            <p:nvPr/>
          </p:nvSpPr>
          <p:spPr>
            <a:xfrm>
              <a:off x="5686803" y="2279012"/>
              <a:ext cx="10717" cy="27053"/>
            </a:xfrm>
            <a:custGeom>
              <a:avLst/>
              <a:gdLst/>
              <a:ahLst/>
              <a:cxnLst/>
              <a:rect l="l" t="t" r="r" b="b"/>
              <a:pathLst>
                <a:path w="372" h="939" extrusionOk="0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1"/>
            <p:cNvSpPr/>
            <p:nvPr/>
          </p:nvSpPr>
          <p:spPr>
            <a:xfrm>
              <a:off x="5899680" y="2268525"/>
              <a:ext cx="2852" cy="2535"/>
            </a:xfrm>
            <a:custGeom>
              <a:avLst/>
              <a:gdLst/>
              <a:ahLst/>
              <a:cxnLst/>
              <a:rect l="l" t="t" r="r" b="b"/>
              <a:pathLst>
                <a:path w="99" h="88" extrusionOk="0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5889596" y="2271032"/>
              <a:ext cx="10429" cy="29357"/>
            </a:xfrm>
            <a:custGeom>
              <a:avLst/>
              <a:gdLst/>
              <a:ahLst/>
              <a:cxnLst/>
              <a:rect l="l" t="t" r="r" b="b"/>
              <a:pathLst>
                <a:path w="362" h="1019" extrusionOk="0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1"/>
            <p:cNvSpPr/>
            <p:nvPr/>
          </p:nvSpPr>
          <p:spPr>
            <a:xfrm>
              <a:off x="5519273" y="2567227"/>
              <a:ext cx="87093" cy="63728"/>
            </a:xfrm>
            <a:custGeom>
              <a:avLst/>
              <a:gdLst/>
              <a:ahLst/>
              <a:cxnLst/>
              <a:rect l="l" t="t" r="r" b="b"/>
              <a:pathLst>
                <a:path w="3023" h="2212" extrusionOk="0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1"/>
            <p:cNvSpPr/>
            <p:nvPr/>
          </p:nvSpPr>
          <p:spPr>
            <a:xfrm>
              <a:off x="5915756" y="2335624"/>
              <a:ext cx="862744" cy="638602"/>
            </a:xfrm>
            <a:custGeom>
              <a:avLst/>
              <a:gdLst/>
              <a:ahLst/>
              <a:cxnLst/>
              <a:rect l="l" t="t" r="r" b="b"/>
              <a:pathLst>
                <a:path w="29946" h="22166" extrusionOk="0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1"/>
            <p:cNvSpPr/>
            <p:nvPr/>
          </p:nvSpPr>
          <p:spPr>
            <a:xfrm>
              <a:off x="5912616" y="2353688"/>
              <a:ext cx="862744" cy="619761"/>
            </a:xfrm>
            <a:custGeom>
              <a:avLst/>
              <a:gdLst/>
              <a:ahLst/>
              <a:cxnLst/>
              <a:rect l="l" t="t" r="r" b="b"/>
              <a:pathLst>
                <a:path w="29946" h="21512" extrusionOk="0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1"/>
            <p:cNvSpPr/>
            <p:nvPr/>
          </p:nvSpPr>
          <p:spPr>
            <a:xfrm>
              <a:off x="6123649" y="2416148"/>
              <a:ext cx="50158" cy="19879"/>
            </a:xfrm>
            <a:custGeom>
              <a:avLst/>
              <a:gdLst/>
              <a:ahLst/>
              <a:cxnLst/>
              <a:rect l="l" t="t" r="r" b="b"/>
              <a:pathLst>
                <a:path w="1741" h="690" extrusionOk="0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1"/>
            <p:cNvSpPr/>
            <p:nvPr/>
          </p:nvSpPr>
          <p:spPr>
            <a:xfrm>
              <a:off x="6274095" y="2445793"/>
              <a:ext cx="14866" cy="12014"/>
            </a:xfrm>
            <a:custGeom>
              <a:avLst/>
              <a:gdLst/>
              <a:ahLst/>
              <a:cxnLst/>
              <a:rect l="l" t="t" r="r" b="b"/>
              <a:pathLst>
                <a:path w="516" h="417" extrusionOk="0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1"/>
            <p:cNvSpPr/>
            <p:nvPr/>
          </p:nvSpPr>
          <p:spPr>
            <a:xfrm>
              <a:off x="6360208" y="2467862"/>
              <a:ext cx="6338" cy="18957"/>
            </a:xfrm>
            <a:custGeom>
              <a:avLst/>
              <a:gdLst/>
              <a:ahLst/>
              <a:cxnLst/>
              <a:rect l="l" t="t" r="r" b="b"/>
              <a:pathLst>
                <a:path w="220" h="658" extrusionOk="0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1"/>
            <p:cNvSpPr/>
            <p:nvPr/>
          </p:nvSpPr>
          <p:spPr>
            <a:xfrm>
              <a:off x="6366200" y="2486790"/>
              <a:ext cx="7289" cy="36301"/>
            </a:xfrm>
            <a:custGeom>
              <a:avLst/>
              <a:gdLst/>
              <a:ahLst/>
              <a:cxnLst/>
              <a:rect l="l" t="t" r="r" b="b"/>
              <a:pathLst>
                <a:path w="253" h="1260" extrusionOk="0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1"/>
            <p:cNvSpPr/>
            <p:nvPr/>
          </p:nvSpPr>
          <p:spPr>
            <a:xfrm>
              <a:off x="6062745" y="2813265"/>
              <a:ext cx="32210" cy="11697"/>
            </a:xfrm>
            <a:custGeom>
              <a:avLst/>
              <a:gdLst/>
              <a:ahLst/>
              <a:cxnLst/>
              <a:rect l="l" t="t" r="r" b="b"/>
              <a:pathLst>
                <a:path w="1118" h="406" extrusionOk="0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1"/>
            <p:cNvSpPr/>
            <p:nvPr/>
          </p:nvSpPr>
          <p:spPr>
            <a:xfrm>
              <a:off x="5929008" y="2859793"/>
              <a:ext cx="846639" cy="265254"/>
            </a:xfrm>
            <a:custGeom>
              <a:avLst/>
              <a:gdLst/>
              <a:ahLst/>
              <a:cxnLst/>
              <a:rect l="l" t="t" r="r" b="b"/>
              <a:pathLst>
                <a:path w="29387" h="9207" extrusionOk="0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1"/>
            <p:cNvSpPr/>
            <p:nvPr/>
          </p:nvSpPr>
          <p:spPr>
            <a:xfrm>
              <a:off x="6057703" y="2863135"/>
              <a:ext cx="642578" cy="164736"/>
            </a:xfrm>
            <a:custGeom>
              <a:avLst/>
              <a:gdLst/>
              <a:ahLst/>
              <a:cxnLst/>
              <a:rect l="l" t="t" r="r" b="b"/>
              <a:pathLst>
                <a:path w="22304" h="5718" extrusionOk="0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1"/>
            <p:cNvSpPr/>
            <p:nvPr/>
          </p:nvSpPr>
          <p:spPr>
            <a:xfrm>
              <a:off x="6534969" y="2931213"/>
              <a:ext cx="25266" cy="12993"/>
            </a:xfrm>
            <a:custGeom>
              <a:avLst/>
              <a:gdLst/>
              <a:ahLst/>
              <a:cxnLst/>
              <a:rect l="l" t="t" r="r" b="b"/>
              <a:pathLst>
                <a:path w="877" h="451" extrusionOk="0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6554185" y="2902835"/>
              <a:ext cx="13281" cy="6050"/>
            </a:xfrm>
            <a:custGeom>
              <a:avLst/>
              <a:gdLst/>
              <a:ahLst/>
              <a:cxnLst/>
              <a:rect l="l" t="t" r="r" b="b"/>
              <a:pathLst>
                <a:path w="461" h="210" extrusionOk="0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1"/>
            <p:cNvSpPr/>
            <p:nvPr/>
          </p:nvSpPr>
          <p:spPr>
            <a:xfrm>
              <a:off x="7102094" y="2278695"/>
              <a:ext cx="807199" cy="670610"/>
            </a:xfrm>
            <a:custGeom>
              <a:avLst/>
              <a:gdLst/>
              <a:ahLst/>
              <a:cxnLst/>
              <a:rect l="l" t="t" r="r" b="b"/>
              <a:pathLst>
                <a:path w="28018" h="23277" extrusionOk="0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1"/>
            <p:cNvSpPr/>
            <p:nvPr/>
          </p:nvSpPr>
          <p:spPr>
            <a:xfrm>
              <a:off x="7102094" y="2282700"/>
              <a:ext cx="807199" cy="666606"/>
            </a:xfrm>
            <a:custGeom>
              <a:avLst/>
              <a:gdLst/>
              <a:ahLst/>
              <a:cxnLst/>
              <a:rect l="l" t="t" r="r" b="b"/>
              <a:pathLst>
                <a:path w="28018" h="23138" extrusionOk="0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1"/>
            <p:cNvSpPr/>
            <p:nvPr/>
          </p:nvSpPr>
          <p:spPr>
            <a:xfrm>
              <a:off x="7731708" y="2374172"/>
              <a:ext cx="133131" cy="57764"/>
            </a:xfrm>
            <a:custGeom>
              <a:avLst/>
              <a:gdLst/>
              <a:ahLst/>
              <a:cxnLst/>
              <a:rect l="l" t="t" r="r" b="b"/>
              <a:pathLst>
                <a:path w="4621" h="2005" extrusionOk="0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1"/>
            <p:cNvSpPr/>
            <p:nvPr/>
          </p:nvSpPr>
          <p:spPr>
            <a:xfrm>
              <a:off x="7780915" y="2414563"/>
              <a:ext cx="115470" cy="207893"/>
            </a:xfrm>
            <a:custGeom>
              <a:avLst/>
              <a:gdLst/>
              <a:ahLst/>
              <a:cxnLst/>
              <a:rect l="l" t="t" r="r" b="b"/>
              <a:pathLst>
                <a:path w="4008" h="7216" extrusionOk="0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7291664" y="2360631"/>
              <a:ext cx="2564" cy="3803"/>
            </a:xfrm>
            <a:custGeom>
              <a:avLst/>
              <a:gdLst/>
              <a:ahLst/>
              <a:cxnLst/>
              <a:rect l="l" t="t" r="r" b="b"/>
              <a:pathLst>
                <a:path w="89" h="132" extrusionOk="0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1"/>
            <p:cNvSpPr/>
            <p:nvPr/>
          </p:nvSpPr>
          <p:spPr>
            <a:xfrm>
              <a:off x="7585007" y="2451757"/>
              <a:ext cx="27802" cy="13627"/>
            </a:xfrm>
            <a:custGeom>
              <a:avLst/>
              <a:gdLst/>
              <a:ahLst/>
              <a:cxnLst/>
              <a:rect l="l" t="t" r="r" b="b"/>
              <a:pathLst>
                <a:path w="965" h="473" extrusionOk="0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1"/>
            <p:cNvSpPr/>
            <p:nvPr/>
          </p:nvSpPr>
          <p:spPr>
            <a:xfrm>
              <a:off x="7542109" y="2583937"/>
              <a:ext cx="29674" cy="70700"/>
            </a:xfrm>
            <a:custGeom>
              <a:avLst/>
              <a:gdLst/>
              <a:ahLst/>
              <a:cxnLst/>
              <a:rect l="l" t="t" r="r" b="b"/>
              <a:pathLst>
                <a:path w="1030" h="2454" extrusionOk="0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1"/>
            <p:cNvSpPr/>
            <p:nvPr/>
          </p:nvSpPr>
          <p:spPr>
            <a:xfrm>
              <a:off x="7626638" y="2630004"/>
              <a:ext cx="55258" cy="57447"/>
            </a:xfrm>
            <a:custGeom>
              <a:avLst/>
              <a:gdLst/>
              <a:ahLst/>
              <a:cxnLst/>
              <a:rect l="l" t="t" r="r" b="b"/>
              <a:pathLst>
                <a:path w="1918" h="1994" extrusionOk="0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1"/>
            <p:cNvSpPr/>
            <p:nvPr/>
          </p:nvSpPr>
          <p:spPr>
            <a:xfrm>
              <a:off x="7222894" y="2431590"/>
              <a:ext cx="6972" cy="102564"/>
            </a:xfrm>
            <a:custGeom>
              <a:avLst/>
              <a:gdLst/>
              <a:ahLst/>
              <a:cxnLst/>
              <a:rect l="l" t="t" r="r" b="b"/>
              <a:pathLst>
                <a:path w="242" h="3560" extrusionOk="0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1"/>
            <p:cNvSpPr/>
            <p:nvPr/>
          </p:nvSpPr>
          <p:spPr>
            <a:xfrm>
              <a:off x="7842396" y="2494367"/>
              <a:ext cx="2881" cy="53644"/>
            </a:xfrm>
            <a:custGeom>
              <a:avLst/>
              <a:gdLst/>
              <a:ahLst/>
              <a:cxnLst/>
              <a:rect l="l" t="t" r="r" b="b"/>
              <a:pathLst>
                <a:path w="100" h="1862" extrusionOk="0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1"/>
            <p:cNvSpPr/>
            <p:nvPr/>
          </p:nvSpPr>
          <p:spPr>
            <a:xfrm>
              <a:off x="7674606" y="2518106"/>
              <a:ext cx="593342" cy="517975"/>
            </a:xfrm>
            <a:custGeom>
              <a:avLst/>
              <a:gdLst/>
              <a:ahLst/>
              <a:cxnLst/>
              <a:rect l="l" t="t" r="r" b="b"/>
              <a:pathLst>
                <a:path w="20595" h="17979" extrusionOk="0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1"/>
            <p:cNvSpPr/>
            <p:nvPr/>
          </p:nvSpPr>
          <p:spPr>
            <a:xfrm>
              <a:off x="7675240" y="2624963"/>
              <a:ext cx="464648" cy="411119"/>
            </a:xfrm>
            <a:custGeom>
              <a:avLst/>
              <a:gdLst/>
              <a:ahLst/>
              <a:cxnLst/>
              <a:rect l="l" t="t" r="r" b="b"/>
              <a:pathLst>
                <a:path w="16128" h="14270" extrusionOk="0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1"/>
            <p:cNvSpPr/>
            <p:nvPr/>
          </p:nvSpPr>
          <p:spPr>
            <a:xfrm>
              <a:off x="7772071" y="2591197"/>
              <a:ext cx="495878" cy="444884"/>
            </a:xfrm>
            <a:custGeom>
              <a:avLst/>
              <a:gdLst/>
              <a:ahLst/>
              <a:cxnLst/>
              <a:rect l="l" t="t" r="r" b="b"/>
              <a:pathLst>
                <a:path w="17212" h="15442" extrusionOk="0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1"/>
            <p:cNvSpPr/>
            <p:nvPr/>
          </p:nvSpPr>
          <p:spPr>
            <a:xfrm>
              <a:off x="7935769" y="2640405"/>
              <a:ext cx="18640" cy="7923"/>
            </a:xfrm>
            <a:custGeom>
              <a:avLst/>
              <a:gdLst/>
              <a:ahLst/>
              <a:cxnLst/>
              <a:rect l="l" t="t" r="r" b="b"/>
              <a:pathLst>
                <a:path w="647" h="275" extrusionOk="0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1"/>
            <p:cNvSpPr/>
            <p:nvPr/>
          </p:nvSpPr>
          <p:spPr>
            <a:xfrm>
              <a:off x="7958471" y="2724703"/>
              <a:ext cx="6597" cy="6252"/>
            </a:xfrm>
            <a:custGeom>
              <a:avLst/>
              <a:gdLst/>
              <a:ahLst/>
              <a:cxnLst/>
              <a:rect l="l" t="t" r="r" b="b"/>
              <a:pathLst>
                <a:path w="229" h="217" extrusionOk="0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1"/>
            <p:cNvSpPr/>
            <p:nvPr/>
          </p:nvSpPr>
          <p:spPr>
            <a:xfrm>
              <a:off x="7873655" y="2617703"/>
              <a:ext cx="11034" cy="15154"/>
            </a:xfrm>
            <a:custGeom>
              <a:avLst/>
              <a:gdLst/>
              <a:ahLst/>
              <a:cxnLst/>
              <a:rect l="l" t="t" r="r" b="b"/>
              <a:pathLst>
                <a:path w="383" h="526" extrusionOk="0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1"/>
            <p:cNvSpPr/>
            <p:nvPr/>
          </p:nvSpPr>
          <p:spPr>
            <a:xfrm>
              <a:off x="7772071" y="2690563"/>
              <a:ext cx="3832" cy="18640"/>
            </a:xfrm>
            <a:custGeom>
              <a:avLst/>
              <a:gdLst/>
              <a:ahLst/>
              <a:cxnLst/>
              <a:rect l="l" t="t" r="r" b="b"/>
              <a:pathLst>
                <a:path w="133" h="647" extrusionOk="0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1"/>
            <p:cNvSpPr/>
            <p:nvPr/>
          </p:nvSpPr>
          <p:spPr>
            <a:xfrm>
              <a:off x="8036402" y="2762242"/>
              <a:ext cx="18150" cy="9392"/>
            </a:xfrm>
            <a:custGeom>
              <a:avLst/>
              <a:gdLst/>
              <a:ahLst/>
              <a:cxnLst/>
              <a:rect l="l" t="t" r="r" b="b"/>
              <a:pathLst>
                <a:path w="630" h="326" extrusionOk="0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" name="Google Shape;442;p51"/>
            <p:cNvGrpSpPr/>
            <p:nvPr/>
          </p:nvGrpSpPr>
          <p:grpSpPr>
            <a:xfrm>
              <a:off x="7770803" y="2581431"/>
              <a:ext cx="452029" cy="388647"/>
              <a:chOff x="7770803" y="2581431"/>
              <a:chExt cx="452029" cy="388647"/>
            </a:xfrm>
          </p:grpSpPr>
          <p:sp>
            <p:nvSpPr>
              <p:cNvPr id="443" name="Google Shape;443;p51"/>
              <p:cNvSpPr/>
              <p:nvPr/>
            </p:nvSpPr>
            <p:spPr>
              <a:xfrm>
                <a:off x="7885640" y="2647982"/>
                <a:ext cx="50158" cy="146067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5070" extrusionOk="0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51"/>
              <p:cNvSpPr/>
              <p:nvPr/>
            </p:nvSpPr>
            <p:spPr>
              <a:xfrm>
                <a:off x="7931678" y="2730955"/>
                <a:ext cx="27168" cy="9242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208" extrusionOk="0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51"/>
              <p:cNvSpPr/>
              <p:nvPr/>
            </p:nvSpPr>
            <p:spPr>
              <a:xfrm>
                <a:off x="7835453" y="2632540"/>
                <a:ext cx="38231" cy="13376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4643" extrusionOk="0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51"/>
              <p:cNvSpPr/>
              <p:nvPr/>
            </p:nvSpPr>
            <p:spPr>
              <a:xfrm>
                <a:off x="7770803" y="2707907"/>
                <a:ext cx="6021" cy="47652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654" extrusionOk="0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51"/>
              <p:cNvSpPr/>
              <p:nvPr/>
            </p:nvSpPr>
            <p:spPr>
              <a:xfrm>
                <a:off x="7799843" y="2718336"/>
                <a:ext cx="8528" cy="391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58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51"/>
              <p:cNvSpPr/>
              <p:nvPr/>
            </p:nvSpPr>
            <p:spPr>
              <a:xfrm>
                <a:off x="7960373" y="2771318"/>
                <a:ext cx="76058" cy="82051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2848" extrusionOk="0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51"/>
              <p:cNvSpPr/>
              <p:nvPr/>
            </p:nvSpPr>
            <p:spPr>
              <a:xfrm>
                <a:off x="7991286" y="2619575"/>
                <a:ext cx="74474" cy="4987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731" extrusionOk="0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51"/>
              <p:cNvSpPr/>
              <p:nvPr/>
            </p:nvSpPr>
            <p:spPr>
              <a:xfrm>
                <a:off x="7924101" y="2581431"/>
                <a:ext cx="44511" cy="26822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931" extrusionOk="0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1"/>
              <p:cNvSpPr/>
              <p:nvPr/>
            </p:nvSpPr>
            <p:spPr>
              <a:xfrm>
                <a:off x="7995406" y="2672586"/>
                <a:ext cx="227426" cy="297492"/>
              </a:xfrm>
              <a:custGeom>
                <a:avLst/>
                <a:gdLst/>
                <a:ahLst/>
                <a:cxnLst/>
                <a:rect l="l" t="t" r="r" b="b"/>
                <a:pathLst>
                  <a:path w="7894" h="10326" extrusionOk="0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2" name="Google Shape;452;p51"/>
            <p:cNvSpPr/>
            <p:nvPr/>
          </p:nvSpPr>
          <p:spPr>
            <a:xfrm>
              <a:off x="5543559" y="3845354"/>
              <a:ext cx="245115" cy="107087"/>
            </a:xfrm>
            <a:custGeom>
              <a:avLst/>
              <a:gdLst/>
              <a:ahLst/>
              <a:cxnLst/>
              <a:rect l="l" t="t" r="r" b="b"/>
              <a:pathLst>
                <a:path w="8508" h="3717" extrusionOk="0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1"/>
            <p:cNvSpPr/>
            <p:nvPr/>
          </p:nvSpPr>
          <p:spPr>
            <a:xfrm>
              <a:off x="5545778" y="3922306"/>
              <a:ext cx="245087" cy="29213"/>
            </a:xfrm>
            <a:custGeom>
              <a:avLst/>
              <a:gdLst/>
              <a:ahLst/>
              <a:cxnLst/>
              <a:rect l="l" t="t" r="r" b="b"/>
              <a:pathLst>
                <a:path w="8507" h="1014" extrusionOk="0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1"/>
            <p:cNvSpPr/>
            <p:nvPr/>
          </p:nvSpPr>
          <p:spPr>
            <a:xfrm>
              <a:off x="5939726" y="3846939"/>
              <a:ext cx="232526" cy="106972"/>
            </a:xfrm>
            <a:custGeom>
              <a:avLst/>
              <a:gdLst/>
              <a:ahLst/>
              <a:cxnLst/>
              <a:rect l="l" t="t" r="r" b="b"/>
              <a:pathLst>
                <a:path w="8071" h="3713" extrusionOk="0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1"/>
            <p:cNvSpPr/>
            <p:nvPr/>
          </p:nvSpPr>
          <p:spPr>
            <a:xfrm>
              <a:off x="5937882" y="3923890"/>
              <a:ext cx="232468" cy="29213"/>
            </a:xfrm>
            <a:custGeom>
              <a:avLst/>
              <a:gdLst/>
              <a:ahLst/>
              <a:cxnLst/>
              <a:rect l="l" t="t" r="r" b="b"/>
              <a:pathLst>
                <a:path w="8069" h="1014" extrusionOk="0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5523998" y="2892665"/>
              <a:ext cx="567499" cy="289425"/>
            </a:xfrm>
            <a:custGeom>
              <a:avLst/>
              <a:gdLst/>
              <a:ahLst/>
              <a:cxnLst/>
              <a:rect l="l" t="t" r="r" b="b"/>
              <a:pathLst>
                <a:path w="19698" h="10046" extrusionOk="0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1"/>
            <p:cNvSpPr/>
            <p:nvPr/>
          </p:nvSpPr>
          <p:spPr>
            <a:xfrm>
              <a:off x="5505386" y="2965094"/>
              <a:ext cx="287725" cy="920595"/>
            </a:xfrm>
            <a:custGeom>
              <a:avLst/>
              <a:gdLst/>
              <a:ahLst/>
              <a:cxnLst/>
              <a:rect l="l" t="t" r="r" b="b"/>
              <a:pathLst>
                <a:path w="9987" h="31954" extrusionOk="0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1"/>
            <p:cNvSpPr/>
            <p:nvPr/>
          </p:nvSpPr>
          <p:spPr>
            <a:xfrm>
              <a:off x="5562805" y="2993673"/>
              <a:ext cx="3198" cy="1613"/>
            </a:xfrm>
            <a:custGeom>
              <a:avLst/>
              <a:gdLst/>
              <a:ahLst/>
              <a:cxnLst/>
              <a:rect l="l" t="t" r="r" b="b"/>
              <a:pathLst>
                <a:path w="111" h="56" extrusionOk="0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1"/>
            <p:cNvSpPr/>
            <p:nvPr/>
          </p:nvSpPr>
          <p:spPr>
            <a:xfrm>
              <a:off x="5673204" y="3826426"/>
              <a:ext cx="1585" cy="2247"/>
            </a:xfrm>
            <a:custGeom>
              <a:avLst/>
              <a:gdLst/>
              <a:ahLst/>
              <a:cxnLst/>
              <a:rect l="l" t="t" r="r" b="b"/>
              <a:pathLst>
                <a:path w="55" h="78" extrusionOk="0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1"/>
            <p:cNvSpPr/>
            <p:nvPr/>
          </p:nvSpPr>
          <p:spPr>
            <a:xfrm>
              <a:off x="5564360" y="2970049"/>
              <a:ext cx="169115" cy="912557"/>
            </a:xfrm>
            <a:custGeom>
              <a:avLst/>
              <a:gdLst/>
              <a:ahLst/>
              <a:cxnLst/>
              <a:rect l="l" t="t" r="r" b="b"/>
              <a:pathLst>
                <a:path w="5870" h="31675" extrusionOk="0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1"/>
            <p:cNvSpPr/>
            <p:nvPr/>
          </p:nvSpPr>
          <p:spPr>
            <a:xfrm>
              <a:off x="5849205" y="2951121"/>
              <a:ext cx="245115" cy="923706"/>
            </a:xfrm>
            <a:custGeom>
              <a:avLst/>
              <a:gdLst/>
              <a:ahLst/>
              <a:cxnLst/>
              <a:rect l="l" t="t" r="r" b="b"/>
              <a:pathLst>
                <a:path w="8508" h="32062" extrusionOk="0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1"/>
            <p:cNvSpPr/>
            <p:nvPr/>
          </p:nvSpPr>
          <p:spPr>
            <a:xfrm>
              <a:off x="5894321" y="2975379"/>
              <a:ext cx="23682" cy="32210"/>
            </a:xfrm>
            <a:custGeom>
              <a:avLst/>
              <a:gdLst/>
              <a:ahLst/>
              <a:cxnLst/>
              <a:rect l="l" t="t" r="r" b="b"/>
              <a:pathLst>
                <a:path w="822" h="1118" extrusionOk="0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5890518" y="2951121"/>
              <a:ext cx="185508" cy="70671"/>
            </a:xfrm>
            <a:custGeom>
              <a:avLst/>
              <a:gdLst/>
              <a:ahLst/>
              <a:cxnLst/>
              <a:rect l="l" t="t" r="r" b="b"/>
              <a:pathLst>
                <a:path w="6439" h="2453" extrusionOk="0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5610485" y="3571659"/>
              <a:ext cx="110371" cy="107807"/>
            </a:xfrm>
            <a:custGeom>
              <a:avLst/>
              <a:gdLst/>
              <a:ahLst/>
              <a:cxnLst/>
              <a:rect l="l" t="t" r="r" b="b"/>
              <a:pathLst>
                <a:path w="3831" h="3742" extrusionOk="0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5939121" y="3533630"/>
              <a:ext cx="118582" cy="102045"/>
            </a:xfrm>
            <a:custGeom>
              <a:avLst/>
              <a:gdLst/>
              <a:ahLst/>
              <a:cxnLst/>
              <a:rect l="l" t="t" r="r" b="b"/>
              <a:pathLst>
                <a:path w="4116" h="3542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5692133" y="3606894"/>
              <a:ext cx="72255" cy="28954"/>
            </a:xfrm>
            <a:custGeom>
              <a:avLst/>
              <a:gdLst/>
              <a:ahLst/>
              <a:cxnLst/>
              <a:rect l="l" t="t" r="r" b="b"/>
              <a:pathLst>
                <a:path w="2508" h="1005" extrusionOk="0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5665080" y="3452645"/>
              <a:ext cx="84500" cy="53010"/>
            </a:xfrm>
            <a:custGeom>
              <a:avLst/>
              <a:gdLst/>
              <a:ahLst/>
              <a:cxnLst/>
              <a:rect l="l" t="t" r="r" b="b"/>
              <a:pathLst>
                <a:path w="2933" h="1840" extrusionOk="0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1"/>
            <p:cNvSpPr/>
            <p:nvPr/>
          </p:nvSpPr>
          <p:spPr>
            <a:xfrm>
              <a:off x="6002186" y="3375867"/>
              <a:ext cx="84500" cy="52636"/>
            </a:xfrm>
            <a:custGeom>
              <a:avLst/>
              <a:gdLst/>
              <a:ahLst/>
              <a:cxnLst/>
              <a:rect l="l" t="t" r="r" b="b"/>
              <a:pathLst>
                <a:path w="2933" h="1827" extrusionOk="0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5631257" y="3717928"/>
              <a:ext cx="122097" cy="43705"/>
            </a:xfrm>
            <a:custGeom>
              <a:avLst/>
              <a:gdLst/>
              <a:ahLst/>
              <a:cxnLst/>
              <a:rect l="l" t="t" r="r" b="b"/>
              <a:pathLst>
                <a:path w="4238" h="1517" extrusionOk="0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5928375" y="3706461"/>
              <a:ext cx="131143" cy="70469"/>
            </a:xfrm>
            <a:custGeom>
              <a:avLst/>
              <a:gdLst/>
              <a:ahLst/>
              <a:cxnLst/>
              <a:rect l="l" t="t" r="r" b="b"/>
              <a:pathLst>
                <a:path w="4552" h="2446" extrusionOk="0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5914863" y="3784680"/>
              <a:ext cx="128982" cy="43388"/>
            </a:xfrm>
            <a:custGeom>
              <a:avLst/>
              <a:gdLst/>
              <a:ahLst/>
              <a:cxnLst/>
              <a:rect l="l" t="t" r="r" b="b"/>
              <a:pathLst>
                <a:path w="4477" h="1506" extrusionOk="0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5713942" y="3719800"/>
              <a:ext cx="42869" cy="11294"/>
            </a:xfrm>
            <a:custGeom>
              <a:avLst/>
              <a:gdLst/>
              <a:ahLst/>
              <a:cxnLst/>
              <a:rect l="l" t="t" r="r" b="b"/>
              <a:pathLst>
                <a:path w="1488" h="392" extrusionOk="0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5932840" y="3710034"/>
              <a:ext cx="45405" cy="12964"/>
            </a:xfrm>
            <a:custGeom>
              <a:avLst/>
              <a:gdLst/>
              <a:ahLst/>
              <a:cxnLst/>
              <a:rect l="l" t="t" r="r" b="b"/>
              <a:pathLst>
                <a:path w="1576" h="450" extrusionOk="0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5654910" y="3815392"/>
              <a:ext cx="120512" cy="11207"/>
            </a:xfrm>
            <a:custGeom>
              <a:avLst/>
              <a:gdLst/>
              <a:ahLst/>
              <a:cxnLst/>
              <a:rect l="l" t="t" r="r" b="b"/>
              <a:pathLst>
                <a:path w="4183" h="389" extrusionOk="0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5701582" y="3850079"/>
              <a:ext cx="58398" cy="9939"/>
            </a:xfrm>
            <a:custGeom>
              <a:avLst/>
              <a:gdLst/>
              <a:ahLst/>
              <a:cxnLst/>
              <a:rect l="l" t="t" r="r" b="b"/>
              <a:pathLst>
                <a:path w="2027" h="345" extrusionOk="0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5981068" y="3846622"/>
              <a:ext cx="54912" cy="8211"/>
            </a:xfrm>
            <a:custGeom>
              <a:avLst/>
              <a:gdLst/>
              <a:ahLst/>
              <a:cxnLst/>
              <a:rect l="l" t="t" r="r" b="b"/>
              <a:pathLst>
                <a:path w="1906" h="285" extrusionOk="0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5613280" y="3443829"/>
              <a:ext cx="57101" cy="14290"/>
            </a:xfrm>
            <a:custGeom>
              <a:avLst/>
              <a:gdLst/>
              <a:ahLst/>
              <a:cxnLst/>
              <a:rect l="l" t="t" r="r" b="b"/>
              <a:pathLst>
                <a:path w="1982" h="496" extrusionOk="0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5928087" y="3470623"/>
              <a:ext cx="57101" cy="14290"/>
            </a:xfrm>
            <a:custGeom>
              <a:avLst/>
              <a:gdLst/>
              <a:ahLst/>
              <a:cxnLst/>
              <a:rect l="l" t="t" r="r" b="b"/>
              <a:pathLst>
                <a:path w="1982" h="496" extrusionOk="0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5440420" y="2299410"/>
              <a:ext cx="671273" cy="701869"/>
            </a:xfrm>
            <a:custGeom>
              <a:avLst/>
              <a:gdLst/>
              <a:ahLst/>
              <a:cxnLst/>
              <a:rect l="l" t="t" r="r" b="b"/>
              <a:pathLst>
                <a:path w="23300" h="24362" extrusionOk="0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1"/>
            <p:cNvSpPr/>
            <p:nvPr/>
          </p:nvSpPr>
          <p:spPr>
            <a:xfrm>
              <a:off x="5624948" y="2306036"/>
              <a:ext cx="87410" cy="12014"/>
            </a:xfrm>
            <a:custGeom>
              <a:avLst/>
              <a:gdLst/>
              <a:ahLst/>
              <a:cxnLst/>
              <a:rect l="l" t="t" r="r" b="b"/>
              <a:pathLst>
                <a:path w="3034" h="417" extrusionOk="0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1"/>
            <p:cNvSpPr/>
            <p:nvPr/>
          </p:nvSpPr>
          <p:spPr>
            <a:xfrm>
              <a:off x="5631574" y="2314247"/>
              <a:ext cx="663" cy="1296"/>
            </a:xfrm>
            <a:custGeom>
              <a:avLst/>
              <a:gdLst/>
              <a:ahLst/>
              <a:cxnLst/>
              <a:rect l="l" t="t" r="r" b="b"/>
              <a:pathLst>
                <a:path w="23" h="45" extrusionOk="0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5696858" y="2306036"/>
              <a:ext cx="663" cy="66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1"/>
            <p:cNvSpPr/>
            <p:nvPr/>
          </p:nvSpPr>
          <p:spPr>
            <a:xfrm>
              <a:off x="5535666" y="2509521"/>
              <a:ext cx="70988" cy="107893"/>
            </a:xfrm>
            <a:custGeom>
              <a:avLst/>
              <a:gdLst/>
              <a:ahLst/>
              <a:cxnLst/>
              <a:rect l="l" t="t" r="r" b="b"/>
              <a:pathLst>
                <a:path w="2464" h="3745" extrusionOk="0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5538835" y="2571318"/>
              <a:ext cx="50504" cy="31259"/>
            </a:xfrm>
            <a:custGeom>
              <a:avLst/>
              <a:gdLst/>
              <a:ahLst/>
              <a:cxnLst/>
              <a:rect l="l" t="t" r="r" b="b"/>
              <a:pathLst>
                <a:path w="1753" h="1085" extrusionOk="0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5605386" y="2539455"/>
              <a:ext cx="29" cy="7923"/>
            </a:xfrm>
            <a:custGeom>
              <a:avLst/>
              <a:gdLst/>
              <a:ahLst/>
              <a:cxnLst/>
              <a:rect l="l" t="t" r="r" b="b"/>
              <a:pathLst>
                <a:path w="1" h="275" extrusionOk="0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6087982" y="2548933"/>
              <a:ext cx="23711" cy="12648"/>
            </a:xfrm>
            <a:custGeom>
              <a:avLst/>
              <a:gdLst/>
              <a:ahLst/>
              <a:cxnLst/>
              <a:rect l="l" t="t" r="r" b="b"/>
              <a:pathLst>
                <a:path w="823" h="439" extrusionOk="0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5605703" y="2554292"/>
              <a:ext cx="951" cy="20225"/>
            </a:xfrm>
            <a:custGeom>
              <a:avLst/>
              <a:gdLst/>
              <a:ahLst/>
              <a:cxnLst/>
              <a:rect l="l" t="t" r="r" b="b"/>
              <a:pathLst>
                <a:path w="33" h="702" extrusionOk="0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5606336" y="2567227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5596887" y="2574488"/>
              <a:ext cx="13570" cy="206308"/>
            </a:xfrm>
            <a:custGeom>
              <a:avLst/>
              <a:gdLst/>
              <a:ahLst/>
              <a:cxnLst/>
              <a:rect l="l" t="t" r="r" b="b"/>
              <a:pathLst>
                <a:path w="471" h="7161" extrusionOk="0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5604435" y="2620209"/>
              <a:ext cx="4466" cy="980"/>
            </a:xfrm>
            <a:custGeom>
              <a:avLst/>
              <a:gdLst/>
              <a:ahLst/>
              <a:cxnLst/>
              <a:rect l="l" t="t" r="r" b="b"/>
              <a:pathLst>
                <a:path w="155" h="34" extrusionOk="0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5600949" y="2691831"/>
              <a:ext cx="4782" cy="2218"/>
            </a:xfrm>
            <a:custGeom>
              <a:avLst/>
              <a:gdLst/>
              <a:ahLst/>
              <a:cxnLst/>
              <a:rect l="l" t="t" r="r" b="b"/>
              <a:pathLst>
                <a:path w="166" h="77" extrusionOk="0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5593084" y="2793069"/>
              <a:ext cx="4120" cy="21175"/>
            </a:xfrm>
            <a:custGeom>
              <a:avLst/>
              <a:gdLst/>
              <a:ahLst/>
              <a:cxnLst/>
              <a:rect l="l" t="t" r="r" b="b"/>
              <a:pathLst>
                <a:path w="143" h="735" extrusionOk="0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5590577" y="2833778"/>
              <a:ext cx="7894" cy="22731"/>
            </a:xfrm>
            <a:custGeom>
              <a:avLst/>
              <a:gdLst/>
              <a:ahLst/>
              <a:cxnLst/>
              <a:rect l="l" t="t" r="r" b="b"/>
              <a:pathLst>
                <a:path w="274" h="789" extrusionOk="0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5987061" y="2844495"/>
              <a:ext cx="2535" cy="20513"/>
            </a:xfrm>
            <a:custGeom>
              <a:avLst/>
              <a:gdLst/>
              <a:ahLst/>
              <a:cxnLst/>
              <a:rect l="l" t="t" r="r" b="b"/>
              <a:pathLst>
                <a:path w="88" h="712" extrusionOk="0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5534427" y="2912314"/>
              <a:ext cx="468422" cy="90867"/>
            </a:xfrm>
            <a:custGeom>
              <a:avLst/>
              <a:gdLst/>
              <a:ahLst/>
              <a:cxnLst/>
              <a:rect l="l" t="t" r="r" b="b"/>
              <a:pathLst>
                <a:path w="16259" h="3154" extrusionOk="0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5480466" y="2301311"/>
              <a:ext cx="629959" cy="699334"/>
            </a:xfrm>
            <a:custGeom>
              <a:avLst/>
              <a:gdLst/>
              <a:ahLst/>
              <a:cxnLst/>
              <a:rect l="l" t="t" r="r" b="b"/>
              <a:pathLst>
                <a:path w="21866" h="24274" extrusionOk="0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5607921" y="2751554"/>
              <a:ext cx="52377" cy="43129"/>
            </a:xfrm>
            <a:custGeom>
              <a:avLst/>
              <a:gdLst/>
              <a:ahLst/>
              <a:cxnLst/>
              <a:rect l="l" t="t" r="r" b="b"/>
              <a:pathLst>
                <a:path w="1818" h="149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5593084" y="2795028"/>
              <a:ext cx="3486" cy="12273"/>
            </a:xfrm>
            <a:custGeom>
              <a:avLst/>
              <a:gdLst/>
              <a:ahLst/>
              <a:cxnLst/>
              <a:rect l="l" t="t" r="r" b="b"/>
              <a:pathLst>
                <a:path w="121" h="426" extrusionOk="0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5596253" y="2806955"/>
              <a:ext cx="177585" cy="48602"/>
            </a:xfrm>
            <a:custGeom>
              <a:avLst/>
              <a:gdLst/>
              <a:ahLst/>
              <a:cxnLst/>
              <a:rect l="l" t="t" r="r" b="b"/>
              <a:pathLst>
                <a:path w="6164" h="1687" extrusionOk="0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5594640" y="2803498"/>
              <a:ext cx="1008" cy="2535"/>
            </a:xfrm>
            <a:custGeom>
              <a:avLst/>
              <a:gdLst/>
              <a:ahLst/>
              <a:cxnLst/>
              <a:rect l="l" t="t" r="r" b="b"/>
              <a:pathLst>
                <a:path w="35" h="88" extrusionOk="0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5970985" y="2769733"/>
              <a:ext cx="3486" cy="28407"/>
            </a:xfrm>
            <a:custGeom>
              <a:avLst/>
              <a:gdLst/>
              <a:ahLst/>
              <a:cxnLst/>
              <a:rect l="l" t="t" r="r" b="b"/>
              <a:pathLst>
                <a:path w="121" h="986" extrusionOk="0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5724313" y="2797823"/>
              <a:ext cx="246700" cy="82339"/>
            </a:xfrm>
            <a:custGeom>
              <a:avLst/>
              <a:gdLst/>
              <a:ahLst/>
              <a:cxnLst/>
              <a:rect l="l" t="t" r="r" b="b"/>
              <a:pathLst>
                <a:path w="8563" h="2858" extrusionOk="0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5988011" y="2830292"/>
              <a:ext cx="4437" cy="27139"/>
            </a:xfrm>
            <a:custGeom>
              <a:avLst/>
              <a:gdLst/>
              <a:ahLst/>
              <a:cxnLst/>
              <a:rect l="l" t="t" r="r" b="b"/>
              <a:pathLst>
                <a:path w="154" h="942" extrusionOk="0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5987666" y="2856797"/>
              <a:ext cx="663" cy="1613"/>
            </a:xfrm>
            <a:custGeom>
              <a:avLst/>
              <a:gdLst/>
              <a:ahLst/>
              <a:cxnLst/>
              <a:rect l="l" t="t" r="r" b="b"/>
              <a:pathLst>
                <a:path w="23" h="56" extrusionOk="0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5593084" y="2846396"/>
              <a:ext cx="29" cy="317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5605069" y="2520238"/>
              <a:ext cx="663" cy="34082"/>
            </a:xfrm>
            <a:custGeom>
              <a:avLst/>
              <a:gdLst/>
              <a:ahLst/>
              <a:cxnLst/>
              <a:rect l="l" t="t" r="r" b="b"/>
              <a:pathLst>
                <a:path w="23" h="1183" extrusionOk="0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5606970" y="2566277"/>
              <a:ext cx="3169" cy="20542"/>
            </a:xfrm>
            <a:custGeom>
              <a:avLst/>
              <a:gdLst/>
              <a:ahLst/>
              <a:cxnLst/>
              <a:rect l="l" t="t" r="r" b="b"/>
              <a:pathLst>
                <a:path w="110" h="713" extrusionOk="0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5605069" y="2518020"/>
              <a:ext cx="663" cy="37885"/>
            </a:xfrm>
            <a:custGeom>
              <a:avLst/>
              <a:gdLst/>
              <a:ahLst/>
              <a:cxnLst/>
              <a:rect l="l" t="t" r="r" b="b"/>
              <a:pathLst>
                <a:path w="23" h="1315" extrusionOk="0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5618005" y="2318367"/>
              <a:ext cx="980" cy="1901"/>
            </a:xfrm>
            <a:custGeom>
              <a:avLst/>
              <a:gdLst/>
              <a:ahLst/>
              <a:cxnLst/>
              <a:rect l="l" t="t" r="r" b="b"/>
              <a:pathLst>
                <a:path w="34" h="66" extrusionOk="0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5629673" y="2403183"/>
              <a:ext cx="1585" cy="11092"/>
            </a:xfrm>
            <a:custGeom>
              <a:avLst/>
              <a:gdLst/>
              <a:ahLst/>
              <a:cxnLst/>
              <a:rect l="l" t="t" r="r" b="b"/>
              <a:pathLst>
                <a:path w="55" h="385" extrusionOk="0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5699998" y="2430005"/>
              <a:ext cx="15183" cy="1613"/>
            </a:xfrm>
            <a:custGeom>
              <a:avLst/>
              <a:gdLst/>
              <a:ahLst/>
              <a:cxnLst/>
              <a:rect l="l" t="t" r="r" b="b"/>
              <a:pathLst>
                <a:path w="527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5687379" y="2672903"/>
              <a:ext cx="19937" cy="11063"/>
            </a:xfrm>
            <a:custGeom>
              <a:avLst/>
              <a:gdLst/>
              <a:ahLst/>
              <a:cxnLst/>
              <a:rect l="l" t="t" r="r" b="b"/>
              <a:pathLst>
                <a:path w="692" h="384" extrusionOk="0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5554277" y="1825341"/>
              <a:ext cx="395273" cy="539438"/>
            </a:xfrm>
            <a:custGeom>
              <a:avLst/>
              <a:gdLst/>
              <a:ahLst/>
              <a:cxnLst/>
              <a:rect l="l" t="t" r="r" b="b"/>
              <a:pathLst>
                <a:path w="13720" h="18724" extrusionOk="0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5615786" y="1825312"/>
              <a:ext cx="289598" cy="154940"/>
            </a:xfrm>
            <a:custGeom>
              <a:avLst/>
              <a:gdLst/>
              <a:ahLst/>
              <a:cxnLst/>
              <a:rect l="l" t="t" r="r" b="b"/>
              <a:pathLst>
                <a:path w="10052" h="5378" extrusionOk="0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83922" y="1825312"/>
              <a:ext cx="363409" cy="329990"/>
            </a:xfrm>
            <a:custGeom>
              <a:avLst/>
              <a:gdLst/>
              <a:ahLst/>
              <a:cxnLst/>
              <a:rect l="l" t="t" r="r" b="b"/>
              <a:pathLst>
                <a:path w="12614" h="11454" extrusionOk="0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5705673" y="2303846"/>
              <a:ext cx="92134" cy="60904"/>
            </a:xfrm>
            <a:custGeom>
              <a:avLst/>
              <a:gdLst/>
              <a:ahLst/>
              <a:cxnLst/>
              <a:rect l="l" t="t" r="r" b="b"/>
              <a:pathLst>
                <a:path w="3198" h="2114" extrusionOk="0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5615469" y="2022142"/>
              <a:ext cx="290549" cy="230019"/>
            </a:xfrm>
            <a:custGeom>
              <a:avLst/>
              <a:gdLst/>
              <a:ahLst/>
              <a:cxnLst/>
              <a:rect l="l" t="t" r="r" b="b"/>
              <a:pathLst>
                <a:path w="10085" h="7984" extrusionOk="0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1"/>
            <p:cNvSpPr/>
            <p:nvPr/>
          </p:nvSpPr>
          <p:spPr>
            <a:xfrm>
              <a:off x="5581099" y="2031304"/>
              <a:ext cx="9162" cy="17689"/>
            </a:xfrm>
            <a:custGeom>
              <a:avLst/>
              <a:gdLst/>
              <a:ahLst/>
              <a:cxnLst/>
              <a:rect l="l" t="t" r="r" b="b"/>
              <a:pathLst>
                <a:path w="318" h="614" extrusionOk="0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5590577" y="2031304"/>
              <a:ext cx="24921" cy="67531"/>
            </a:xfrm>
            <a:custGeom>
              <a:avLst/>
              <a:gdLst/>
              <a:ahLst/>
              <a:cxnLst/>
              <a:rect l="l" t="t" r="r" b="b"/>
              <a:pathLst>
                <a:path w="865" h="2344" extrusionOk="0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5911665" y="2015228"/>
              <a:ext cx="18957" cy="62460"/>
            </a:xfrm>
            <a:custGeom>
              <a:avLst/>
              <a:gdLst/>
              <a:ahLst/>
              <a:cxnLst/>
              <a:rect l="l" t="t" r="r" b="b"/>
              <a:pathLst>
                <a:path w="658" h="2168" extrusionOk="0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5746699" y="1999152"/>
              <a:ext cx="19908" cy="63411"/>
            </a:xfrm>
            <a:custGeom>
              <a:avLst/>
              <a:gdLst/>
              <a:ahLst/>
              <a:cxnLst/>
              <a:rect l="l" t="t" r="r" b="b"/>
              <a:pathLst>
                <a:path w="691" h="2201" extrusionOk="0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5733504" y="2080915"/>
              <a:ext cx="12907" cy="42840"/>
            </a:xfrm>
            <a:custGeom>
              <a:avLst/>
              <a:gdLst/>
              <a:ahLst/>
              <a:cxnLst/>
              <a:rect l="l" t="t" r="r" b="b"/>
              <a:pathLst>
                <a:path w="448" h="1487" extrusionOk="0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5800631" y="2073971"/>
              <a:ext cx="18640" cy="81331"/>
            </a:xfrm>
            <a:custGeom>
              <a:avLst/>
              <a:gdLst/>
              <a:ahLst/>
              <a:cxnLst/>
              <a:rect l="l" t="t" r="r" b="b"/>
              <a:pathLst>
                <a:path w="647" h="282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1"/>
            <p:cNvSpPr/>
            <p:nvPr/>
          </p:nvSpPr>
          <p:spPr>
            <a:xfrm>
              <a:off x="5745431" y="2108976"/>
              <a:ext cx="55863" cy="22040"/>
            </a:xfrm>
            <a:custGeom>
              <a:avLst/>
              <a:gdLst/>
              <a:ahLst/>
              <a:cxnLst/>
              <a:rect l="l" t="t" r="r" b="b"/>
              <a:pathLst>
                <a:path w="1939" h="765" extrusionOk="0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1"/>
            <p:cNvSpPr/>
            <p:nvPr/>
          </p:nvSpPr>
          <p:spPr>
            <a:xfrm>
              <a:off x="5800631" y="2110157"/>
              <a:ext cx="346" cy="1296"/>
            </a:xfrm>
            <a:custGeom>
              <a:avLst/>
              <a:gdLst/>
              <a:ahLst/>
              <a:cxnLst/>
              <a:rect l="l" t="t" r="r" b="b"/>
              <a:pathLst>
                <a:path w="12" h="45" extrusionOk="0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1"/>
            <p:cNvSpPr/>
            <p:nvPr/>
          </p:nvSpPr>
          <p:spPr>
            <a:xfrm>
              <a:off x="5644481" y="1945853"/>
              <a:ext cx="65024" cy="46038"/>
            </a:xfrm>
            <a:custGeom>
              <a:avLst/>
              <a:gdLst/>
              <a:ahLst/>
              <a:cxnLst/>
              <a:rect l="l" t="t" r="r" b="b"/>
              <a:pathLst>
                <a:path w="2257" h="1598" extrusionOk="0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1"/>
            <p:cNvSpPr/>
            <p:nvPr/>
          </p:nvSpPr>
          <p:spPr>
            <a:xfrm>
              <a:off x="5809476" y="1941906"/>
              <a:ext cx="66897" cy="38980"/>
            </a:xfrm>
            <a:custGeom>
              <a:avLst/>
              <a:gdLst/>
              <a:ahLst/>
              <a:cxnLst/>
              <a:rect l="l" t="t" r="r" b="b"/>
              <a:pathLst>
                <a:path w="2322" h="1353" extrusionOk="0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1"/>
            <p:cNvSpPr/>
            <p:nvPr/>
          </p:nvSpPr>
          <p:spPr>
            <a:xfrm>
              <a:off x="5681703" y="2013960"/>
              <a:ext cx="19101" cy="33160"/>
            </a:xfrm>
            <a:custGeom>
              <a:avLst/>
              <a:gdLst/>
              <a:ahLst/>
              <a:cxnLst/>
              <a:rect l="l" t="t" r="r" b="b"/>
              <a:pathLst>
                <a:path w="663" h="1151" extrusionOk="0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5826503" y="2007853"/>
              <a:ext cx="19072" cy="32959"/>
            </a:xfrm>
            <a:custGeom>
              <a:avLst/>
              <a:gdLst/>
              <a:ahLst/>
              <a:cxnLst/>
              <a:rect l="l" t="t" r="r" b="b"/>
              <a:pathLst>
                <a:path w="662" h="1144" extrusionOk="0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5564072" y="1732314"/>
              <a:ext cx="422067" cy="327426"/>
            </a:xfrm>
            <a:custGeom>
              <a:avLst/>
              <a:gdLst/>
              <a:ahLst/>
              <a:cxnLst/>
              <a:rect l="l" t="t" r="r" b="b"/>
              <a:pathLst>
                <a:path w="14650" h="11365" extrusionOk="0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1"/>
            <p:cNvSpPr/>
            <p:nvPr/>
          </p:nvSpPr>
          <p:spPr>
            <a:xfrm>
              <a:off x="5309824" y="2509175"/>
              <a:ext cx="394956" cy="662428"/>
            </a:xfrm>
            <a:custGeom>
              <a:avLst/>
              <a:gdLst/>
              <a:ahLst/>
              <a:cxnLst/>
              <a:rect l="l" t="t" r="r" b="b"/>
              <a:pathLst>
                <a:path w="13709" h="22993" extrusionOk="0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1"/>
            <p:cNvSpPr/>
            <p:nvPr/>
          </p:nvSpPr>
          <p:spPr>
            <a:xfrm>
              <a:off x="5443272" y="2509233"/>
              <a:ext cx="49207" cy="60530"/>
            </a:xfrm>
            <a:custGeom>
              <a:avLst/>
              <a:gdLst/>
              <a:ahLst/>
              <a:cxnLst/>
              <a:rect l="l" t="t" r="r" b="b"/>
              <a:pathLst>
                <a:path w="1708" h="2101" extrusionOk="0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1"/>
            <p:cNvSpPr/>
            <p:nvPr/>
          </p:nvSpPr>
          <p:spPr>
            <a:xfrm>
              <a:off x="5580465" y="3013869"/>
              <a:ext cx="6338" cy="62806"/>
            </a:xfrm>
            <a:custGeom>
              <a:avLst/>
              <a:gdLst/>
              <a:ahLst/>
              <a:cxnLst/>
              <a:rect l="l" t="t" r="r" b="b"/>
              <a:pathLst>
                <a:path w="220" h="2180" extrusionOk="0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5585507" y="3064027"/>
              <a:ext cx="11697" cy="60904"/>
            </a:xfrm>
            <a:custGeom>
              <a:avLst/>
              <a:gdLst/>
              <a:ahLst/>
              <a:cxnLst/>
              <a:rect l="l" t="t" r="r" b="b"/>
              <a:pathLst>
                <a:path w="406" h="2114" extrusionOk="0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5492451" y="2569734"/>
              <a:ext cx="25900" cy="18957"/>
            </a:xfrm>
            <a:custGeom>
              <a:avLst/>
              <a:gdLst/>
              <a:ahLst/>
              <a:cxnLst/>
              <a:rect l="l" t="t" r="r" b="b"/>
              <a:pathLst>
                <a:path w="899" h="658" extrusionOk="0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1"/>
            <p:cNvSpPr/>
            <p:nvPr/>
          </p:nvSpPr>
          <p:spPr>
            <a:xfrm>
              <a:off x="5310141" y="2509175"/>
              <a:ext cx="300632" cy="629009"/>
            </a:xfrm>
            <a:custGeom>
              <a:avLst/>
              <a:gdLst/>
              <a:ahLst/>
              <a:cxnLst/>
              <a:rect l="l" t="t" r="r" b="b"/>
              <a:pathLst>
                <a:path w="10435" h="21833" extrusionOk="0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1"/>
            <p:cNvSpPr/>
            <p:nvPr/>
          </p:nvSpPr>
          <p:spPr>
            <a:xfrm>
              <a:off x="5435666" y="2671318"/>
              <a:ext cx="86805" cy="100316"/>
            </a:xfrm>
            <a:custGeom>
              <a:avLst/>
              <a:gdLst/>
              <a:ahLst/>
              <a:cxnLst/>
              <a:rect l="l" t="t" r="r" b="b"/>
              <a:pathLst>
                <a:path w="3013" h="3482" extrusionOk="0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1"/>
            <p:cNvSpPr/>
            <p:nvPr/>
          </p:nvSpPr>
          <p:spPr>
            <a:xfrm>
              <a:off x="5363756" y="2650200"/>
              <a:ext cx="72284" cy="21147"/>
            </a:xfrm>
            <a:custGeom>
              <a:avLst/>
              <a:gdLst/>
              <a:ahLst/>
              <a:cxnLst/>
              <a:rect l="l" t="t" r="r" b="b"/>
              <a:pathLst>
                <a:path w="2509" h="734" extrusionOk="0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1"/>
            <p:cNvSpPr/>
            <p:nvPr/>
          </p:nvSpPr>
          <p:spPr>
            <a:xfrm>
              <a:off x="5686457" y="3081371"/>
              <a:ext cx="1296" cy="15788"/>
            </a:xfrm>
            <a:custGeom>
              <a:avLst/>
              <a:gdLst/>
              <a:ahLst/>
              <a:cxnLst/>
              <a:rect l="l" t="t" r="r" b="b"/>
              <a:pathLst>
                <a:path w="45" h="548" extrusionOk="0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1"/>
            <p:cNvSpPr/>
            <p:nvPr/>
          </p:nvSpPr>
          <p:spPr>
            <a:xfrm>
              <a:off x="5679197" y="3005658"/>
              <a:ext cx="7289" cy="77326"/>
            </a:xfrm>
            <a:custGeom>
              <a:avLst/>
              <a:gdLst/>
              <a:ahLst/>
              <a:cxnLst/>
              <a:rect l="l" t="t" r="r" b="b"/>
              <a:pathLst>
                <a:path w="253" h="2684" extrusionOk="0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1"/>
            <p:cNvSpPr/>
            <p:nvPr/>
          </p:nvSpPr>
          <p:spPr>
            <a:xfrm>
              <a:off x="5698125" y="2106325"/>
              <a:ext cx="34399" cy="37338"/>
            </a:xfrm>
            <a:custGeom>
              <a:avLst/>
              <a:gdLst/>
              <a:ahLst/>
              <a:cxnLst/>
              <a:rect l="l" t="t" r="r" b="b"/>
              <a:pathLst>
                <a:path w="1194" h="1296" extrusionOk="0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5726820" y="2149021"/>
              <a:ext cx="40420" cy="41227"/>
            </a:xfrm>
            <a:custGeom>
              <a:avLst/>
              <a:gdLst/>
              <a:ahLst/>
              <a:cxnLst/>
              <a:rect l="l" t="t" r="r" b="b"/>
              <a:pathLst>
                <a:path w="1403" h="1431" extrusionOk="0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1"/>
            <p:cNvSpPr/>
            <p:nvPr/>
          </p:nvSpPr>
          <p:spPr>
            <a:xfrm>
              <a:off x="5745114" y="2131563"/>
              <a:ext cx="36934" cy="36560"/>
            </a:xfrm>
            <a:custGeom>
              <a:avLst/>
              <a:gdLst/>
              <a:ahLst/>
              <a:cxnLst/>
              <a:rect l="l" t="t" r="r" b="b"/>
              <a:pathLst>
                <a:path w="1282" h="1269" extrusionOk="0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1"/>
            <p:cNvSpPr/>
            <p:nvPr/>
          </p:nvSpPr>
          <p:spPr>
            <a:xfrm>
              <a:off x="5714835" y="2118483"/>
              <a:ext cx="42610" cy="51541"/>
            </a:xfrm>
            <a:custGeom>
              <a:avLst/>
              <a:gdLst/>
              <a:ahLst/>
              <a:cxnLst/>
              <a:rect l="l" t="t" r="r" b="b"/>
              <a:pathLst>
                <a:path w="1479" h="1789" extrusionOk="0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1"/>
            <p:cNvSpPr/>
            <p:nvPr/>
          </p:nvSpPr>
          <p:spPr>
            <a:xfrm>
              <a:off x="5751107" y="2168555"/>
              <a:ext cx="35696" cy="33564"/>
            </a:xfrm>
            <a:custGeom>
              <a:avLst/>
              <a:gdLst/>
              <a:ahLst/>
              <a:cxnLst/>
              <a:rect l="l" t="t" r="r" b="b"/>
              <a:pathLst>
                <a:path w="1239" h="1165" extrusionOk="0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1"/>
            <p:cNvSpPr/>
            <p:nvPr/>
          </p:nvSpPr>
          <p:spPr>
            <a:xfrm>
              <a:off x="6009763" y="2559334"/>
              <a:ext cx="115470" cy="147911"/>
            </a:xfrm>
            <a:custGeom>
              <a:avLst/>
              <a:gdLst/>
              <a:ahLst/>
              <a:cxnLst/>
              <a:rect l="l" t="t" r="r" b="b"/>
              <a:pathLst>
                <a:path w="4008" h="5134" extrusionOk="0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6062456" y="2559334"/>
              <a:ext cx="61855" cy="147968"/>
            </a:xfrm>
            <a:custGeom>
              <a:avLst/>
              <a:gdLst/>
              <a:ahLst/>
              <a:cxnLst/>
              <a:rect l="l" t="t" r="r" b="b"/>
              <a:pathLst>
                <a:path w="2147" h="5136" extrusionOk="0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5625265" y="2054726"/>
              <a:ext cx="488301" cy="651970"/>
            </a:xfrm>
            <a:custGeom>
              <a:avLst/>
              <a:gdLst/>
              <a:ahLst/>
              <a:cxnLst/>
              <a:rect l="l" t="t" r="r" b="b"/>
              <a:pathLst>
                <a:path w="16949" h="22630" extrusionOk="0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5771303" y="2109840"/>
              <a:ext cx="4437" cy="59666"/>
            </a:xfrm>
            <a:custGeom>
              <a:avLst/>
              <a:gdLst/>
              <a:ahLst/>
              <a:cxnLst/>
              <a:rect l="l" t="t" r="r" b="b"/>
              <a:pathLst>
                <a:path w="154" h="2071" extrusionOk="0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5772541" y="2146429"/>
              <a:ext cx="3198" cy="21175"/>
            </a:xfrm>
            <a:custGeom>
              <a:avLst/>
              <a:gdLst/>
              <a:ahLst/>
              <a:cxnLst/>
              <a:rect l="l" t="t" r="r" b="b"/>
              <a:pathLst>
                <a:path w="111" h="735" extrusionOk="0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1"/>
            <p:cNvSpPr/>
            <p:nvPr/>
          </p:nvSpPr>
          <p:spPr>
            <a:xfrm>
              <a:off x="5773175" y="2168843"/>
              <a:ext cx="2564" cy="18323"/>
            </a:xfrm>
            <a:custGeom>
              <a:avLst/>
              <a:gdLst/>
              <a:ahLst/>
              <a:cxnLst/>
              <a:rect l="l" t="t" r="r" b="b"/>
              <a:pathLst>
                <a:path w="89" h="636" extrusionOk="0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5670986" y="2167892"/>
              <a:ext cx="42639" cy="33448"/>
            </a:xfrm>
            <a:custGeom>
              <a:avLst/>
              <a:gdLst/>
              <a:ahLst/>
              <a:cxnLst/>
              <a:rect l="l" t="t" r="r" b="b"/>
              <a:pathLst>
                <a:path w="1480" h="1161" extrusionOk="0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6100601" y="2665009"/>
              <a:ext cx="11956" cy="38202"/>
            </a:xfrm>
            <a:custGeom>
              <a:avLst/>
              <a:gdLst/>
              <a:ahLst/>
              <a:cxnLst/>
              <a:rect l="l" t="t" r="r" b="b"/>
              <a:pathLst>
                <a:path w="415" h="1326" extrusionOk="0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5629039" y="2054669"/>
              <a:ext cx="483576" cy="651999"/>
            </a:xfrm>
            <a:custGeom>
              <a:avLst/>
              <a:gdLst/>
              <a:ahLst/>
              <a:cxnLst/>
              <a:rect l="l" t="t" r="r" b="b"/>
              <a:pathLst>
                <a:path w="16785" h="22631" extrusionOk="0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1"/>
            <p:cNvSpPr/>
            <p:nvPr/>
          </p:nvSpPr>
          <p:spPr>
            <a:xfrm>
              <a:off x="6552630" y="3807498"/>
              <a:ext cx="215787" cy="149236"/>
            </a:xfrm>
            <a:custGeom>
              <a:avLst/>
              <a:gdLst/>
              <a:ahLst/>
              <a:cxnLst/>
              <a:rect l="l" t="t" r="r" b="b"/>
              <a:pathLst>
                <a:path w="7490" h="5180" extrusionOk="0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1"/>
            <p:cNvSpPr/>
            <p:nvPr/>
          </p:nvSpPr>
          <p:spPr>
            <a:xfrm>
              <a:off x="6536525" y="3910033"/>
              <a:ext cx="232526" cy="45750"/>
            </a:xfrm>
            <a:custGeom>
              <a:avLst/>
              <a:gdLst/>
              <a:ahLst/>
              <a:cxnLst/>
              <a:rect l="l" t="t" r="r" b="b"/>
              <a:pathLst>
                <a:path w="8071" h="1588" extrusionOk="0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1"/>
            <p:cNvSpPr/>
            <p:nvPr/>
          </p:nvSpPr>
          <p:spPr>
            <a:xfrm>
              <a:off x="6835256" y="3809083"/>
              <a:ext cx="215787" cy="148890"/>
            </a:xfrm>
            <a:custGeom>
              <a:avLst/>
              <a:gdLst/>
              <a:ahLst/>
              <a:cxnLst/>
              <a:rect l="l" t="t" r="r" b="b"/>
              <a:pathLst>
                <a:path w="7490" h="5168" extrusionOk="0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1"/>
            <p:cNvSpPr/>
            <p:nvPr/>
          </p:nvSpPr>
          <p:spPr>
            <a:xfrm>
              <a:off x="6819151" y="3911300"/>
              <a:ext cx="232814" cy="45750"/>
            </a:xfrm>
            <a:custGeom>
              <a:avLst/>
              <a:gdLst/>
              <a:ahLst/>
              <a:cxnLst/>
              <a:rect l="l" t="t" r="r" b="b"/>
              <a:pathLst>
                <a:path w="8081" h="1588" extrusionOk="0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1"/>
            <p:cNvSpPr/>
            <p:nvPr/>
          </p:nvSpPr>
          <p:spPr>
            <a:xfrm>
              <a:off x="6525174" y="2815743"/>
              <a:ext cx="597779" cy="359722"/>
            </a:xfrm>
            <a:custGeom>
              <a:avLst/>
              <a:gdLst/>
              <a:ahLst/>
              <a:cxnLst/>
              <a:rect l="l" t="t" r="r" b="b"/>
              <a:pathLst>
                <a:path w="20749" h="12486" extrusionOk="0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6573431" y="2826201"/>
              <a:ext cx="21492" cy="49870"/>
            </a:xfrm>
            <a:custGeom>
              <a:avLst/>
              <a:gdLst/>
              <a:ahLst/>
              <a:cxnLst/>
              <a:rect l="l" t="t" r="r" b="b"/>
              <a:pathLst>
                <a:path w="746" h="1731" extrusionOk="0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6560207" y="2930925"/>
              <a:ext cx="951" cy="951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6567121" y="2902201"/>
              <a:ext cx="1930" cy="980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1"/>
            <p:cNvSpPr/>
            <p:nvPr/>
          </p:nvSpPr>
          <p:spPr>
            <a:xfrm>
              <a:off x="7015981" y="2848903"/>
              <a:ext cx="80466" cy="139469"/>
            </a:xfrm>
            <a:custGeom>
              <a:avLst/>
              <a:gdLst/>
              <a:ahLst/>
              <a:cxnLst/>
              <a:rect l="l" t="t" r="r" b="b"/>
              <a:pathLst>
                <a:path w="2793" h="4841" extrusionOk="0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6537159" y="3002201"/>
              <a:ext cx="2881" cy="8873"/>
            </a:xfrm>
            <a:custGeom>
              <a:avLst/>
              <a:gdLst/>
              <a:ahLst/>
              <a:cxnLst/>
              <a:rect l="l" t="t" r="r" b="b"/>
              <a:pathLst>
                <a:path w="100" h="308" extrusionOk="0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6537793" y="2844178"/>
              <a:ext cx="559605" cy="177614"/>
            </a:xfrm>
            <a:custGeom>
              <a:avLst/>
              <a:gdLst/>
              <a:ahLst/>
              <a:cxnLst/>
              <a:rect l="l" t="t" r="r" b="b"/>
              <a:pathLst>
                <a:path w="19424" h="6165" extrusionOk="0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6574381" y="2848903"/>
              <a:ext cx="8240" cy="26851"/>
            </a:xfrm>
            <a:custGeom>
              <a:avLst/>
              <a:gdLst/>
              <a:ahLst/>
              <a:cxnLst/>
              <a:rect l="l" t="t" r="r" b="b"/>
              <a:pathLst>
                <a:path w="286" h="932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6571212" y="2875725"/>
              <a:ext cx="3832" cy="12331"/>
            </a:xfrm>
            <a:custGeom>
              <a:avLst/>
              <a:gdLst/>
              <a:ahLst/>
              <a:cxnLst/>
              <a:rect l="l" t="t" r="r" b="b"/>
              <a:pathLst>
                <a:path w="133" h="428" extrusionOk="0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1"/>
            <p:cNvSpPr/>
            <p:nvPr/>
          </p:nvSpPr>
          <p:spPr>
            <a:xfrm>
              <a:off x="6572480" y="2845129"/>
              <a:ext cx="453613" cy="176663"/>
            </a:xfrm>
            <a:custGeom>
              <a:avLst/>
              <a:gdLst/>
              <a:ahLst/>
              <a:cxnLst/>
              <a:rect l="l" t="t" r="r" b="b"/>
              <a:pathLst>
                <a:path w="15745" h="6132" extrusionOk="0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1"/>
            <p:cNvSpPr/>
            <p:nvPr/>
          </p:nvSpPr>
          <p:spPr>
            <a:xfrm>
              <a:off x="6859226" y="2912314"/>
              <a:ext cx="257705" cy="933185"/>
            </a:xfrm>
            <a:custGeom>
              <a:avLst/>
              <a:gdLst/>
              <a:ahLst/>
              <a:cxnLst/>
              <a:rect l="l" t="t" r="r" b="b"/>
              <a:pathLst>
                <a:path w="8945" h="32391" extrusionOk="0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1"/>
            <p:cNvSpPr/>
            <p:nvPr/>
          </p:nvSpPr>
          <p:spPr>
            <a:xfrm>
              <a:off x="6920418" y="2916088"/>
              <a:ext cx="41342" cy="22443"/>
            </a:xfrm>
            <a:custGeom>
              <a:avLst/>
              <a:gdLst/>
              <a:ahLst/>
              <a:cxnLst/>
              <a:rect l="l" t="t" r="r" b="b"/>
              <a:pathLst>
                <a:path w="1435" h="779" extrusionOk="0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1"/>
            <p:cNvSpPr/>
            <p:nvPr/>
          </p:nvSpPr>
          <p:spPr>
            <a:xfrm>
              <a:off x="7092011" y="2984857"/>
              <a:ext cx="11380" cy="36934"/>
            </a:xfrm>
            <a:custGeom>
              <a:avLst/>
              <a:gdLst/>
              <a:ahLst/>
              <a:cxnLst/>
              <a:rect l="l" t="t" r="r" b="b"/>
              <a:pathLst>
                <a:path w="395" h="1282" extrusionOk="0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1"/>
            <p:cNvSpPr/>
            <p:nvPr/>
          </p:nvSpPr>
          <p:spPr>
            <a:xfrm>
              <a:off x="7083166" y="2964028"/>
              <a:ext cx="15817" cy="34716"/>
            </a:xfrm>
            <a:custGeom>
              <a:avLst/>
              <a:gdLst/>
              <a:ahLst/>
              <a:cxnLst/>
              <a:rect l="l" t="t" r="r" b="b"/>
              <a:pathLst>
                <a:path w="549" h="1205" extrusionOk="0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1"/>
            <p:cNvSpPr/>
            <p:nvPr/>
          </p:nvSpPr>
          <p:spPr>
            <a:xfrm>
              <a:off x="6914743" y="2916405"/>
              <a:ext cx="188648" cy="105387"/>
            </a:xfrm>
            <a:custGeom>
              <a:avLst/>
              <a:gdLst/>
              <a:ahLst/>
              <a:cxnLst/>
              <a:rect l="l" t="t" r="r" b="b"/>
              <a:pathLst>
                <a:path w="6548" h="3658" extrusionOk="0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6524857" y="2923780"/>
              <a:ext cx="261508" cy="946610"/>
            </a:xfrm>
            <a:custGeom>
              <a:avLst/>
              <a:gdLst/>
              <a:ahLst/>
              <a:cxnLst/>
              <a:rect l="l" t="t" r="r" b="b"/>
              <a:pathLst>
                <a:path w="9077" h="32857" extrusionOk="0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6675937" y="2920208"/>
              <a:ext cx="9190" cy="6626"/>
            </a:xfrm>
            <a:custGeom>
              <a:avLst/>
              <a:gdLst/>
              <a:ahLst/>
              <a:cxnLst/>
              <a:rect l="l" t="t" r="r" b="b"/>
              <a:pathLst>
                <a:path w="319" h="230" extrusionOk="0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6681007" y="2926171"/>
              <a:ext cx="87698" cy="95620"/>
            </a:xfrm>
            <a:custGeom>
              <a:avLst/>
              <a:gdLst/>
              <a:ahLst/>
              <a:cxnLst/>
              <a:rect l="l" t="t" r="r" b="b"/>
              <a:pathLst>
                <a:path w="3044" h="3319" extrusionOk="0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6332752" y="1855592"/>
              <a:ext cx="587061" cy="587119"/>
            </a:xfrm>
            <a:custGeom>
              <a:avLst/>
              <a:gdLst/>
              <a:ahLst/>
              <a:cxnLst/>
              <a:rect l="l" t="t" r="r" b="b"/>
              <a:pathLst>
                <a:path w="20377" h="20379" extrusionOk="0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6334336" y="1857205"/>
              <a:ext cx="300632" cy="585218"/>
            </a:xfrm>
            <a:custGeom>
              <a:avLst/>
              <a:gdLst/>
              <a:ahLst/>
              <a:cxnLst/>
              <a:rect l="l" t="t" r="r" b="b"/>
              <a:pathLst>
                <a:path w="10435" h="20313" extrusionOk="0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6451363" y="2488374"/>
              <a:ext cx="141976" cy="224920"/>
            </a:xfrm>
            <a:custGeom>
              <a:avLst/>
              <a:gdLst/>
              <a:ahLst/>
              <a:cxnLst/>
              <a:rect l="l" t="t" r="r" b="b"/>
              <a:pathLst>
                <a:path w="4928" h="7807" extrusionOk="0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6533068" y="2616435"/>
              <a:ext cx="29040" cy="57418"/>
            </a:xfrm>
            <a:custGeom>
              <a:avLst/>
              <a:gdLst/>
              <a:ahLst/>
              <a:cxnLst/>
              <a:rect l="l" t="t" r="r" b="b"/>
              <a:pathLst>
                <a:path w="1008" h="1993" extrusionOk="0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6459890" y="2540088"/>
              <a:ext cx="119273" cy="134399"/>
            </a:xfrm>
            <a:custGeom>
              <a:avLst/>
              <a:gdLst/>
              <a:ahLst/>
              <a:cxnLst/>
              <a:rect l="l" t="t" r="r" b="b"/>
              <a:pathLst>
                <a:path w="4140" h="4665" extrusionOk="0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6917249" y="2395635"/>
              <a:ext cx="170670" cy="227138"/>
            </a:xfrm>
            <a:custGeom>
              <a:avLst/>
              <a:gdLst/>
              <a:ahLst/>
              <a:cxnLst/>
              <a:rect l="l" t="t" r="r" b="b"/>
              <a:pathLst>
                <a:path w="5924" h="7884" extrusionOk="0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6481325" y="2247062"/>
              <a:ext cx="547304" cy="676632"/>
            </a:xfrm>
            <a:custGeom>
              <a:avLst/>
              <a:gdLst/>
              <a:ahLst/>
              <a:cxnLst/>
              <a:rect l="l" t="t" r="r" b="b"/>
              <a:pathLst>
                <a:path w="18997" h="23486" extrusionOk="0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6598351" y="2273855"/>
              <a:ext cx="82368" cy="32843"/>
            </a:xfrm>
            <a:custGeom>
              <a:avLst/>
              <a:gdLst/>
              <a:ahLst/>
              <a:cxnLst/>
              <a:rect l="l" t="t" r="r" b="b"/>
              <a:pathLst>
                <a:path w="2859" h="1140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6908433" y="2442941"/>
              <a:ext cx="25554" cy="50504"/>
            </a:xfrm>
            <a:custGeom>
              <a:avLst/>
              <a:gdLst/>
              <a:ahLst/>
              <a:cxnLst/>
              <a:rect l="l" t="t" r="r" b="b"/>
              <a:pathLst>
                <a:path w="887" h="1753" extrusionOk="0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6608147" y="2498775"/>
              <a:ext cx="3169" cy="18640"/>
            </a:xfrm>
            <a:custGeom>
              <a:avLst/>
              <a:gdLst/>
              <a:ahLst/>
              <a:cxnLst/>
              <a:rect l="l" t="t" r="r" b="b"/>
              <a:pathLst>
                <a:path w="110" h="647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6908116" y="2506179"/>
              <a:ext cx="3486" cy="64851"/>
            </a:xfrm>
            <a:custGeom>
              <a:avLst/>
              <a:gdLst/>
              <a:ahLst/>
              <a:cxnLst/>
              <a:rect l="l" t="t" r="r" b="b"/>
              <a:pathLst>
                <a:path w="121" h="2251" extrusionOk="0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6608435" y="2515485"/>
              <a:ext cx="6338" cy="65341"/>
            </a:xfrm>
            <a:custGeom>
              <a:avLst/>
              <a:gdLst/>
              <a:ahLst/>
              <a:cxnLst/>
              <a:rect l="l" t="t" r="r" b="b"/>
              <a:pathLst>
                <a:path w="220" h="2268" extrusionOk="0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6905581" y="2571347"/>
              <a:ext cx="11697" cy="90867"/>
            </a:xfrm>
            <a:custGeom>
              <a:avLst/>
              <a:gdLst/>
              <a:ahLst/>
              <a:cxnLst/>
              <a:rect l="l" t="t" r="r" b="b"/>
              <a:pathLst>
                <a:path w="406" h="3154" extrusionOk="0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7015664" y="2848586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7015664" y="2848586"/>
              <a:ext cx="1930" cy="663"/>
            </a:xfrm>
            <a:custGeom>
              <a:avLst/>
              <a:gdLst/>
              <a:ahLst/>
              <a:cxnLst/>
              <a:rect l="l" t="t" r="r" b="b"/>
              <a:pathLst>
                <a:path w="67" h="23" extrusionOk="0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1"/>
            <p:cNvSpPr/>
            <p:nvPr/>
          </p:nvSpPr>
          <p:spPr>
            <a:xfrm>
              <a:off x="7015347" y="2848586"/>
              <a:ext cx="663" cy="346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6628342" y="2847030"/>
              <a:ext cx="387034" cy="77297"/>
            </a:xfrm>
            <a:custGeom>
              <a:avLst/>
              <a:gdLst/>
              <a:ahLst/>
              <a:cxnLst/>
              <a:rect l="l" t="t" r="r" b="b"/>
              <a:pathLst>
                <a:path w="13434" h="2683" extrusionOk="0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6523272" y="2247379"/>
              <a:ext cx="494005" cy="676315"/>
            </a:xfrm>
            <a:custGeom>
              <a:avLst/>
              <a:gdLst/>
              <a:ahLst/>
              <a:cxnLst/>
              <a:rect l="l" t="t" r="r" b="b"/>
              <a:pathLst>
                <a:path w="17147" h="23475" extrusionOk="0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6611316" y="2517415"/>
              <a:ext cx="13253" cy="43532"/>
            </a:xfrm>
            <a:custGeom>
              <a:avLst/>
              <a:gdLst/>
              <a:ahLst/>
              <a:cxnLst/>
              <a:rect l="l" t="t" r="r" b="b"/>
              <a:pathLst>
                <a:path w="460" h="1511" extrusionOk="0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6624540" y="2560284"/>
              <a:ext cx="3198" cy="9478"/>
            </a:xfrm>
            <a:custGeom>
              <a:avLst/>
              <a:gdLst/>
              <a:ahLst/>
              <a:cxnLst/>
              <a:rect l="l" t="t" r="r" b="b"/>
              <a:pathLst>
                <a:path w="111" h="329" extrusionOk="0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6610336" y="2513583"/>
              <a:ext cx="1296" cy="5704"/>
            </a:xfrm>
            <a:custGeom>
              <a:avLst/>
              <a:gdLst/>
              <a:ahLst/>
              <a:cxnLst/>
              <a:rect l="l" t="t" r="r" b="b"/>
              <a:pathLst>
                <a:path w="45" h="198" extrusionOk="0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6586683" y="2402261"/>
              <a:ext cx="23999" cy="113252"/>
            </a:xfrm>
            <a:custGeom>
              <a:avLst/>
              <a:gdLst/>
              <a:ahLst/>
              <a:cxnLst/>
              <a:rect l="l" t="t" r="r" b="b"/>
              <a:pathLst>
                <a:path w="833" h="3931" extrusionOk="0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6911574" y="2454004"/>
              <a:ext cx="663" cy="45433"/>
            </a:xfrm>
            <a:custGeom>
              <a:avLst/>
              <a:gdLst/>
              <a:ahLst/>
              <a:cxnLst/>
              <a:rect l="l" t="t" r="r" b="b"/>
              <a:pathLst>
                <a:path w="23" h="1577" extrusionOk="0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6911574" y="2495923"/>
              <a:ext cx="29" cy="3515"/>
            </a:xfrm>
            <a:custGeom>
              <a:avLst/>
              <a:gdLst/>
              <a:ahLst/>
              <a:cxnLst/>
              <a:rect l="l" t="t" r="r" b="b"/>
              <a:pathLst>
                <a:path w="1" h="122" extrusionOk="0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6911574" y="2453658"/>
              <a:ext cx="346" cy="1296"/>
            </a:xfrm>
            <a:custGeom>
              <a:avLst/>
              <a:gdLst/>
              <a:ahLst/>
              <a:cxnLst/>
              <a:rect l="l" t="t" r="r" b="b"/>
              <a:pathLst>
                <a:path w="12" h="45" extrusionOk="0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6592993" y="2308888"/>
              <a:ext cx="9162" cy="79199"/>
            </a:xfrm>
            <a:custGeom>
              <a:avLst/>
              <a:gdLst/>
              <a:ahLst/>
              <a:cxnLst/>
              <a:rect l="l" t="t" r="r" b="b"/>
              <a:pathLst>
                <a:path w="318" h="2749" extrusionOk="0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6540357" y="2466911"/>
              <a:ext cx="3457" cy="980"/>
            </a:xfrm>
            <a:custGeom>
              <a:avLst/>
              <a:gdLst/>
              <a:ahLst/>
              <a:cxnLst/>
              <a:rect l="l" t="t" r="r" b="b"/>
              <a:pathLst>
                <a:path w="120" h="34" extrusionOk="0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6637475" y="2625251"/>
              <a:ext cx="3803" cy="18035"/>
            </a:xfrm>
            <a:custGeom>
              <a:avLst/>
              <a:gdLst/>
              <a:ahLst/>
              <a:cxnLst/>
              <a:rect l="l" t="t" r="r" b="b"/>
              <a:pathLst>
                <a:path w="132" h="626" extrusionOk="0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6638080" y="2623724"/>
              <a:ext cx="22760" cy="38144"/>
            </a:xfrm>
            <a:custGeom>
              <a:avLst/>
              <a:gdLst/>
              <a:ahLst/>
              <a:cxnLst/>
              <a:rect l="l" t="t" r="r" b="b"/>
              <a:pathLst>
                <a:path w="790" h="13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6908116" y="2556193"/>
              <a:ext cx="4120" cy="15154"/>
            </a:xfrm>
            <a:custGeom>
              <a:avLst/>
              <a:gdLst/>
              <a:ahLst/>
              <a:cxnLst/>
              <a:rect l="l" t="t" r="r" b="b"/>
              <a:pathLst>
                <a:path w="143" h="526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6752110" y="2642940"/>
              <a:ext cx="28925" cy="1613"/>
            </a:xfrm>
            <a:custGeom>
              <a:avLst/>
              <a:gdLst/>
              <a:ahLst/>
              <a:cxnLst/>
              <a:rect l="l" t="t" r="r" b="b"/>
              <a:pathLst>
                <a:path w="1004" h="56" extrusionOk="0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6908116" y="2570713"/>
              <a:ext cx="0" cy="634"/>
            </a:xfrm>
            <a:custGeom>
              <a:avLst/>
              <a:gdLst/>
              <a:ahLst/>
              <a:cxnLst/>
              <a:rect l="l" t="t" r="r" b="b"/>
              <a:pathLst>
                <a:path h="22" extrusionOk="0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6912524" y="2617386"/>
              <a:ext cx="5704" cy="34082"/>
            </a:xfrm>
            <a:custGeom>
              <a:avLst/>
              <a:gdLst/>
              <a:ahLst/>
              <a:cxnLst/>
              <a:rect l="l" t="t" r="r" b="b"/>
              <a:pathLst>
                <a:path w="198" h="1183" extrusionOk="0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6805610" y="2729341"/>
              <a:ext cx="5704" cy="2247"/>
            </a:xfrm>
            <a:custGeom>
              <a:avLst/>
              <a:gdLst/>
              <a:ahLst/>
              <a:cxnLst/>
              <a:rect l="l" t="t" r="r" b="b"/>
              <a:pathLst>
                <a:path w="198" h="78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6912207" y="2649855"/>
              <a:ext cx="663" cy="1930"/>
            </a:xfrm>
            <a:custGeom>
              <a:avLst/>
              <a:gdLst/>
              <a:ahLst/>
              <a:cxnLst/>
              <a:rect l="l" t="t" r="r" b="b"/>
              <a:pathLst>
                <a:path w="23" h="67" extrusionOk="0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6627363" y="2667861"/>
              <a:ext cx="1296" cy="1296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6628631" y="2669128"/>
              <a:ext cx="36618" cy="46384"/>
            </a:xfrm>
            <a:custGeom>
              <a:avLst/>
              <a:gdLst/>
              <a:ahLst/>
              <a:cxnLst/>
              <a:rect l="l" t="t" r="r" b="b"/>
              <a:pathLst>
                <a:path w="1271" h="1610" extrusionOk="0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6617913" y="2748270"/>
              <a:ext cx="29" cy="2564"/>
            </a:xfrm>
            <a:custGeom>
              <a:avLst/>
              <a:gdLst/>
              <a:ahLst/>
              <a:cxnLst/>
              <a:rect l="l" t="t" r="r" b="b"/>
              <a:pathLst>
                <a:path w="1" h="89" extrusionOk="0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6617913" y="2750805"/>
              <a:ext cx="32815" cy="51138"/>
            </a:xfrm>
            <a:custGeom>
              <a:avLst/>
              <a:gdLst/>
              <a:ahLst/>
              <a:cxnLst/>
              <a:rect l="l" t="t" r="r" b="b"/>
              <a:pathLst>
                <a:path w="1139" h="177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6946578" y="2718624"/>
              <a:ext cx="663" cy="2881"/>
            </a:xfrm>
            <a:custGeom>
              <a:avLst/>
              <a:gdLst/>
              <a:ahLst/>
              <a:cxnLst/>
              <a:rect l="l" t="t" r="r" b="b"/>
              <a:pathLst>
                <a:path w="23" h="100" extrusionOk="0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6946578" y="2721476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6613476" y="2837869"/>
              <a:ext cx="21175" cy="3803"/>
            </a:xfrm>
            <a:custGeom>
              <a:avLst/>
              <a:gdLst/>
              <a:ahLst/>
              <a:cxnLst/>
              <a:rect l="l" t="t" r="r" b="b"/>
              <a:pathLst>
                <a:path w="735" h="132" extrusionOk="0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6641883" y="2726201"/>
              <a:ext cx="29991" cy="22731"/>
            </a:xfrm>
            <a:custGeom>
              <a:avLst/>
              <a:gdLst/>
              <a:ahLst/>
              <a:cxnLst/>
              <a:rect l="l" t="t" r="r" b="b"/>
              <a:pathLst>
                <a:path w="1041" h="789" extrusionOk="0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6623589" y="2465989"/>
              <a:ext cx="39758" cy="45433"/>
            </a:xfrm>
            <a:custGeom>
              <a:avLst/>
              <a:gdLst/>
              <a:ahLst/>
              <a:cxnLst/>
              <a:rect l="l" t="t" r="r" b="b"/>
              <a:pathLst>
                <a:path w="1380" h="1577" extrusionOk="0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6752283" y="2348646"/>
              <a:ext cx="97810" cy="95908"/>
            </a:xfrm>
            <a:custGeom>
              <a:avLst/>
              <a:gdLst/>
              <a:ahLst/>
              <a:cxnLst/>
              <a:rect l="l" t="t" r="r" b="b"/>
              <a:pathLst>
                <a:path w="3395" h="3329" extrusionOk="0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6467122" y="1867836"/>
              <a:ext cx="353009" cy="470381"/>
            </a:xfrm>
            <a:custGeom>
              <a:avLst/>
              <a:gdLst/>
              <a:ahLst/>
              <a:cxnLst/>
              <a:rect l="l" t="t" r="r" b="b"/>
              <a:pathLst>
                <a:path w="12253" h="16327" extrusionOk="0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6679423" y="2054669"/>
              <a:ext cx="123048" cy="197464"/>
            </a:xfrm>
            <a:custGeom>
              <a:avLst/>
              <a:gdLst/>
              <a:ahLst/>
              <a:cxnLst/>
              <a:rect l="l" t="t" r="r" b="b"/>
              <a:pathLst>
                <a:path w="4271" h="6854" extrusionOk="0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6674381" y="2305402"/>
              <a:ext cx="7606" cy="5071"/>
            </a:xfrm>
            <a:custGeom>
              <a:avLst/>
              <a:gdLst/>
              <a:ahLst/>
              <a:cxnLst/>
              <a:rect l="l" t="t" r="r" b="b"/>
              <a:pathLst>
                <a:path w="264" h="176" extrusionOk="0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6488268" y="1878006"/>
              <a:ext cx="324285" cy="437221"/>
            </a:xfrm>
            <a:custGeom>
              <a:avLst/>
              <a:gdLst/>
              <a:ahLst/>
              <a:cxnLst/>
              <a:rect l="l" t="t" r="r" b="b"/>
              <a:pathLst>
                <a:path w="11256" h="15176" extrusionOk="0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652600" y="2227183"/>
              <a:ext cx="21809" cy="663"/>
            </a:xfrm>
            <a:custGeom>
              <a:avLst/>
              <a:gdLst/>
              <a:ahLst/>
              <a:cxnLst/>
              <a:rect l="l" t="t" r="r" b="b"/>
              <a:pathLst>
                <a:path w="757" h="23" extrusionOk="0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6627997" y="2101024"/>
              <a:ext cx="82051" cy="41025"/>
            </a:xfrm>
            <a:custGeom>
              <a:avLst/>
              <a:gdLst/>
              <a:ahLst/>
              <a:cxnLst/>
              <a:rect l="l" t="t" r="r" b="b"/>
              <a:pathLst>
                <a:path w="2848" h="1424" extrusionOk="0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6634306" y="2028164"/>
              <a:ext cx="29674" cy="61221"/>
            </a:xfrm>
            <a:custGeom>
              <a:avLst/>
              <a:gdLst/>
              <a:ahLst/>
              <a:cxnLst/>
              <a:rect l="l" t="t" r="r" b="b"/>
              <a:pathLst>
                <a:path w="1030" h="2125" extrusionOk="0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6660177" y="1937931"/>
              <a:ext cx="57447" cy="39470"/>
            </a:xfrm>
            <a:custGeom>
              <a:avLst/>
              <a:gdLst/>
              <a:ahLst/>
              <a:cxnLst/>
              <a:rect l="l" t="t" r="r" b="b"/>
              <a:pathLst>
                <a:path w="1994" h="1370" extrusionOk="0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6527392" y="1992382"/>
              <a:ext cx="56179" cy="53759"/>
            </a:xfrm>
            <a:custGeom>
              <a:avLst/>
              <a:gdLst/>
              <a:ahLst/>
              <a:cxnLst/>
              <a:rect l="l" t="t" r="r" b="b"/>
              <a:pathLst>
                <a:path w="1950" h="1866" extrusionOk="0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6551679" y="2098489"/>
              <a:ext cx="68136" cy="42610"/>
            </a:xfrm>
            <a:custGeom>
              <a:avLst/>
              <a:gdLst/>
              <a:ahLst/>
              <a:cxnLst/>
              <a:rect l="l" t="t" r="r" b="b"/>
              <a:pathLst>
                <a:path w="2365" h="1479" extrusionOk="0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6700540" y="2037613"/>
              <a:ext cx="62835" cy="42927"/>
            </a:xfrm>
            <a:custGeom>
              <a:avLst/>
              <a:gdLst/>
              <a:ahLst/>
              <a:cxnLst/>
              <a:rect l="l" t="t" r="r" b="b"/>
              <a:pathLst>
                <a:path w="2181" h="1490" extrusionOk="0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6759860" y="2037930"/>
              <a:ext cx="10429" cy="23048"/>
            </a:xfrm>
            <a:custGeom>
              <a:avLst/>
              <a:gdLst/>
              <a:ahLst/>
              <a:cxnLst/>
              <a:rect l="l" t="t" r="r" b="b"/>
              <a:pathLst>
                <a:path w="362" h="800" extrusionOk="0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6794864" y="1977372"/>
              <a:ext cx="5704" cy="2535"/>
            </a:xfrm>
            <a:custGeom>
              <a:avLst/>
              <a:gdLst/>
              <a:ahLst/>
              <a:cxnLst/>
              <a:rect l="l" t="t" r="r" b="b"/>
              <a:pathLst>
                <a:path w="198" h="88" extrusionOk="0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6791090" y="1979878"/>
              <a:ext cx="16105" cy="58081"/>
            </a:xfrm>
            <a:custGeom>
              <a:avLst/>
              <a:gdLst/>
              <a:ahLst/>
              <a:cxnLst/>
              <a:rect l="l" t="t" r="r" b="b"/>
              <a:pathLst>
                <a:path w="559" h="2016" extrusionOk="0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6485416" y="2094081"/>
              <a:ext cx="7606" cy="9190"/>
            </a:xfrm>
            <a:custGeom>
              <a:avLst/>
              <a:gdLst/>
              <a:ahLst/>
              <a:cxnLst/>
              <a:rect l="l" t="t" r="r" b="b"/>
              <a:pathLst>
                <a:path w="264" h="319" extrusionOk="0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6492993" y="2095032"/>
              <a:ext cx="26851" cy="48286"/>
            </a:xfrm>
            <a:custGeom>
              <a:avLst/>
              <a:gdLst/>
              <a:ahLst/>
              <a:cxnLst/>
              <a:rect l="l" t="t" r="r" b="b"/>
              <a:pathLst>
                <a:path w="932" h="1676" extrusionOk="0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6416042" y="1836663"/>
              <a:ext cx="517312" cy="511233"/>
            </a:xfrm>
            <a:custGeom>
              <a:avLst/>
              <a:gdLst/>
              <a:ahLst/>
              <a:cxnLst/>
              <a:rect l="l" t="t" r="r" b="b"/>
              <a:pathLst>
                <a:path w="17956" h="17745" extrusionOk="0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6887287" y="2022488"/>
              <a:ext cx="663" cy="29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6887604" y="2022488"/>
              <a:ext cx="22126" cy="61509"/>
            </a:xfrm>
            <a:custGeom>
              <a:avLst/>
              <a:gdLst/>
              <a:ahLst/>
              <a:cxnLst/>
              <a:rect l="l" t="t" r="r" b="b"/>
              <a:pathLst>
                <a:path w="768" h="2135" extrusionOk="0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6617596" y="1878640"/>
              <a:ext cx="58081" cy="38519"/>
            </a:xfrm>
            <a:custGeom>
              <a:avLst/>
              <a:gdLst/>
              <a:ahLst/>
              <a:cxnLst/>
              <a:rect l="l" t="t" r="r" b="b"/>
              <a:pathLst>
                <a:path w="2016" h="1337" extrusionOk="0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6861732" y="2021854"/>
              <a:ext cx="663" cy="2535"/>
            </a:xfrm>
            <a:custGeom>
              <a:avLst/>
              <a:gdLst/>
              <a:ahLst/>
              <a:cxnLst/>
              <a:rect l="l" t="t" r="r" b="b"/>
              <a:pathLst>
                <a:path w="23" h="88" extrusionOk="0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6419182" y="1836692"/>
              <a:ext cx="501265" cy="486745"/>
            </a:xfrm>
            <a:custGeom>
              <a:avLst/>
              <a:gdLst/>
              <a:ahLst/>
              <a:cxnLst/>
              <a:rect l="l" t="t" r="r" b="b"/>
              <a:pathLst>
                <a:path w="17399" h="16895" extrusionOk="0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230246" y="2524214"/>
              <a:ext cx="148919" cy="126908"/>
            </a:xfrm>
            <a:custGeom>
              <a:avLst/>
              <a:gdLst/>
              <a:ahLst/>
              <a:cxnLst/>
              <a:rect l="l" t="t" r="r" b="b"/>
              <a:pathLst>
                <a:path w="5169" h="4405" extrusionOk="0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6078849" y="2559017"/>
              <a:ext cx="524284" cy="253960"/>
            </a:xfrm>
            <a:custGeom>
              <a:avLst/>
              <a:gdLst/>
              <a:ahLst/>
              <a:cxnLst/>
              <a:rect l="l" t="t" r="r" b="b"/>
              <a:pathLst>
                <a:path w="18198" h="8815" extrusionOk="0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6444419" y="2775898"/>
              <a:ext cx="30942" cy="26678"/>
            </a:xfrm>
            <a:custGeom>
              <a:avLst/>
              <a:gdLst/>
              <a:ahLst/>
              <a:cxnLst/>
              <a:rect l="l" t="t" r="r" b="b"/>
              <a:pathLst>
                <a:path w="1074" h="926" extrusionOk="0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6200917" y="2770021"/>
              <a:ext cx="38202" cy="29444"/>
            </a:xfrm>
            <a:custGeom>
              <a:avLst/>
              <a:gdLst/>
              <a:ahLst/>
              <a:cxnLst/>
              <a:rect l="l" t="t" r="r" b="b"/>
              <a:pathLst>
                <a:path w="1326" h="1022" extrusionOk="0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6150442" y="2765037"/>
              <a:ext cx="30942" cy="26304"/>
            </a:xfrm>
            <a:custGeom>
              <a:avLst/>
              <a:gdLst/>
              <a:ahLst/>
              <a:cxnLst/>
              <a:rect l="l" t="t" r="r" b="b"/>
              <a:pathLst>
                <a:path w="1074" h="913" extrusionOk="0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6084842" y="2753282"/>
              <a:ext cx="25583" cy="22241"/>
            </a:xfrm>
            <a:custGeom>
              <a:avLst/>
              <a:gdLst/>
              <a:ahLst/>
              <a:cxnLst/>
              <a:rect l="l" t="t" r="r" b="b"/>
              <a:pathLst>
                <a:path w="888" h="772" extrusionOk="0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6281672" y="2779154"/>
              <a:ext cx="40392" cy="26476"/>
            </a:xfrm>
            <a:custGeom>
              <a:avLst/>
              <a:gdLst/>
              <a:ahLst/>
              <a:cxnLst/>
              <a:rect l="l" t="t" r="r" b="b"/>
              <a:pathLst>
                <a:path w="1402" h="919" extrusionOk="0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6331484" y="2785751"/>
              <a:ext cx="27802" cy="22875"/>
            </a:xfrm>
            <a:custGeom>
              <a:avLst/>
              <a:gdLst/>
              <a:ahLst/>
              <a:cxnLst/>
              <a:rect l="l" t="t" r="r" b="b"/>
              <a:pathLst>
                <a:path w="965" h="794" extrusionOk="0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6182623" y="2666190"/>
              <a:ext cx="32181" cy="34543"/>
            </a:xfrm>
            <a:custGeom>
              <a:avLst/>
              <a:gdLst/>
              <a:ahLst/>
              <a:cxnLst/>
              <a:rect l="l" t="t" r="r" b="b"/>
              <a:pathLst>
                <a:path w="1117" h="1199" extrusionOk="0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6247906" y="2688028"/>
              <a:ext cx="34111" cy="36301"/>
            </a:xfrm>
            <a:custGeom>
              <a:avLst/>
              <a:gdLst/>
              <a:ahLst/>
              <a:cxnLst/>
              <a:rect l="l" t="t" r="r" b="b"/>
              <a:pathLst>
                <a:path w="1184" h="1260" extrusionOk="0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6291121" y="2672903"/>
              <a:ext cx="35984" cy="35984"/>
            </a:xfrm>
            <a:custGeom>
              <a:avLst/>
              <a:gdLst/>
              <a:ahLst/>
              <a:cxnLst/>
              <a:rect l="l" t="t" r="r" b="b"/>
              <a:pathLst>
                <a:path w="1249" h="1249" extrusionOk="0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6333386" y="2646397"/>
              <a:ext cx="7923" cy="5704"/>
            </a:xfrm>
            <a:custGeom>
              <a:avLst/>
              <a:gdLst/>
              <a:ahLst/>
              <a:cxnLst/>
              <a:rect l="l" t="t" r="r" b="b"/>
              <a:pathLst>
                <a:path w="275" h="198" extrusionOk="0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1"/>
            <p:cNvSpPr/>
            <p:nvPr/>
          </p:nvSpPr>
          <p:spPr>
            <a:xfrm>
              <a:off x="6344449" y="2676331"/>
              <a:ext cx="37482" cy="32930"/>
            </a:xfrm>
            <a:custGeom>
              <a:avLst/>
              <a:gdLst/>
              <a:ahLst/>
              <a:cxnLst/>
              <a:rect l="l" t="t" r="r" b="b"/>
              <a:pathLst>
                <a:path w="1301" h="1143" extrusionOk="0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1"/>
            <p:cNvSpPr/>
            <p:nvPr/>
          </p:nvSpPr>
          <p:spPr>
            <a:xfrm>
              <a:off x="6456404" y="2662905"/>
              <a:ext cx="40737" cy="43503"/>
            </a:xfrm>
            <a:custGeom>
              <a:avLst/>
              <a:gdLst/>
              <a:ahLst/>
              <a:cxnLst/>
              <a:rect l="l" t="t" r="r" b="b"/>
              <a:pathLst>
                <a:path w="1414" h="1510" extrusionOk="0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6316676" y="2741672"/>
              <a:ext cx="44511" cy="38490"/>
            </a:xfrm>
            <a:custGeom>
              <a:avLst/>
              <a:gdLst/>
              <a:ahLst/>
              <a:cxnLst/>
              <a:rect l="l" t="t" r="r" b="b"/>
              <a:pathLst>
                <a:path w="1545" h="1336" extrusionOk="0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6364011" y="2724588"/>
              <a:ext cx="25238" cy="29444"/>
            </a:xfrm>
            <a:custGeom>
              <a:avLst/>
              <a:gdLst/>
              <a:ahLst/>
              <a:cxnLst/>
              <a:rect l="l" t="t" r="r" b="b"/>
              <a:pathLst>
                <a:path w="876" h="1022" extrusionOk="0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1"/>
            <p:cNvSpPr/>
            <p:nvPr/>
          </p:nvSpPr>
          <p:spPr>
            <a:xfrm>
              <a:off x="6340646" y="2637149"/>
              <a:ext cx="40075" cy="34197"/>
            </a:xfrm>
            <a:custGeom>
              <a:avLst/>
              <a:gdLst/>
              <a:ahLst/>
              <a:cxnLst/>
              <a:rect l="l" t="t" r="r" b="b"/>
              <a:pathLst>
                <a:path w="1391" h="1187" extrusionOk="0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1"/>
            <p:cNvSpPr/>
            <p:nvPr/>
          </p:nvSpPr>
          <p:spPr>
            <a:xfrm>
              <a:off x="6353265" y="2596556"/>
              <a:ext cx="15471" cy="24316"/>
            </a:xfrm>
            <a:custGeom>
              <a:avLst/>
              <a:gdLst/>
              <a:ahLst/>
              <a:cxnLst/>
              <a:rect l="l" t="t" r="r" b="b"/>
              <a:pathLst>
                <a:path w="537" h="844" extrusionOk="0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1"/>
            <p:cNvSpPr/>
            <p:nvPr/>
          </p:nvSpPr>
          <p:spPr>
            <a:xfrm>
              <a:off x="6391121" y="2597478"/>
              <a:ext cx="30625" cy="34428"/>
            </a:xfrm>
            <a:custGeom>
              <a:avLst/>
              <a:gdLst/>
              <a:ahLst/>
              <a:cxnLst/>
              <a:rect l="l" t="t" r="r" b="b"/>
              <a:pathLst>
                <a:path w="1063" h="1195" extrusionOk="0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6420449" y="2677944"/>
              <a:ext cx="5704" cy="8240"/>
            </a:xfrm>
            <a:custGeom>
              <a:avLst/>
              <a:gdLst/>
              <a:ahLst/>
              <a:cxnLst/>
              <a:rect l="l" t="t" r="r" b="b"/>
              <a:pathLst>
                <a:path w="198" h="286" extrusionOk="0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6371242" y="2620209"/>
              <a:ext cx="29991" cy="28752"/>
            </a:xfrm>
            <a:custGeom>
              <a:avLst/>
              <a:gdLst/>
              <a:ahLst/>
              <a:cxnLst/>
              <a:rect l="l" t="t" r="r" b="b"/>
              <a:pathLst>
                <a:path w="1041" h="998" extrusionOk="0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6373460" y="2647665"/>
              <a:ext cx="3803" cy="3198"/>
            </a:xfrm>
            <a:custGeom>
              <a:avLst/>
              <a:gdLst/>
              <a:ahLst/>
              <a:cxnLst/>
              <a:rect l="l" t="t" r="r" b="b"/>
              <a:pathLst>
                <a:path w="132" h="111" extrusionOk="0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6183862" y="2725567"/>
              <a:ext cx="30337" cy="37251"/>
            </a:xfrm>
            <a:custGeom>
              <a:avLst/>
              <a:gdLst/>
              <a:ahLst/>
              <a:cxnLst/>
              <a:rect l="l" t="t" r="r" b="b"/>
              <a:pathLst>
                <a:path w="1053" h="1293" extrusionOk="0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6139091" y="2691197"/>
              <a:ext cx="6021" cy="6021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1"/>
            <p:cNvSpPr/>
            <p:nvPr/>
          </p:nvSpPr>
          <p:spPr>
            <a:xfrm>
              <a:off x="6138803" y="2689612"/>
              <a:ext cx="33737" cy="34428"/>
            </a:xfrm>
            <a:custGeom>
              <a:avLst/>
              <a:gdLst/>
              <a:ahLst/>
              <a:cxnLst/>
              <a:rect l="l" t="t" r="r" b="b"/>
              <a:pathLst>
                <a:path w="1171" h="1195" extrusionOk="0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1"/>
            <p:cNvSpPr/>
            <p:nvPr/>
          </p:nvSpPr>
          <p:spPr>
            <a:xfrm>
              <a:off x="6182306" y="2650834"/>
              <a:ext cx="4120" cy="3169"/>
            </a:xfrm>
            <a:custGeom>
              <a:avLst/>
              <a:gdLst/>
              <a:ahLst/>
              <a:cxnLst/>
              <a:rect l="l" t="t" r="r" b="b"/>
              <a:pathLst>
                <a:path w="143" h="110" extrusionOk="0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1"/>
            <p:cNvSpPr/>
            <p:nvPr/>
          </p:nvSpPr>
          <p:spPr>
            <a:xfrm>
              <a:off x="6180088" y="2641039"/>
              <a:ext cx="33160" cy="33160"/>
            </a:xfrm>
            <a:custGeom>
              <a:avLst/>
              <a:gdLst/>
              <a:ahLst/>
              <a:cxnLst/>
              <a:rect l="l" t="t" r="r" b="b"/>
              <a:pathLst>
                <a:path w="1151" h="1151" extrusionOk="0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6187031" y="2666276"/>
              <a:ext cx="14232" cy="7923"/>
            </a:xfrm>
            <a:custGeom>
              <a:avLst/>
              <a:gdLst/>
              <a:ahLst/>
              <a:cxnLst/>
              <a:rect l="l" t="t" r="r" b="b"/>
              <a:pathLst>
                <a:path w="494" h="275" extrusionOk="0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6228027" y="2672903"/>
              <a:ext cx="30654" cy="24316"/>
            </a:xfrm>
            <a:custGeom>
              <a:avLst/>
              <a:gdLst/>
              <a:ahLst/>
              <a:cxnLst/>
              <a:rect l="l" t="t" r="r" b="b"/>
              <a:pathLst>
                <a:path w="1064" h="844" extrusionOk="0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6255166" y="2689612"/>
              <a:ext cx="3515" cy="5071"/>
            </a:xfrm>
            <a:custGeom>
              <a:avLst/>
              <a:gdLst/>
              <a:ahLst/>
              <a:cxnLst/>
              <a:rect l="l" t="t" r="r" b="b"/>
              <a:pathLst>
                <a:path w="122" h="176" extrusionOk="0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6263521" y="2630149"/>
              <a:ext cx="32382" cy="31835"/>
            </a:xfrm>
            <a:custGeom>
              <a:avLst/>
              <a:gdLst/>
              <a:ahLst/>
              <a:cxnLst/>
              <a:rect l="l" t="t" r="r" b="b"/>
              <a:pathLst>
                <a:path w="1124" h="1105" extrusionOk="0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6299649" y="2601569"/>
              <a:ext cx="25554" cy="25036"/>
            </a:xfrm>
            <a:custGeom>
              <a:avLst/>
              <a:gdLst/>
              <a:ahLst/>
              <a:cxnLst/>
              <a:rect l="l" t="t" r="r" b="b"/>
              <a:pathLst>
                <a:path w="887" h="869" extrusionOk="0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6330879" y="2576764"/>
              <a:ext cx="24316" cy="31518"/>
            </a:xfrm>
            <a:custGeom>
              <a:avLst/>
              <a:gdLst/>
              <a:ahLst/>
              <a:cxnLst/>
              <a:rect l="l" t="t" r="r" b="b"/>
              <a:pathLst>
                <a:path w="844" h="1094" extrusionOk="0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6428343" y="2706351"/>
              <a:ext cx="34399" cy="35350"/>
            </a:xfrm>
            <a:custGeom>
              <a:avLst/>
              <a:gdLst/>
              <a:ahLst/>
              <a:cxnLst/>
              <a:rect l="l" t="t" r="r" b="b"/>
              <a:pathLst>
                <a:path w="1194" h="1227" extrusionOk="0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6468735" y="2738820"/>
              <a:ext cx="22731" cy="26217"/>
            </a:xfrm>
            <a:custGeom>
              <a:avLst/>
              <a:gdLst/>
              <a:ahLst/>
              <a:cxnLst/>
              <a:rect l="l" t="t" r="r" b="b"/>
              <a:pathLst>
                <a:path w="789" h="910" extrusionOk="0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6468101" y="2706120"/>
              <a:ext cx="30596" cy="28666"/>
            </a:xfrm>
            <a:custGeom>
              <a:avLst/>
              <a:gdLst/>
              <a:ahLst/>
              <a:cxnLst/>
              <a:rect l="l" t="t" r="r" b="b"/>
              <a:pathLst>
                <a:path w="1062" h="995" extrusionOk="0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6251997" y="2748903"/>
              <a:ext cx="19591" cy="27485"/>
            </a:xfrm>
            <a:custGeom>
              <a:avLst/>
              <a:gdLst/>
              <a:ahLst/>
              <a:cxnLst/>
              <a:rect l="l" t="t" r="r" b="b"/>
              <a:pathLst>
                <a:path w="680" h="954" extrusionOk="0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6215409" y="2723666"/>
              <a:ext cx="29674" cy="37453"/>
            </a:xfrm>
            <a:custGeom>
              <a:avLst/>
              <a:gdLst/>
              <a:ahLst/>
              <a:cxnLst/>
              <a:rect l="l" t="t" r="r" b="b"/>
              <a:pathLst>
                <a:path w="1030" h="1300" extrusionOk="0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6118607" y="2742594"/>
              <a:ext cx="29040" cy="16134"/>
            </a:xfrm>
            <a:custGeom>
              <a:avLst/>
              <a:gdLst/>
              <a:ahLst/>
              <a:cxnLst/>
              <a:rect l="l" t="t" r="r" b="b"/>
              <a:pathLst>
                <a:path w="1008" h="560" extrusionOk="0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1"/>
            <p:cNvSpPr/>
            <p:nvPr/>
          </p:nvSpPr>
          <p:spPr>
            <a:xfrm>
              <a:off x="6285446" y="2712920"/>
              <a:ext cx="35984" cy="32094"/>
            </a:xfrm>
            <a:custGeom>
              <a:avLst/>
              <a:gdLst/>
              <a:ahLst/>
              <a:cxnLst/>
              <a:rect l="l" t="t" r="r" b="b"/>
              <a:pathLst>
                <a:path w="1249" h="1114" extrusionOk="0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1"/>
            <p:cNvSpPr/>
            <p:nvPr/>
          </p:nvSpPr>
          <p:spPr>
            <a:xfrm>
              <a:off x="6375996" y="2684859"/>
              <a:ext cx="37251" cy="36128"/>
            </a:xfrm>
            <a:custGeom>
              <a:avLst/>
              <a:gdLst/>
              <a:ahLst/>
              <a:cxnLst/>
              <a:rect l="l" t="t" r="r" b="b"/>
              <a:pathLst>
                <a:path w="1293" h="1254" extrusionOk="0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6421717" y="2635738"/>
              <a:ext cx="27485" cy="31950"/>
            </a:xfrm>
            <a:custGeom>
              <a:avLst/>
              <a:gdLst/>
              <a:ahLst/>
              <a:cxnLst/>
              <a:rect l="l" t="t" r="r" b="b"/>
              <a:pathLst>
                <a:path w="954" h="1109" extrusionOk="0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6194406" y="2705227"/>
              <a:ext cx="19792" cy="19792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6338139" y="2732194"/>
              <a:ext cx="18957" cy="6972"/>
            </a:xfrm>
            <a:custGeom>
              <a:avLst/>
              <a:gdLst/>
              <a:ahLst/>
              <a:cxnLst/>
              <a:rect l="l" t="t" r="r" b="b"/>
              <a:pathLst>
                <a:path w="658" h="242" extrusionOk="0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6431167" y="2679846"/>
              <a:ext cx="9190" cy="16739"/>
            </a:xfrm>
            <a:custGeom>
              <a:avLst/>
              <a:gdLst/>
              <a:ahLst/>
              <a:cxnLst/>
              <a:rect l="l" t="t" r="r" b="b"/>
              <a:pathLst>
                <a:path w="319" h="581" extrusionOk="0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6373777" y="2772585"/>
              <a:ext cx="10429" cy="12936"/>
            </a:xfrm>
            <a:custGeom>
              <a:avLst/>
              <a:gdLst/>
              <a:ahLst/>
              <a:cxnLst/>
              <a:rect l="l" t="t" r="r" b="b"/>
              <a:pathLst>
                <a:path w="362" h="449" extrusionOk="0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6375996" y="2574776"/>
              <a:ext cx="86747" cy="75108"/>
            </a:xfrm>
            <a:custGeom>
              <a:avLst/>
              <a:gdLst/>
              <a:ahLst/>
              <a:cxnLst/>
              <a:rect l="l" t="t" r="r" b="b"/>
              <a:pathLst>
                <a:path w="3011" h="2607" extrusionOk="0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6459257" y="2647982"/>
              <a:ext cx="663" cy="98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6459573" y="2637870"/>
              <a:ext cx="64362" cy="37251"/>
            </a:xfrm>
            <a:custGeom>
              <a:avLst/>
              <a:gdLst/>
              <a:ahLst/>
              <a:cxnLst/>
              <a:rect l="l" t="t" r="r" b="b"/>
              <a:pathLst>
                <a:path w="2234" h="1293" extrusionOk="0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6533702" y="2673824"/>
              <a:ext cx="663" cy="1930"/>
            </a:xfrm>
            <a:custGeom>
              <a:avLst/>
              <a:gdLst/>
              <a:ahLst/>
              <a:cxnLst/>
              <a:rect l="l" t="t" r="r" b="b"/>
              <a:pathLst>
                <a:path w="23" h="6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6532751" y="2672903"/>
              <a:ext cx="980" cy="951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6523906" y="2670684"/>
              <a:ext cx="9190" cy="2247"/>
            </a:xfrm>
            <a:custGeom>
              <a:avLst/>
              <a:gdLst/>
              <a:ahLst/>
              <a:cxnLst/>
              <a:rect l="l" t="t" r="r" b="b"/>
              <a:pathLst>
                <a:path w="319" h="78" extrusionOk="0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6081673" y="2682035"/>
              <a:ext cx="519848" cy="75425"/>
            </a:xfrm>
            <a:custGeom>
              <a:avLst/>
              <a:gdLst/>
              <a:ahLst/>
              <a:cxnLst/>
              <a:rect l="l" t="t" r="r" b="b"/>
              <a:pathLst>
                <a:path w="18044" h="2618" extrusionOk="0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1"/>
            <p:cNvSpPr/>
            <p:nvPr/>
          </p:nvSpPr>
          <p:spPr>
            <a:xfrm>
              <a:off x="6321401" y="2558729"/>
              <a:ext cx="54624" cy="25554"/>
            </a:xfrm>
            <a:custGeom>
              <a:avLst/>
              <a:gdLst/>
              <a:ahLst/>
              <a:cxnLst/>
              <a:rect l="l" t="t" r="r" b="b"/>
              <a:pathLst>
                <a:path w="1896" h="887" extrusionOk="0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6082018" y="2559017"/>
              <a:ext cx="520136" cy="240708"/>
            </a:xfrm>
            <a:custGeom>
              <a:avLst/>
              <a:gdLst/>
              <a:ahLst/>
              <a:cxnLst/>
              <a:rect l="l" t="t" r="r" b="b"/>
              <a:pathLst>
                <a:path w="18054" h="8355" extrusionOk="0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6444419" y="2775725"/>
              <a:ext cx="30625" cy="19591"/>
            </a:xfrm>
            <a:custGeom>
              <a:avLst/>
              <a:gdLst/>
              <a:ahLst/>
              <a:cxnLst/>
              <a:rect l="l" t="t" r="r" b="b"/>
              <a:pathLst>
                <a:path w="1063" h="680" extrusionOk="0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6200917" y="2770050"/>
              <a:ext cx="38202" cy="22414"/>
            </a:xfrm>
            <a:custGeom>
              <a:avLst/>
              <a:gdLst/>
              <a:ahLst/>
              <a:cxnLst/>
              <a:rect l="l" t="t" r="r" b="b"/>
              <a:pathLst>
                <a:path w="1326" h="778" extrusionOk="0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6150442" y="2765008"/>
              <a:ext cx="30942" cy="21147"/>
            </a:xfrm>
            <a:custGeom>
              <a:avLst/>
              <a:gdLst/>
              <a:ahLst/>
              <a:cxnLst/>
              <a:rect l="l" t="t" r="r" b="b"/>
              <a:pathLst>
                <a:path w="1074" h="734" extrusionOk="0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6085476" y="2753311"/>
              <a:ext cx="24949" cy="18323"/>
            </a:xfrm>
            <a:custGeom>
              <a:avLst/>
              <a:gdLst/>
              <a:ahLst/>
              <a:cxnLst/>
              <a:rect l="l" t="t" r="r" b="b"/>
              <a:pathLst>
                <a:path w="866" h="636" extrusionOk="0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6282277" y="2779183"/>
              <a:ext cx="39787" cy="19908"/>
            </a:xfrm>
            <a:custGeom>
              <a:avLst/>
              <a:gdLst/>
              <a:ahLst/>
              <a:cxnLst/>
              <a:rect l="l" t="t" r="r" b="b"/>
              <a:pathLst>
                <a:path w="1381" h="691" extrusionOk="0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6332118" y="2788978"/>
              <a:ext cx="26851" cy="10746"/>
            </a:xfrm>
            <a:custGeom>
              <a:avLst/>
              <a:gdLst/>
              <a:ahLst/>
              <a:cxnLst/>
              <a:rect l="l" t="t" r="r" b="b"/>
              <a:pathLst>
                <a:path w="932" h="373" extrusionOk="0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6323302" y="2700647"/>
              <a:ext cx="4754" cy="7289"/>
            </a:xfrm>
            <a:custGeom>
              <a:avLst/>
              <a:gdLst/>
              <a:ahLst/>
              <a:cxnLst/>
              <a:rect l="l" t="t" r="r" b="b"/>
              <a:pathLst>
                <a:path w="165" h="253" extrusionOk="0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6351392" y="2676360"/>
              <a:ext cx="28724" cy="32843"/>
            </a:xfrm>
            <a:custGeom>
              <a:avLst/>
              <a:gdLst/>
              <a:ahLst/>
              <a:cxnLst/>
              <a:rect l="l" t="t" r="r" b="b"/>
              <a:pathLst>
                <a:path w="997" h="1140" extrusionOk="0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6408148" y="2747636"/>
              <a:ext cx="36013" cy="37251"/>
            </a:xfrm>
            <a:custGeom>
              <a:avLst/>
              <a:gdLst/>
              <a:ahLst/>
              <a:cxnLst/>
              <a:rect l="l" t="t" r="r" b="b"/>
              <a:pathLst>
                <a:path w="1250" h="1293" extrusionOk="0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6456404" y="2662819"/>
              <a:ext cx="40737" cy="43561"/>
            </a:xfrm>
            <a:custGeom>
              <a:avLst/>
              <a:gdLst/>
              <a:ahLst/>
              <a:cxnLst/>
              <a:rect l="l" t="t" r="r" b="b"/>
              <a:pathLst>
                <a:path w="1414" h="1512" extrusionOk="0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6504978" y="2698140"/>
              <a:ext cx="39153" cy="45750"/>
            </a:xfrm>
            <a:custGeom>
              <a:avLst/>
              <a:gdLst/>
              <a:ahLst/>
              <a:cxnLst/>
              <a:rect l="l" t="t" r="r" b="b"/>
              <a:pathLst>
                <a:path w="1359" h="1588" extrusionOk="0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6557355" y="2719258"/>
              <a:ext cx="34082" cy="41025"/>
            </a:xfrm>
            <a:custGeom>
              <a:avLst/>
              <a:gdLst/>
              <a:ahLst/>
              <a:cxnLst/>
              <a:rect l="l" t="t" r="r" b="b"/>
              <a:pathLst>
                <a:path w="1183" h="1424" extrusionOk="0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1"/>
            <p:cNvSpPr/>
            <p:nvPr/>
          </p:nvSpPr>
          <p:spPr>
            <a:xfrm>
              <a:off x="6322668" y="2771318"/>
              <a:ext cx="3169" cy="5387"/>
            </a:xfrm>
            <a:custGeom>
              <a:avLst/>
              <a:gdLst/>
              <a:ahLst/>
              <a:cxnLst/>
              <a:rect l="l" t="t" r="r" b="b"/>
              <a:pathLst>
                <a:path w="110" h="187" extrusionOk="0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1"/>
            <p:cNvSpPr/>
            <p:nvPr/>
          </p:nvSpPr>
          <p:spPr>
            <a:xfrm>
              <a:off x="6364616" y="2725250"/>
              <a:ext cx="4466" cy="6021"/>
            </a:xfrm>
            <a:custGeom>
              <a:avLst/>
              <a:gdLst/>
              <a:ahLst/>
              <a:cxnLst/>
              <a:rect l="l" t="t" r="r" b="b"/>
              <a:pathLst>
                <a:path w="155" h="209" extrusionOk="0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6365883" y="2650834"/>
              <a:ext cx="13915" cy="19879"/>
            </a:xfrm>
            <a:custGeom>
              <a:avLst/>
              <a:gdLst/>
              <a:ahLst/>
              <a:cxnLst/>
              <a:rect l="l" t="t" r="r" b="b"/>
              <a:pathLst>
                <a:path w="483" h="690" extrusionOk="0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6354532" y="2590564"/>
              <a:ext cx="29357" cy="30308"/>
            </a:xfrm>
            <a:custGeom>
              <a:avLst/>
              <a:gdLst/>
              <a:ahLst/>
              <a:cxnLst/>
              <a:rect l="l" t="t" r="r" b="b"/>
              <a:pathLst>
                <a:path w="1019" h="1052" extrusionOk="0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6391121" y="2597507"/>
              <a:ext cx="30625" cy="34428"/>
            </a:xfrm>
            <a:custGeom>
              <a:avLst/>
              <a:gdLst/>
              <a:ahLst/>
              <a:cxnLst/>
              <a:rect l="l" t="t" r="r" b="b"/>
              <a:pathLst>
                <a:path w="1063" h="1195" extrusionOk="0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6394290" y="2659967"/>
              <a:ext cx="30596" cy="32181"/>
            </a:xfrm>
            <a:custGeom>
              <a:avLst/>
              <a:gdLst/>
              <a:ahLst/>
              <a:cxnLst/>
              <a:rect l="l" t="t" r="r" b="b"/>
              <a:pathLst>
                <a:path w="1062" h="1117" extrusionOk="0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6224253" y="2618653"/>
              <a:ext cx="26851" cy="11668"/>
            </a:xfrm>
            <a:custGeom>
              <a:avLst/>
              <a:gdLst/>
              <a:ahLst/>
              <a:cxnLst/>
              <a:rect l="l" t="t" r="r" b="b"/>
              <a:pathLst>
                <a:path w="932" h="405" extrusionOk="0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1"/>
            <p:cNvSpPr/>
            <p:nvPr/>
          </p:nvSpPr>
          <p:spPr>
            <a:xfrm>
              <a:off x="6271992" y="2590564"/>
              <a:ext cx="61423" cy="34082"/>
            </a:xfrm>
            <a:custGeom>
              <a:avLst/>
              <a:gdLst/>
              <a:ahLst/>
              <a:cxnLst/>
              <a:rect l="l" t="t" r="r" b="b"/>
              <a:pathLst>
                <a:path w="2132" h="1183" extrusionOk="0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1"/>
            <p:cNvSpPr/>
            <p:nvPr/>
          </p:nvSpPr>
          <p:spPr>
            <a:xfrm>
              <a:off x="6218895" y="2590880"/>
              <a:ext cx="140708" cy="113598"/>
            </a:xfrm>
            <a:custGeom>
              <a:avLst/>
              <a:gdLst/>
              <a:ahLst/>
              <a:cxnLst/>
              <a:rect l="l" t="t" r="r" b="b"/>
              <a:pathLst>
                <a:path w="4884" h="3943" extrusionOk="0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1"/>
            <p:cNvSpPr/>
            <p:nvPr/>
          </p:nvSpPr>
          <p:spPr>
            <a:xfrm>
              <a:off x="6273461" y="2688345"/>
              <a:ext cx="3515" cy="6338"/>
            </a:xfrm>
            <a:custGeom>
              <a:avLst/>
              <a:gdLst/>
              <a:ahLst/>
              <a:cxnLst/>
              <a:rect l="l" t="t" r="r" b="b"/>
              <a:pathLst>
                <a:path w="122" h="220" extrusionOk="0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6287981" y="2672586"/>
              <a:ext cx="21463" cy="31893"/>
            </a:xfrm>
            <a:custGeom>
              <a:avLst/>
              <a:gdLst/>
              <a:ahLst/>
              <a:cxnLst/>
              <a:rect l="l" t="t" r="r" b="b"/>
              <a:pathLst>
                <a:path w="745" h="1107" extrusionOk="0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1"/>
            <p:cNvSpPr/>
            <p:nvPr/>
          </p:nvSpPr>
          <p:spPr>
            <a:xfrm>
              <a:off x="6321401" y="2617674"/>
              <a:ext cx="30942" cy="34111"/>
            </a:xfrm>
            <a:custGeom>
              <a:avLst/>
              <a:gdLst/>
              <a:ahLst/>
              <a:cxnLst/>
              <a:rect l="l" t="t" r="r" b="b"/>
              <a:pathLst>
                <a:path w="1074" h="1184" extrusionOk="0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1"/>
            <p:cNvSpPr/>
            <p:nvPr/>
          </p:nvSpPr>
          <p:spPr>
            <a:xfrm>
              <a:off x="6341280" y="2641356"/>
              <a:ext cx="12331" cy="11063"/>
            </a:xfrm>
            <a:custGeom>
              <a:avLst/>
              <a:gdLst/>
              <a:ahLst/>
              <a:cxnLst/>
              <a:rect l="l" t="t" r="r" b="b"/>
              <a:pathLst>
                <a:path w="428" h="384" extrusionOk="0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6352948" y="2608224"/>
              <a:ext cx="7289" cy="10746"/>
            </a:xfrm>
            <a:custGeom>
              <a:avLst/>
              <a:gdLst/>
              <a:ahLst/>
              <a:cxnLst/>
              <a:rect l="l" t="t" r="r" b="b"/>
              <a:pathLst>
                <a:path w="253" h="373" extrusionOk="0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6374728" y="2619921"/>
              <a:ext cx="25554" cy="12648"/>
            </a:xfrm>
            <a:custGeom>
              <a:avLst/>
              <a:gdLst/>
              <a:ahLst/>
              <a:cxnLst/>
              <a:rect l="l" t="t" r="r" b="b"/>
              <a:pathLst>
                <a:path w="887" h="439" extrusionOk="0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6393944" y="2623983"/>
              <a:ext cx="6050" cy="7952"/>
            </a:xfrm>
            <a:custGeom>
              <a:avLst/>
              <a:gdLst/>
              <a:ahLst/>
              <a:cxnLst/>
              <a:rect l="l" t="t" r="r" b="b"/>
              <a:pathLst>
                <a:path w="210" h="276" extrusionOk="0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6377234" y="2639137"/>
              <a:ext cx="27168" cy="13915"/>
            </a:xfrm>
            <a:custGeom>
              <a:avLst/>
              <a:gdLst/>
              <a:ahLst/>
              <a:cxnLst/>
              <a:rect l="l" t="t" r="r" b="b"/>
              <a:pathLst>
                <a:path w="943" h="483" extrusionOk="0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6376629" y="2648933"/>
              <a:ext cx="2852" cy="3169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6174124" y="2732510"/>
              <a:ext cx="41659" cy="32815"/>
            </a:xfrm>
            <a:custGeom>
              <a:avLst/>
              <a:gdLst/>
              <a:ahLst/>
              <a:cxnLst/>
              <a:rect l="l" t="t" r="r" b="b"/>
              <a:pathLst>
                <a:path w="1446" h="1139" extrusionOk="0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6235921" y="2669417"/>
              <a:ext cx="23394" cy="15500"/>
            </a:xfrm>
            <a:custGeom>
              <a:avLst/>
              <a:gdLst/>
              <a:ahLst/>
              <a:cxnLst/>
              <a:rect l="l" t="t" r="r" b="b"/>
              <a:pathLst>
                <a:path w="812" h="538" extrusionOk="0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6263377" y="2630926"/>
              <a:ext cx="29357" cy="30942"/>
            </a:xfrm>
            <a:custGeom>
              <a:avLst/>
              <a:gdLst/>
              <a:ahLst/>
              <a:cxnLst/>
              <a:rect l="l" t="t" r="r" b="b"/>
              <a:pathLst>
                <a:path w="1019" h="1074" extrusionOk="0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6299649" y="2601915"/>
              <a:ext cx="25554" cy="21809"/>
            </a:xfrm>
            <a:custGeom>
              <a:avLst/>
              <a:gdLst/>
              <a:ahLst/>
              <a:cxnLst/>
              <a:rect l="l" t="t" r="r" b="b"/>
              <a:pathLst>
                <a:path w="887" h="757" extrusionOk="0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6330879" y="2576677"/>
              <a:ext cx="23682" cy="31576"/>
            </a:xfrm>
            <a:custGeom>
              <a:avLst/>
              <a:gdLst/>
              <a:ahLst/>
              <a:cxnLst/>
              <a:rect l="l" t="t" r="r" b="b"/>
              <a:pathLst>
                <a:path w="822" h="1096" extrusionOk="0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6428343" y="2707273"/>
              <a:ext cx="28090" cy="35350"/>
            </a:xfrm>
            <a:custGeom>
              <a:avLst/>
              <a:gdLst/>
              <a:ahLst/>
              <a:cxnLst/>
              <a:rect l="l" t="t" r="r" b="b"/>
              <a:pathLst>
                <a:path w="975" h="1227" extrusionOk="0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6475649" y="2742594"/>
              <a:ext cx="22760" cy="24633"/>
            </a:xfrm>
            <a:custGeom>
              <a:avLst/>
              <a:gdLst/>
              <a:ahLst/>
              <a:cxnLst/>
              <a:rect l="l" t="t" r="r" b="b"/>
              <a:pathLst>
                <a:path w="790" h="855" extrusionOk="0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6125521" y="2728708"/>
              <a:ext cx="25583" cy="21492"/>
            </a:xfrm>
            <a:custGeom>
              <a:avLst/>
              <a:gdLst/>
              <a:ahLst/>
              <a:cxnLst/>
              <a:rect l="l" t="t" r="r" b="b"/>
              <a:pathLst>
                <a:path w="888" h="746" extrusionOk="0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6471558" y="2706005"/>
              <a:ext cx="27139" cy="27485"/>
            </a:xfrm>
            <a:custGeom>
              <a:avLst/>
              <a:gdLst/>
              <a:ahLst/>
              <a:cxnLst/>
              <a:rect l="l" t="t" r="r" b="b"/>
              <a:pathLst>
                <a:path w="942" h="954" extrusionOk="0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6516675" y="2743862"/>
              <a:ext cx="27456" cy="27485"/>
            </a:xfrm>
            <a:custGeom>
              <a:avLst/>
              <a:gdLst/>
              <a:ahLst/>
              <a:cxnLst/>
              <a:rect l="l" t="t" r="r" b="b"/>
              <a:pathLst>
                <a:path w="953" h="954" extrusionOk="0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6251997" y="2753945"/>
              <a:ext cx="34745" cy="27168"/>
            </a:xfrm>
            <a:custGeom>
              <a:avLst/>
              <a:gdLst/>
              <a:ahLst/>
              <a:cxnLst/>
              <a:rect l="l" t="t" r="r" b="b"/>
              <a:pathLst>
                <a:path w="1206" h="943" extrusionOk="0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6216388" y="2735996"/>
              <a:ext cx="27139" cy="24921"/>
            </a:xfrm>
            <a:custGeom>
              <a:avLst/>
              <a:gdLst/>
              <a:ahLst/>
              <a:cxnLst/>
              <a:rect l="l" t="t" r="r" b="b"/>
              <a:pathLst>
                <a:path w="942" h="865" extrusionOk="0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6117339" y="2742306"/>
              <a:ext cx="35033" cy="29329"/>
            </a:xfrm>
            <a:custGeom>
              <a:avLst/>
              <a:gdLst/>
              <a:ahLst/>
              <a:cxnLst/>
              <a:rect l="l" t="t" r="r" b="b"/>
              <a:pathLst>
                <a:path w="1216" h="1018" extrusionOk="0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6285446" y="2717356"/>
              <a:ext cx="35350" cy="27802"/>
            </a:xfrm>
            <a:custGeom>
              <a:avLst/>
              <a:gdLst/>
              <a:ahLst/>
              <a:cxnLst/>
              <a:rect l="l" t="t" r="r" b="b"/>
              <a:pathLst>
                <a:path w="1227" h="965" extrusionOk="0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6405929" y="2707590"/>
              <a:ext cx="5071" cy="5704"/>
            </a:xfrm>
            <a:custGeom>
              <a:avLst/>
              <a:gdLst/>
              <a:ahLst/>
              <a:cxnLst/>
              <a:rect l="l" t="t" r="r" b="b"/>
              <a:pathLst>
                <a:path w="176" h="198" extrusionOk="0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6376629" y="2684888"/>
              <a:ext cx="35984" cy="35984"/>
            </a:xfrm>
            <a:custGeom>
              <a:avLst/>
              <a:gdLst/>
              <a:ahLst/>
              <a:cxnLst/>
              <a:rect l="l" t="t" r="r" b="b"/>
              <a:pathLst>
                <a:path w="1249" h="1249" extrusionOk="0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6421717" y="2635680"/>
              <a:ext cx="27485" cy="32210"/>
            </a:xfrm>
            <a:custGeom>
              <a:avLst/>
              <a:gdLst/>
              <a:ahLst/>
              <a:cxnLst/>
              <a:rect l="l" t="t" r="r" b="b"/>
              <a:pathLst>
                <a:path w="954" h="1118" extrusionOk="0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6233703" y="2641356"/>
              <a:ext cx="21809" cy="18323"/>
            </a:xfrm>
            <a:custGeom>
              <a:avLst/>
              <a:gdLst/>
              <a:ahLst/>
              <a:cxnLst/>
              <a:rect l="l" t="t" r="r" b="b"/>
              <a:pathLst>
                <a:path w="757" h="636" extrusionOk="0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6333386" y="2718336"/>
              <a:ext cx="24344" cy="19879"/>
            </a:xfrm>
            <a:custGeom>
              <a:avLst/>
              <a:gdLst/>
              <a:ahLst/>
              <a:cxnLst/>
              <a:rect l="l" t="t" r="r" b="b"/>
              <a:pathLst>
                <a:path w="845" h="690" extrusionOk="0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6435287" y="2679500"/>
              <a:ext cx="10746" cy="17084"/>
            </a:xfrm>
            <a:custGeom>
              <a:avLst/>
              <a:gdLst/>
              <a:ahLst/>
              <a:cxnLst/>
              <a:rect l="l" t="t" r="r" b="b"/>
              <a:pathLst>
                <a:path w="373" h="593" extrusionOk="0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6373143" y="2772585"/>
              <a:ext cx="27773" cy="24921"/>
            </a:xfrm>
            <a:custGeom>
              <a:avLst/>
              <a:gdLst/>
              <a:ahLst/>
              <a:cxnLst/>
              <a:rect l="l" t="t" r="r" b="b"/>
              <a:pathLst>
                <a:path w="964" h="865" extrusionOk="0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6082306" y="2752389"/>
              <a:ext cx="513884" cy="255775"/>
            </a:xfrm>
            <a:custGeom>
              <a:avLst/>
              <a:gdLst/>
              <a:ahLst/>
              <a:cxnLst/>
              <a:rect l="l" t="t" r="r" b="b"/>
              <a:pathLst>
                <a:path w="17837" h="8878" extrusionOk="0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6082940" y="2763107"/>
              <a:ext cx="4782" cy="20225"/>
            </a:xfrm>
            <a:custGeom>
              <a:avLst/>
              <a:gdLst/>
              <a:ahLst/>
              <a:cxnLst/>
              <a:rect l="l" t="t" r="r" b="b"/>
              <a:pathLst>
                <a:path w="166" h="702" extrusionOk="0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6082018" y="2758382"/>
              <a:ext cx="1585" cy="6655"/>
            </a:xfrm>
            <a:custGeom>
              <a:avLst/>
              <a:gdLst/>
              <a:ahLst/>
              <a:cxnLst/>
              <a:rect l="l" t="t" r="r" b="b"/>
              <a:pathLst>
                <a:path w="55" h="231" extrusionOk="0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6287347" y="2908856"/>
              <a:ext cx="266867" cy="100950"/>
            </a:xfrm>
            <a:custGeom>
              <a:avLst/>
              <a:gdLst/>
              <a:ahLst/>
              <a:cxnLst/>
              <a:rect l="l" t="t" r="r" b="b"/>
              <a:pathLst>
                <a:path w="9263" h="3504" extrusionOk="0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6534623" y="2943544"/>
              <a:ext cx="663" cy="951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6554185" y="2908511"/>
              <a:ext cx="375" cy="663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6082623" y="2752706"/>
              <a:ext cx="513567" cy="255516"/>
            </a:xfrm>
            <a:custGeom>
              <a:avLst/>
              <a:gdLst/>
              <a:ahLst/>
              <a:cxnLst/>
              <a:rect l="l" t="t" r="r" b="b"/>
              <a:pathLst>
                <a:path w="17826" h="8869" extrusionOk="0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6216388" y="2506957"/>
              <a:ext cx="182338" cy="153384"/>
            </a:xfrm>
            <a:custGeom>
              <a:avLst/>
              <a:gdLst/>
              <a:ahLst/>
              <a:cxnLst/>
              <a:rect l="l" t="t" r="r" b="b"/>
              <a:pathLst>
                <a:path w="6329" h="5324" extrusionOk="0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6294607" y="2513295"/>
              <a:ext cx="10746" cy="106655"/>
            </a:xfrm>
            <a:custGeom>
              <a:avLst/>
              <a:gdLst/>
              <a:ahLst/>
              <a:cxnLst/>
              <a:rect l="l" t="t" r="r" b="b"/>
              <a:pathLst>
                <a:path w="373" h="3702" extrusionOk="0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6265596" y="2527815"/>
              <a:ext cx="317" cy="2852"/>
            </a:xfrm>
            <a:custGeom>
              <a:avLst/>
              <a:gdLst/>
              <a:ahLst/>
              <a:cxnLst/>
              <a:rect l="l" t="t" r="r" b="b"/>
              <a:pathLst>
                <a:path w="11" h="99" extrusionOk="0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6268419" y="2573537"/>
              <a:ext cx="7289" cy="42293"/>
            </a:xfrm>
            <a:custGeom>
              <a:avLst/>
              <a:gdLst/>
              <a:ahLst/>
              <a:cxnLst/>
              <a:rect l="l" t="t" r="r" b="b"/>
              <a:pathLst>
                <a:path w="253" h="146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6275679" y="2615801"/>
              <a:ext cx="317" cy="346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6275679" y="2616118"/>
              <a:ext cx="5071" cy="14837"/>
            </a:xfrm>
            <a:custGeom>
              <a:avLst/>
              <a:gdLst/>
              <a:ahLst/>
              <a:cxnLst/>
              <a:rect l="l" t="t" r="r" b="b"/>
              <a:pathLst>
                <a:path w="176" h="515" extrusionOk="0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6280721" y="2630926"/>
              <a:ext cx="663" cy="1642"/>
            </a:xfrm>
            <a:custGeom>
              <a:avLst/>
              <a:gdLst/>
              <a:ahLst/>
              <a:cxnLst/>
              <a:rect l="l" t="t" r="r" b="b"/>
              <a:pathLst>
                <a:path w="23" h="57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6265596" y="2530639"/>
              <a:ext cx="18323" cy="106972"/>
            </a:xfrm>
            <a:custGeom>
              <a:avLst/>
              <a:gdLst/>
              <a:ahLst/>
              <a:cxnLst/>
              <a:rect l="l" t="t" r="r" b="b"/>
              <a:pathLst>
                <a:path w="636" h="3713" extrusionOk="0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6242548" y="2571952"/>
              <a:ext cx="1613" cy="14866"/>
            </a:xfrm>
            <a:custGeom>
              <a:avLst/>
              <a:gdLst/>
              <a:ahLst/>
              <a:cxnLst/>
              <a:rect l="l" t="t" r="r" b="b"/>
              <a:pathLst>
                <a:path w="56" h="516" extrusionOk="0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6241914" y="2538216"/>
              <a:ext cx="10746" cy="83290"/>
            </a:xfrm>
            <a:custGeom>
              <a:avLst/>
              <a:gdLst/>
              <a:ahLst/>
              <a:cxnLst/>
              <a:rect l="l" t="t" r="r" b="b"/>
              <a:pathLst>
                <a:path w="373" h="2891" extrusionOk="0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6914397" y="2693732"/>
              <a:ext cx="179198" cy="325553"/>
            </a:xfrm>
            <a:custGeom>
              <a:avLst/>
              <a:gdLst/>
              <a:ahLst/>
              <a:cxnLst/>
              <a:rect l="l" t="t" r="r" b="b"/>
              <a:pathLst>
                <a:path w="6220" h="11300" extrusionOk="0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7069308" y="2946079"/>
              <a:ext cx="1901" cy="1585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7061414" y="2940058"/>
              <a:ext cx="8211" cy="6338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7072765" y="2948585"/>
              <a:ext cx="6972" cy="3198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7071181" y="2947635"/>
              <a:ext cx="1613" cy="980"/>
            </a:xfrm>
            <a:custGeom>
              <a:avLst/>
              <a:gdLst/>
              <a:ahLst/>
              <a:cxnLst/>
              <a:rect l="l" t="t" r="r" b="b"/>
              <a:pathLst>
                <a:path w="56" h="34" extrusionOk="0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7059196" y="2936917"/>
              <a:ext cx="25900" cy="14866"/>
            </a:xfrm>
            <a:custGeom>
              <a:avLst/>
              <a:gdLst/>
              <a:ahLst/>
              <a:cxnLst/>
              <a:rect l="l" t="t" r="r" b="b"/>
              <a:pathLst>
                <a:path w="899" h="516" extrusionOk="0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7089792" y="2993068"/>
              <a:ext cx="1930" cy="634"/>
            </a:xfrm>
            <a:custGeom>
              <a:avLst/>
              <a:gdLst/>
              <a:ahLst/>
              <a:cxnLst/>
              <a:rect l="l" t="t" r="r" b="b"/>
              <a:pathLst>
                <a:path w="67" h="22" extrusionOk="0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7054788" y="2958064"/>
              <a:ext cx="37539" cy="35350"/>
            </a:xfrm>
            <a:custGeom>
              <a:avLst/>
              <a:gdLst/>
              <a:ahLst/>
              <a:cxnLst/>
              <a:rect l="l" t="t" r="r" b="b"/>
              <a:pathLst>
                <a:path w="1303" h="1227" extrusionOk="0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7042803" y="2971288"/>
              <a:ext cx="34082" cy="31893"/>
            </a:xfrm>
            <a:custGeom>
              <a:avLst/>
              <a:gdLst/>
              <a:ahLst/>
              <a:cxnLst/>
              <a:rect l="l" t="t" r="r" b="b"/>
              <a:pathLst>
                <a:path w="1183" h="1107" extrusionOk="0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7041219" y="2967831"/>
              <a:ext cx="47047" cy="41025"/>
            </a:xfrm>
            <a:custGeom>
              <a:avLst/>
              <a:gdLst/>
              <a:ahLst/>
              <a:cxnLst/>
              <a:rect l="l" t="t" r="r" b="b"/>
              <a:pathLst>
                <a:path w="1633" h="1424" extrusionOk="0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7033008" y="2983273"/>
              <a:ext cx="37885" cy="30942"/>
            </a:xfrm>
            <a:custGeom>
              <a:avLst/>
              <a:gdLst/>
              <a:ahLst/>
              <a:cxnLst/>
              <a:rect l="l" t="t" r="r" b="b"/>
              <a:pathLst>
                <a:path w="1315" h="107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7030818" y="2974745"/>
              <a:ext cx="44195" cy="40420"/>
            </a:xfrm>
            <a:custGeom>
              <a:avLst/>
              <a:gdLst/>
              <a:ahLst/>
              <a:cxnLst/>
              <a:rect l="l" t="t" r="r" b="b"/>
              <a:pathLst>
                <a:path w="1534" h="1403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6915031" y="2874457"/>
              <a:ext cx="4466" cy="8557"/>
            </a:xfrm>
            <a:custGeom>
              <a:avLst/>
              <a:gdLst/>
              <a:ahLst/>
              <a:cxnLst/>
              <a:rect l="l" t="t" r="r" b="b"/>
              <a:pathLst>
                <a:path w="155" h="297" extrusionOk="0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6915031" y="2874140"/>
              <a:ext cx="375" cy="663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6914743" y="2870366"/>
              <a:ext cx="663" cy="4120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6922953" y="2887710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7050380" y="3018277"/>
              <a:ext cx="663" cy="1008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6915031" y="2867514"/>
              <a:ext cx="136012" cy="151771"/>
            </a:xfrm>
            <a:custGeom>
              <a:avLst/>
              <a:gdLst/>
              <a:ahLst/>
              <a:cxnLst/>
              <a:rect l="l" t="t" r="r" b="b"/>
              <a:pathLst>
                <a:path w="4721" h="5268" extrusionOk="0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6959196" y="2754925"/>
              <a:ext cx="2881" cy="3486"/>
            </a:xfrm>
            <a:custGeom>
              <a:avLst/>
              <a:gdLst/>
              <a:ahLst/>
              <a:cxnLst/>
              <a:rect l="l" t="t" r="r" b="b"/>
              <a:pathLst>
                <a:path w="100" h="121" extrusionOk="0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6982244" y="2869416"/>
              <a:ext cx="10112" cy="10429"/>
            </a:xfrm>
            <a:custGeom>
              <a:avLst/>
              <a:gdLst/>
              <a:ahLst/>
              <a:cxnLst/>
              <a:rect l="l" t="t" r="r" b="b"/>
              <a:pathLst>
                <a:path w="351" h="362" extrusionOk="0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6974351" y="2860917"/>
              <a:ext cx="7923" cy="8528"/>
            </a:xfrm>
            <a:custGeom>
              <a:avLst/>
              <a:gdLst/>
              <a:ahLst/>
              <a:cxnLst/>
              <a:rect l="l" t="t" r="r" b="b"/>
              <a:pathLst>
                <a:path w="275" h="296" extrusionOk="0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6929868" y="2730609"/>
              <a:ext cx="88994" cy="173523"/>
            </a:xfrm>
            <a:custGeom>
              <a:avLst/>
              <a:gdLst/>
              <a:ahLst/>
              <a:cxnLst/>
              <a:rect l="l" t="t" r="r" b="b"/>
              <a:pathLst>
                <a:path w="3089" h="6023" extrusionOk="0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6942487" y="2850804"/>
              <a:ext cx="59637" cy="39441"/>
            </a:xfrm>
            <a:custGeom>
              <a:avLst/>
              <a:gdLst/>
              <a:ahLst/>
              <a:cxnLst/>
              <a:rect l="l" t="t" r="r" b="b"/>
              <a:pathLst>
                <a:path w="2070" h="1369" extrusionOk="0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6955739" y="2852360"/>
              <a:ext cx="45462" cy="37597"/>
            </a:xfrm>
            <a:custGeom>
              <a:avLst/>
              <a:gdLst/>
              <a:ahLst/>
              <a:cxnLst/>
              <a:rect l="l" t="t" r="r" b="b"/>
              <a:pathLst>
                <a:path w="1578" h="1305" extrusionOk="0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7270229" y="2607590"/>
              <a:ext cx="122414" cy="136675"/>
            </a:xfrm>
            <a:custGeom>
              <a:avLst/>
              <a:gdLst/>
              <a:ahLst/>
              <a:cxnLst/>
              <a:rect l="l" t="t" r="r" b="b"/>
              <a:pathLst>
                <a:path w="4249" h="4744" extrusionOk="0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7276510" y="2653657"/>
              <a:ext cx="28119" cy="37856"/>
            </a:xfrm>
            <a:custGeom>
              <a:avLst/>
              <a:gdLst/>
              <a:ahLst/>
              <a:cxnLst/>
              <a:rect l="l" t="t" r="r" b="b"/>
              <a:pathLst>
                <a:path w="976" h="1314" extrusionOk="0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7276856" y="2621477"/>
              <a:ext cx="89282" cy="73206"/>
            </a:xfrm>
            <a:custGeom>
              <a:avLst/>
              <a:gdLst/>
              <a:ahLst/>
              <a:cxnLst/>
              <a:rect l="l" t="t" r="r" b="b"/>
              <a:pathLst>
                <a:path w="3099" h="2541" extrusionOk="0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7309958" y="3508796"/>
              <a:ext cx="100028" cy="177729"/>
            </a:xfrm>
            <a:custGeom>
              <a:avLst/>
              <a:gdLst/>
              <a:ahLst/>
              <a:cxnLst/>
              <a:rect l="l" t="t" r="r" b="b"/>
              <a:pathLst>
                <a:path w="3472" h="6169" extrusionOk="0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7308691" y="3537491"/>
              <a:ext cx="98156" cy="149063"/>
            </a:xfrm>
            <a:custGeom>
              <a:avLst/>
              <a:gdLst/>
              <a:ahLst/>
              <a:cxnLst/>
              <a:rect l="l" t="t" r="r" b="b"/>
              <a:pathLst>
                <a:path w="3407" h="5174" extrusionOk="0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7101460" y="2853570"/>
              <a:ext cx="353614" cy="711117"/>
            </a:xfrm>
            <a:custGeom>
              <a:avLst/>
              <a:gdLst/>
              <a:ahLst/>
              <a:cxnLst/>
              <a:rect l="l" t="t" r="r" b="b"/>
              <a:pathLst>
                <a:path w="12274" h="24683" extrusionOk="0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7102094" y="2943544"/>
              <a:ext cx="14232" cy="61509"/>
            </a:xfrm>
            <a:custGeom>
              <a:avLst/>
              <a:gdLst/>
              <a:ahLst/>
              <a:cxnLst/>
              <a:rect l="l" t="t" r="r" b="b"/>
              <a:pathLst>
                <a:path w="494" h="2135" extrusionOk="0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7102411" y="3004102"/>
              <a:ext cx="346" cy="1585"/>
            </a:xfrm>
            <a:custGeom>
              <a:avLst/>
              <a:gdLst/>
              <a:ahLst/>
              <a:cxnLst/>
              <a:rect l="l" t="t" r="r" b="b"/>
              <a:pathLst>
                <a:path w="12" h="55" extrusionOk="0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7102411" y="3005024"/>
              <a:ext cx="346" cy="2881"/>
            </a:xfrm>
            <a:custGeom>
              <a:avLst/>
              <a:gdLst/>
              <a:ahLst/>
              <a:cxnLst/>
              <a:rect l="l" t="t" r="r" b="b"/>
              <a:pathLst>
                <a:path w="12" h="100" extrusionOk="0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7385354" y="3566214"/>
              <a:ext cx="346" cy="31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7102728" y="2947318"/>
              <a:ext cx="345115" cy="565598"/>
            </a:xfrm>
            <a:custGeom>
              <a:avLst/>
              <a:gdLst/>
              <a:ahLst/>
              <a:cxnLst/>
              <a:rect l="l" t="t" r="r" b="b"/>
              <a:pathLst>
                <a:path w="11979" h="19632" extrusionOk="0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7116297" y="2929023"/>
              <a:ext cx="5704" cy="14549"/>
            </a:xfrm>
            <a:custGeom>
              <a:avLst/>
              <a:gdLst/>
              <a:ahLst/>
              <a:cxnLst/>
              <a:rect l="l" t="t" r="r" b="b"/>
              <a:pathLst>
                <a:path w="198" h="505" extrusionOk="0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7115347" y="2929340"/>
              <a:ext cx="7606" cy="18323"/>
            </a:xfrm>
            <a:custGeom>
              <a:avLst/>
              <a:gdLst/>
              <a:ahLst/>
              <a:cxnLst/>
              <a:rect l="l" t="t" r="r" b="b"/>
              <a:pathLst>
                <a:path w="264" h="636" extrusionOk="0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7116297" y="2906955"/>
              <a:ext cx="188648" cy="114837"/>
            </a:xfrm>
            <a:custGeom>
              <a:avLst/>
              <a:gdLst/>
              <a:ahLst/>
              <a:cxnLst/>
              <a:rect l="l" t="t" r="r" b="b"/>
              <a:pathLst>
                <a:path w="6548" h="3986" extrusionOk="0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7226697" y="3020495"/>
              <a:ext cx="33794" cy="1296"/>
            </a:xfrm>
            <a:custGeom>
              <a:avLst/>
              <a:gdLst/>
              <a:ahLst/>
              <a:cxnLst/>
              <a:rect l="l" t="t" r="r" b="b"/>
              <a:pathLst>
                <a:path w="1173" h="45" extrusionOk="0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7201777" y="2941325"/>
              <a:ext cx="71939" cy="80466"/>
            </a:xfrm>
            <a:custGeom>
              <a:avLst/>
              <a:gdLst/>
              <a:ahLst/>
              <a:cxnLst/>
              <a:rect l="l" t="t" r="r" b="b"/>
              <a:pathLst>
                <a:path w="2497" h="2793" extrusionOk="0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6967407" y="2532828"/>
              <a:ext cx="402505" cy="409678"/>
            </a:xfrm>
            <a:custGeom>
              <a:avLst/>
              <a:gdLst/>
              <a:ahLst/>
              <a:cxnLst/>
              <a:rect l="l" t="t" r="r" b="b"/>
              <a:pathLst>
                <a:path w="13971" h="14220" extrusionOk="0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7324162" y="2610126"/>
              <a:ext cx="9795" cy="11063"/>
            </a:xfrm>
            <a:custGeom>
              <a:avLst/>
              <a:gdLst/>
              <a:ahLst/>
              <a:cxnLst/>
              <a:rect l="l" t="t" r="r" b="b"/>
              <a:pathLst>
                <a:path w="340" h="384" extrusionOk="0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7323845" y="2621160"/>
              <a:ext cx="346" cy="34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7317852" y="2621477"/>
              <a:ext cx="6021" cy="5387"/>
            </a:xfrm>
            <a:custGeom>
              <a:avLst/>
              <a:gdLst/>
              <a:ahLst/>
              <a:cxnLst/>
              <a:rect l="l" t="t" r="r" b="b"/>
              <a:pathLst>
                <a:path w="209" h="187" extrusionOk="0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7285671" y="2675438"/>
              <a:ext cx="7289" cy="16076"/>
            </a:xfrm>
            <a:custGeom>
              <a:avLst/>
              <a:gdLst/>
              <a:ahLst/>
              <a:cxnLst/>
              <a:rect l="l" t="t" r="r" b="b"/>
              <a:pathLst>
                <a:path w="253" h="558" extrusionOk="0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7059513" y="2723378"/>
              <a:ext cx="1930" cy="53327"/>
            </a:xfrm>
            <a:custGeom>
              <a:avLst/>
              <a:gdLst/>
              <a:ahLst/>
              <a:cxnLst/>
              <a:rect l="l" t="t" r="r" b="b"/>
              <a:pathLst>
                <a:path w="67" h="1851" extrusionOk="0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7010622" y="2532857"/>
              <a:ext cx="323335" cy="406307"/>
            </a:xfrm>
            <a:custGeom>
              <a:avLst/>
              <a:gdLst/>
              <a:ahLst/>
              <a:cxnLst/>
              <a:rect l="l" t="t" r="r" b="b"/>
              <a:pathLst>
                <a:path w="11223" h="14103" extrusionOk="0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6925143" y="2242510"/>
              <a:ext cx="315786" cy="326331"/>
            </a:xfrm>
            <a:custGeom>
              <a:avLst/>
              <a:gdLst/>
              <a:ahLst/>
              <a:cxnLst/>
              <a:rect l="l" t="t" r="r" b="b"/>
              <a:pathLst>
                <a:path w="10961" h="11327" extrusionOk="0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6941536" y="2255705"/>
              <a:ext cx="275712" cy="349177"/>
            </a:xfrm>
            <a:custGeom>
              <a:avLst/>
              <a:gdLst/>
              <a:ahLst/>
              <a:cxnLst/>
              <a:rect l="l" t="t" r="r" b="b"/>
              <a:pathLst>
                <a:path w="9570" h="12120" extrusionOk="0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7005581" y="2255561"/>
              <a:ext cx="178564" cy="122414"/>
            </a:xfrm>
            <a:custGeom>
              <a:avLst/>
              <a:gdLst/>
              <a:ahLst/>
              <a:cxnLst/>
              <a:rect l="l" t="t" r="r" b="b"/>
              <a:pathLst>
                <a:path w="6198" h="4249" extrusionOk="0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7061731" y="2540434"/>
              <a:ext cx="15154" cy="2535"/>
            </a:xfrm>
            <a:custGeom>
              <a:avLst/>
              <a:gdLst/>
              <a:ahLst/>
              <a:cxnLst/>
              <a:rect l="l" t="t" r="r" b="b"/>
              <a:pathLst>
                <a:path w="526" h="88" extrusionOk="0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7031452" y="2540088"/>
              <a:ext cx="30596" cy="3198"/>
            </a:xfrm>
            <a:custGeom>
              <a:avLst/>
              <a:gdLst/>
              <a:ahLst/>
              <a:cxnLst/>
              <a:rect l="l" t="t" r="r" b="b"/>
              <a:pathLst>
                <a:path w="1062" h="111" extrusionOk="0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7001806" y="2531589"/>
              <a:ext cx="32815" cy="9478"/>
            </a:xfrm>
            <a:custGeom>
              <a:avLst/>
              <a:gdLst/>
              <a:ahLst/>
              <a:cxnLst/>
              <a:rect l="l" t="t" r="r" b="b"/>
              <a:pathLst>
                <a:path w="1139" h="329" extrusionOk="0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7115664" y="2531878"/>
              <a:ext cx="663" cy="2881"/>
            </a:xfrm>
            <a:custGeom>
              <a:avLst/>
              <a:gdLst/>
              <a:ahLst/>
              <a:cxnLst/>
              <a:rect l="l" t="t" r="r" b="b"/>
              <a:pathLst>
                <a:path w="23" h="100" extrusionOk="0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7076857" y="2577628"/>
              <a:ext cx="13281" cy="16105"/>
            </a:xfrm>
            <a:custGeom>
              <a:avLst/>
              <a:gdLst/>
              <a:ahLst/>
              <a:cxnLst/>
              <a:rect l="l" t="t" r="r" b="b"/>
              <a:pathLst>
                <a:path w="461" h="559" extrusionOk="0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6940902" y="2255561"/>
              <a:ext cx="275078" cy="344827"/>
            </a:xfrm>
            <a:custGeom>
              <a:avLst/>
              <a:gdLst/>
              <a:ahLst/>
              <a:cxnLst/>
              <a:rect l="l" t="t" r="r" b="b"/>
              <a:pathLst>
                <a:path w="9548" h="11969" extrusionOk="0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7191693" y="2379213"/>
              <a:ext cx="11668" cy="35379"/>
            </a:xfrm>
            <a:custGeom>
              <a:avLst/>
              <a:gdLst/>
              <a:ahLst/>
              <a:cxnLst/>
              <a:rect l="l" t="t" r="r" b="b"/>
              <a:pathLst>
                <a:path w="405" h="1228" extrusionOk="0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7005581" y="2433175"/>
              <a:ext cx="75741" cy="38173"/>
            </a:xfrm>
            <a:custGeom>
              <a:avLst/>
              <a:gdLst/>
              <a:ahLst/>
              <a:cxnLst/>
              <a:rect l="l" t="t" r="r" b="b"/>
              <a:pathLst>
                <a:path w="2629" h="1325" extrusionOk="0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7015981" y="2402261"/>
              <a:ext cx="13915" cy="30942"/>
            </a:xfrm>
            <a:custGeom>
              <a:avLst/>
              <a:gdLst/>
              <a:ahLst/>
              <a:cxnLst/>
              <a:rect l="l" t="t" r="r" b="b"/>
              <a:pathLst>
                <a:path w="483" h="1074" extrusionOk="0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7085067" y="2377254"/>
              <a:ext cx="13915" cy="26159"/>
            </a:xfrm>
            <a:custGeom>
              <a:avLst/>
              <a:gdLst/>
              <a:ahLst/>
              <a:cxnLst/>
              <a:rect l="l" t="t" r="r" b="b"/>
              <a:pathLst>
                <a:path w="483" h="908" extrusionOk="0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6976569" y="2405949"/>
              <a:ext cx="13915" cy="26073"/>
            </a:xfrm>
            <a:custGeom>
              <a:avLst/>
              <a:gdLst/>
              <a:ahLst/>
              <a:cxnLst/>
              <a:rect l="l" t="t" r="r" b="b"/>
              <a:pathLst>
                <a:path w="483" h="905" extrusionOk="0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6959196" y="2364232"/>
              <a:ext cx="31576" cy="31432"/>
            </a:xfrm>
            <a:custGeom>
              <a:avLst/>
              <a:gdLst/>
              <a:ahLst/>
              <a:cxnLst/>
              <a:rect l="l" t="t" r="r" b="b"/>
              <a:pathLst>
                <a:path w="1096" h="1091" extrusionOk="0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7066456" y="2333665"/>
              <a:ext cx="31893" cy="22558"/>
            </a:xfrm>
            <a:custGeom>
              <a:avLst/>
              <a:gdLst/>
              <a:ahLst/>
              <a:cxnLst/>
              <a:rect l="l" t="t" r="r" b="b"/>
              <a:pathLst>
                <a:path w="1107" h="783" extrusionOk="0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7094546" y="2400043"/>
              <a:ext cx="52693" cy="38519"/>
            </a:xfrm>
            <a:custGeom>
              <a:avLst/>
              <a:gdLst/>
              <a:ahLst/>
              <a:cxnLst/>
              <a:rect l="l" t="t" r="r" b="b"/>
              <a:pathLst>
                <a:path w="1829" h="1337" extrusionOk="0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7130789" y="2400043"/>
              <a:ext cx="25583" cy="26217"/>
            </a:xfrm>
            <a:custGeom>
              <a:avLst/>
              <a:gdLst/>
              <a:ahLst/>
              <a:cxnLst/>
              <a:rect l="l" t="t" r="r" b="b"/>
              <a:pathLst>
                <a:path w="888" h="910" extrusionOk="0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6959830" y="2443575"/>
              <a:ext cx="44511" cy="32815"/>
            </a:xfrm>
            <a:custGeom>
              <a:avLst/>
              <a:gdLst/>
              <a:ahLst/>
              <a:cxnLst/>
              <a:rect l="l" t="t" r="r" b="b"/>
              <a:pathLst>
                <a:path w="1545" h="1139" extrusionOk="0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6891407" y="2188981"/>
              <a:ext cx="364331" cy="251166"/>
            </a:xfrm>
            <a:custGeom>
              <a:avLst/>
              <a:gdLst/>
              <a:ahLst/>
              <a:cxnLst/>
              <a:rect l="l" t="t" r="r" b="b"/>
              <a:pathLst>
                <a:path w="12646" h="8718" extrusionOk="0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7837988" y="2959591"/>
              <a:ext cx="239440" cy="399710"/>
            </a:xfrm>
            <a:custGeom>
              <a:avLst/>
              <a:gdLst/>
              <a:ahLst/>
              <a:cxnLst/>
              <a:rect l="l" t="t" r="r" b="b"/>
              <a:pathLst>
                <a:path w="8311" h="13874" extrusionOk="0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7994772" y="2969415"/>
              <a:ext cx="2564" cy="1585"/>
            </a:xfrm>
            <a:custGeom>
              <a:avLst/>
              <a:gdLst/>
              <a:ahLst/>
              <a:cxnLst/>
              <a:rect l="l" t="t" r="r" b="b"/>
              <a:pathLst>
                <a:path w="89" h="55" extrusionOk="0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7995406" y="2970049"/>
              <a:ext cx="317" cy="29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1"/>
            <p:cNvSpPr/>
            <p:nvPr/>
          </p:nvSpPr>
          <p:spPr>
            <a:xfrm>
              <a:off x="7908659" y="3036283"/>
              <a:ext cx="90550" cy="124949"/>
            </a:xfrm>
            <a:custGeom>
              <a:avLst/>
              <a:gdLst/>
              <a:ahLst/>
              <a:cxnLst/>
              <a:rect l="l" t="t" r="r" b="b"/>
              <a:pathLst>
                <a:path w="3143" h="4337" extrusionOk="0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7840840" y="3241612"/>
              <a:ext cx="17372" cy="75741"/>
            </a:xfrm>
            <a:custGeom>
              <a:avLst/>
              <a:gdLst/>
              <a:ahLst/>
              <a:cxnLst/>
              <a:rect l="l" t="t" r="r" b="b"/>
              <a:pathLst>
                <a:path w="603" h="2629" extrusionOk="0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7848071" y="3161203"/>
              <a:ext cx="61221" cy="80438"/>
            </a:xfrm>
            <a:custGeom>
              <a:avLst/>
              <a:gdLst/>
              <a:ahLst/>
              <a:cxnLst/>
              <a:rect l="l" t="t" r="r" b="b"/>
              <a:pathLst>
                <a:path w="2125" h="2792" extrusionOk="0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7860402" y="3296207"/>
              <a:ext cx="123336" cy="63094"/>
            </a:xfrm>
            <a:custGeom>
              <a:avLst/>
              <a:gdLst/>
              <a:ahLst/>
              <a:cxnLst/>
              <a:rect l="l" t="t" r="r" b="b"/>
              <a:pathLst>
                <a:path w="4281" h="2190" extrusionOk="0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7841157" y="2969415"/>
              <a:ext cx="207259" cy="389886"/>
            </a:xfrm>
            <a:custGeom>
              <a:avLst/>
              <a:gdLst/>
              <a:ahLst/>
              <a:cxnLst/>
              <a:rect l="l" t="t" r="r" b="b"/>
              <a:pathLst>
                <a:path w="7194" h="13533" extrusionOk="0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1"/>
            <p:cNvSpPr/>
            <p:nvPr/>
          </p:nvSpPr>
          <p:spPr>
            <a:xfrm>
              <a:off x="7271814" y="2745129"/>
              <a:ext cx="739380" cy="385363"/>
            </a:xfrm>
            <a:custGeom>
              <a:avLst/>
              <a:gdLst/>
              <a:ahLst/>
              <a:cxnLst/>
              <a:rect l="l" t="t" r="r" b="b"/>
              <a:pathLst>
                <a:path w="25664" h="13376" extrusionOk="0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1"/>
            <p:cNvSpPr/>
            <p:nvPr/>
          </p:nvSpPr>
          <p:spPr>
            <a:xfrm>
              <a:off x="7695407" y="2746714"/>
              <a:ext cx="32526" cy="8845"/>
            </a:xfrm>
            <a:custGeom>
              <a:avLst/>
              <a:gdLst/>
              <a:ahLst/>
              <a:cxnLst/>
              <a:rect l="l" t="t" r="r" b="b"/>
              <a:pathLst>
                <a:path w="1129" h="307" extrusionOk="0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7271814" y="2745129"/>
              <a:ext cx="473809" cy="272543"/>
            </a:xfrm>
            <a:custGeom>
              <a:avLst/>
              <a:gdLst/>
              <a:ahLst/>
              <a:cxnLst/>
              <a:rect l="l" t="t" r="r" b="b"/>
              <a:pathLst>
                <a:path w="16446" h="9460" extrusionOk="0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7664206" y="3064661"/>
              <a:ext cx="17372" cy="980"/>
            </a:xfrm>
            <a:custGeom>
              <a:avLst/>
              <a:gdLst/>
              <a:ahLst/>
              <a:cxnLst/>
              <a:rect l="l" t="t" r="r" b="b"/>
              <a:pathLst>
                <a:path w="603" h="34" extrusionOk="0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7986561" y="3010095"/>
              <a:ext cx="5387" cy="19274"/>
            </a:xfrm>
            <a:custGeom>
              <a:avLst/>
              <a:gdLst/>
              <a:ahLst/>
              <a:cxnLst/>
              <a:rect l="l" t="t" r="r" b="b"/>
              <a:pathLst>
                <a:path w="187" h="669" extrusionOk="0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1"/>
            <p:cNvSpPr/>
            <p:nvPr/>
          </p:nvSpPr>
          <p:spPr>
            <a:xfrm>
              <a:off x="7649686" y="2888315"/>
              <a:ext cx="344481" cy="242004"/>
            </a:xfrm>
            <a:custGeom>
              <a:avLst/>
              <a:gdLst/>
              <a:ahLst/>
              <a:cxnLst/>
              <a:rect l="l" t="t" r="r" b="b"/>
              <a:pathLst>
                <a:path w="11957" h="8400" extrusionOk="0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1"/>
            <p:cNvSpPr/>
            <p:nvPr/>
          </p:nvSpPr>
          <p:spPr>
            <a:xfrm>
              <a:off x="7617188" y="3102200"/>
              <a:ext cx="2881" cy="6338"/>
            </a:xfrm>
            <a:custGeom>
              <a:avLst/>
              <a:gdLst/>
              <a:ahLst/>
              <a:cxnLst/>
              <a:rect l="l" t="t" r="r" b="b"/>
              <a:pathLst>
                <a:path w="100" h="22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7543377" y="2944178"/>
              <a:ext cx="313568" cy="164044"/>
            </a:xfrm>
            <a:custGeom>
              <a:avLst/>
              <a:gdLst/>
              <a:ahLst/>
              <a:cxnLst/>
              <a:rect l="l" t="t" r="r" b="b"/>
              <a:pathLst>
                <a:path w="10884" h="5694" extrusionOk="0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7442427" y="2914820"/>
              <a:ext cx="266579" cy="202995"/>
            </a:xfrm>
            <a:custGeom>
              <a:avLst/>
              <a:gdLst/>
              <a:ahLst/>
              <a:cxnLst/>
              <a:rect l="l" t="t" r="r" b="b"/>
              <a:pathLst>
                <a:path w="9253" h="7046" extrusionOk="0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7697309" y="2961204"/>
              <a:ext cx="7606" cy="27802"/>
            </a:xfrm>
            <a:custGeom>
              <a:avLst/>
              <a:gdLst/>
              <a:ahLst/>
              <a:cxnLst/>
              <a:rect l="l" t="t" r="r" b="b"/>
              <a:pathLst>
                <a:path w="264" h="965" extrusionOk="0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7704886" y="2988977"/>
              <a:ext cx="346" cy="6943"/>
            </a:xfrm>
            <a:custGeom>
              <a:avLst/>
              <a:gdLst/>
              <a:ahLst/>
              <a:cxnLst/>
              <a:rect l="l" t="t" r="r" b="b"/>
              <a:pathLst>
                <a:path w="12" h="241" extrusionOk="0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7494486" y="3064344"/>
              <a:ext cx="113886" cy="37568"/>
            </a:xfrm>
            <a:custGeom>
              <a:avLst/>
              <a:gdLst/>
              <a:ahLst/>
              <a:cxnLst/>
              <a:rect l="l" t="t" r="r" b="b"/>
              <a:pathLst>
                <a:path w="3953" h="1304" extrusionOk="0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7489445" y="3070336"/>
              <a:ext cx="33765" cy="30942"/>
            </a:xfrm>
            <a:custGeom>
              <a:avLst/>
              <a:gdLst/>
              <a:ahLst/>
              <a:cxnLst/>
              <a:rect l="l" t="t" r="r" b="b"/>
              <a:pathLst>
                <a:path w="1172" h="1074" extrusionOk="0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7449082" y="3108827"/>
              <a:ext cx="14837" cy="8873"/>
            </a:xfrm>
            <a:custGeom>
              <a:avLst/>
              <a:gdLst/>
              <a:ahLst/>
              <a:cxnLst/>
              <a:rect l="l" t="t" r="r" b="b"/>
              <a:pathLst>
                <a:path w="515" h="308" extrusionOk="0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7444328" y="3097476"/>
              <a:ext cx="4782" cy="12936"/>
            </a:xfrm>
            <a:custGeom>
              <a:avLst/>
              <a:gdLst/>
              <a:ahLst/>
              <a:cxnLst/>
              <a:rect l="l" t="t" r="r" b="b"/>
              <a:pathLst>
                <a:path w="166" h="449" extrusionOk="0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7444962" y="3100299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7443060" y="2955817"/>
              <a:ext cx="262171" cy="161883"/>
            </a:xfrm>
            <a:custGeom>
              <a:avLst/>
              <a:gdLst/>
              <a:ahLst/>
              <a:cxnLst/>
              <a:rect l="l" t="t" r="r" b="b"/>
              <a:pathLst>
                <a:path w="9100" h="5619" extrusionOk="0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7477460" y="2987998"/>
              <a:ext cx="24316" cy="23711"/>
            </a:xfrm>
            <a:custGeom>
              <a:avLst/>
              <a:gdLst/>
              <a:ahLst/>
              <a:cxnLst/>
              <a:rect l="l" t="t" r="r" b="b"/>
              <a:pathLst>
                <a:path w="844" h="823" extrusionOk="0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7522893" y="3060887"/>
              <a:ext cx="317" cy="6914"/>
            </a:xfrm>
            <a:custGeom>
              <a:avLst/>
              <a:gdLst/>
              <a:ahLst/>
              <a:cxnLst/>
              <a:rect l="l" t="t" r="r" b="b"/>
              <a:pathLst>
                <a:path w="11" h="240" extrusionOk="0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7856916" y="2946684"/>
              <a:ext cx="56813" cy="7606"/>
            </a:xfrm>
            <a:custGeom>
              <a:avLst/>
              <a:gdLst/>
              <a:ahLst/>
              <a:cxnLst/>
              <a:rect l="l" t="t" r="r" b="b"/>
              <a:pathLst>
                <a:path w="1972" h="264" extrusionOk="0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7677459" y="3064661"/>
              <a:ext cx="4437" cy="663"/>
            </a:xfrm>
            <a:custGeom>
              <a:avLst/>
              <a:gdLst/>
              <a:ahLst/>
              <a:cxnLst/>
              <a:rect l="l" t="t" r="r" b="b"/>
              <a:pathLst>
                <a:path w="154" h="23" extrusionOk="0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7623181" y="3085145"/>
              <a:ext cx="4120" cy="3832"/>
            </a:xfrm>
            <a:custGeom>
              <a:avLst/>
              <a:gdLst/>
              <a:ahLst/>
              <a:cxnLst/>
              <a:rect l="l" t="t" r="r" b="b"/>
              <a:pathLst>
                <a:path w="143" h="133" extrusionOk="0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7619723" y="3107876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7629807" y="311605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1"/>
            <p:cNvSpPr/>
            <p:nvPr/>
          </p:nvSpPr>
          <p:spPr>
            <a:xfrm>
              <a:off x="7488811" y="3099982"/>
              <a:ext cx="346" cy="34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7538335" y="2944178"/>
              <a:ext cx="39470" cy="59003"/>
            </a:xfrm>
            <a:custGeom>
              <a:avLst/>
              <a:gdLst/>
              <a:ahLst/>
              <a:cxnLst/>
              <a:rect l="l" t="t" r="r" b="b"/>
              <a:pathLst>
                <a:path w="1370" h="2048" extrusionOk="0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522893" y="2997793"/>
              <a:ext cx="48257" cy="9507"/>
            </a:xfrm>
            <a:custGeom>
              <a:avLst/>
              <a:gdLst/>
              <a:ahLst/>
              <a:cxnLst/>
              <a:rect l="l" t="t" r="r" b="b"/>
              <a:pathLst>
                <a:path w="1675" h="330" extrusionOk="0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7652509" y="3035937"/>
              <a:ext cx="38836" cy="24633"/>
            </a:xfrm>
            <a:custGeom>
              <a:avLst/>
              <a:gdLst/>
              <a:ahLst/>
              <a:cxnLst/>
              <a:rect l="l" t="t" r="r" b="b"/>
              <a:pathLst>
                <a:path w="1348" h="855" extrusionOk="0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0" name="Google Shape;870;p51"/>
            <p:cNvGrpSpPr/>
            <p:nvPr/>
          </p:nvGrpSpPr>
          <p:grpSpPr>
            <a:xfrm>
              <a:off x="7451905" y="2947635"/>
              <a:ext cx="406307" cy="168423"/>
              <a:chOff x="7451905" y="2947635"/>
              <a:chExt cx="406307" cy="168423"/>
            </a:xfrm>
          </p:grpSpPr>
          <p:sp>
            <p:nvSpPr>
              <p:cNvPr id="871" name="Google Shape;871;p51"/>
              <p:cNvSpPr/>
              <p:nvPr/>
            </p:nvSpPr>
            <p:spPr>
              <a:xfrm>
                <a:off x="7501113" y="3011679"/>
                <a:ext cx="21809" cy="4987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731" extrusionOk="0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51"/>
              <p:cNvSpPr/>
              <p:nvPr/>
            </p:nvSpPr>
            <p:spPr>
              <a:xfrm>
                <a:off x="7677459" y="2947635"/>
                <a:ext cx="180754" cy="118006"/>
              </a:xfrm>
              <a:custGeom>
                <a:avLst/>
                <a:gdLst/>
                <a:ahLst/>
                <a:cxnLst/>
                <a:rect l="l" t="t" r="r" b="b"/>
                <a:pathLst>
                  <a:path w="6274" h="4096" extrusionOk="0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51"/>
              <p:cNvSpPr/>
              <p:nvPr/>
            </p:nvSpPr>
            <p:spPr>
              <a:xfrm>
                <a:off x="7619723" y="3084857"/>
                <a:ext cx="30625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00" extrusionOk="0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51"/>
              <p:cNvSpPr/>
              <p:nvPr/>
            </p:nvSpPr>
            <p:spPr>
              <a:xfrm>
                <a:off x="7629836" y="3095891"/>
                <a:ext cx="32181" cy="2016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00" extrusionOk="0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51"/>
              <p:cNvSpPr/>
              <p:nvPr/>
            </p:nvSpPr>
            <p:spPr>
              <a:xfrm>
                <a:off x="7468010" y="3054232"/>
                <a:ext cx="17344" cy="350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7" extrusionOk="0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51"/>
              <p:cNvSpPr/>
              <p:nvPr/>
            </p:nvSpPr>
            <p:spPr>
              <a:xfrm>
                <a:off x="7484086" y="3085779"/>
                <a:ext cx="4754" cy="13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83" extrusionOk="0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51"/>
              <p:cNvSpPr/>
              <p:nvPr/>
            </p:nvSpPr>
            <p:spPr>
              <a:xfrm>
                <a:off x="7489445" y="3059302"/>
                <a:ext cx="9507" cy="27139"/>
              </a:xfrm>
              <a:custGeom>
                <a:avLst/>
                <a:gdLst/>
                <a:ahLst/>
                <a:cxnLst/>
                <a:rect l="l" t="t" r="r" b="b"/>
                <a:pathLst>
                  <a:path w="330" h="9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51"/>
              <p:cNvSpPr/>
              <p:nvPr/>
            </p:nvSpPr>
            <p:spPr>
              <a:xfrm>
                <a:off x="7497655" y="3037868"/>
                <a:ext cx="12648" cy="35667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2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51"/>
              <p:cNvSpPr/>
              <p:nvPr/>
            </p:nvSpPr>
            <p:spPr>
              <a:xfrm>
                <a:off x="7510908" y="3076646"/>
                <a:ext cx="1901" cy="17689"/>
              </a:xfrm>
              <a:custGeom>
                <a:avLst/>
                <a:gdLst/>
                <a:ahLst/>
                <a:cxnLst/>
                <a:rect l="l" t="t" r="r" b="b"/>
                <a:pathLst>
                  <a:path w="66" h="614" extrusionOk="0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51"/>
              <p:cNvSpPr/>
              <p:nvPr/>
            </p:nvSpPr>
            <p:spPr>
              <a:xfrm>
                <a:off x="7509928" y="3070336"/>
                <a:ext cx="1296" cy="63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51"/>
              <p:cNvSpPr/>
              <p:nvPr/>
            </p:nvSpPr>
            <p:spPr>
              <a:xfrm>
                <a:off x="7464524" y="3098397"/>
                <a:ext cx="4437" cy="17084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3" extrusionOk="0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51"/>
              <p:cNvSpPr/>
              <p:nvPr/>
            </p:nvSpPr>
            <p:spPr>
              <a:xfrm>
                <a:off x="7451905" y="3087997"/>
                <a:ext cx="5704" cy="2431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844" extrusionOk="0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51"/>
              <p:cNvSpPr/>
              <p:nvPr/>
            </p:nvSpPr>
            <p:spPr>
              <a:xfrm>
                <a:off x="7653777" y="3039106"/>
                <a:ext cx="35062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735" extrusionOk="0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51"/>
              <p:cNvSpPr/>
              <p:nvPr/>
            </p:nvSpPr>
            <p:spPr>
              <a:xfrm>
                <a:off x="7570314" y="2977280"/>
                <a:ext cx="134600" cy="87093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3023" extrusionOk="0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" name="Google Shape;885;p51"/>
            <p:cNvSpPr/>
            <p:nvPr/>
          </p:nvSpPr>
          <p:spPr>
            <a:xfrm>
              <a:off x="7341188" y="2951438"/>
              <a:ext cx="101901" cy="52492"/>
            </a:xfrm>
            <a:custGeom>
              <a:avLst/>
              <a:gdLst/>
              <a:ahLst/>
              <a:cxnLst/>
              <a:rect l="l" t="t" r="r" b="b"/>
              <a:pathLst>
                <a:path w="3537" h="1822" extrusionOk="0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7347815" y="2967197"/>
              <a:ext cx="81100" cy="36301"/>
            </a:xfrm>
            <a:custGeom>
              <a:avLst/>
              <a:gdLst/>
              <a:ahLst/>
              <a:cxnLst/>
              <a:rect l="l" t="t" r="r" b="b"/>
              <a:pathLst>
                <a:path w="2815" h="1260" extrusionOk="0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344040" y="2964661"/>
              <a:ext cx="94641" cy="38202"/>
            </a:xfrm>
            <a:custGeom>
              <a:avLst/>
              <a:gdLst/>
              <a:ahLst/>
              <a:cxnLst/>
              <a:rect l="l" t="t" r="r" b="b"/>
              <a:pathLst>
                <a:path w="3285" h="1326" extrusionOk="0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362969" y="2991484"/>
              <a:ext cx="1268" cy="2535"/>
            </a:xfrm>
            <a:custGeom>
              <a:avLst/>
              <a:gdLst/>
              <a:ahLst/>
              <a:cxnLst/>
              <a:rect l="l" t="t" r="r" b="b"/>
              <a:pathLst>
                <a:path w="44" h="88" extrusionOk="0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7247844" y="2669128"/>
              <a:ext cx="335003" cy="320223"/>
            </a:xfrm>
            <a:custGeom>
              <a:avLst/>
              <a:gdLst/>
              <a:ahLst/>
              <a:cxnLst/>
              <a:rect l="l" t="t" r="r" b="b"/>
              <a:pathLst>
                <a:path w="11628" h="11115" extrusionOk="0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362652" y="2671635"/>
              <a:ext cx="19245" cy="15183"/>
            </a:xfrm>
            <a:custGeom>
              <a:avLst/>
              <a:gdLst/>
              <a:ahLst/>
              <a:cxnLst/>
              <a:rect l="l" t="t" r="r" b="b"/>
              <a:pathLst>
                <a:path w="668" h="527" extrusionOk="0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23528" y="2684888"/>
              <a:ext cx="27168" cy="6021"/>
            </a:xfrm>
            <a:custGeom>
              <a:avLst/>
              <a:gdLst/>
              <a:ahLst/>
              <a:cxnLst/>
              <a:rect l="l" t="t" r="r" b="b"/>
              <a:pathLst>
                <a:path w="943" h="209" extrusionOk="0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7252540" y="2906955"/>
              <a:ext cx="375" cy="1585"/>
            </a:xfrm>
            <a:custGeom>
              <a:avLst/>
              <a:gdLst/>
              <a:ahLst/>
              <a:cxnLst/>
              <a:rect l="l" t="t" r="r" b="b"/>
              <a:pathLst>
                <a:path w="13" h="55" extrusionOk="0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7252540" y="2903469"/>
              <a:ext cx="1008" cy="3515"/>
            </a:xfrm>
            <a:custGeom>
              <a:avLst/>
              <a:gdLst/>
              <a:ahLst/>
              <a:cxnLst/>
              <a:rect l="l" t="t" r="r" b="b"/>
              <a:pathLst>
                <a:path w="35" h="122" extrusionOk="0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7250667" y="2921763"/>
              <a:ext cx="980" cy="12014"/>
            </a:xfrm>
            <a:custGeom>
              <a:avLst/>
              <a:gdLst/>
              <a:ahLst/>
              <a:cxnLst/>
              <a:rect l="l" t="t" r="r" b="b"/>
              <a:pathLst>
                <a:path w="34" h="417" extrusionOk="0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7291030" y="2966880"/>
              <a:ext cx="65341" cy="12331"/>
            </a:xfrm>
            <a:custGeom>
              <a:avLst/>
              <a:gdLst/>
              <a:ahLst/>
              <a:cxnLst/>
              <a:rect l="l" t="t" r="r" b="b"/>
              <a:pathLst>
                <a:path w="2268" h="428" extrusionOk="0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7355708" y="2966880"/>
              <a:ext cx="951" cy="663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7356025" y="2964373"/>
              <a:ext cx="36618" cy="2852"/>
            </a:xfrm>
            <a:custGeom>
              <a:avLst/>
              <a:gdLst/>
              <a:ahLst/>
              <a:cxnLst/>
              <a:rect l="l" t="t" r="r" b="b"/>
              <a:pathLst>
                <a:path w="1271" h="99" extrusionOk="0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7438652" y="2976963"/>
              <a:ext cx="99078" cy="12965"/>
            </a:xfrm>
            <a:custGeom>
              <a:avLst/>
              <a:gdLst/>
              <a:ahLst/>
              <a:cxnLst/>
              <a:rect l="l" t="t" r="r" b="b"/>
              <a:pathLst>
                <a:path w="3439" h="450" extrusionOk="0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7476192" y="2987076"/>
              <a:ext cx="1930" cy="1296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7438652" y="2976963"/>
              <a:ext cx="663" cy="98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7391980" y="2965295"/>
              <a:ext cx="47335" cy="12331"/>
            </a:xfrm>
            <a:custGeom>
              <a:avLst/>
              <a:gdLst/>
              <a:ahLst/>
              <a:cxnLst/>
              <a:rect l="l" t="t" r="r" b="b"/>
              <a:pathLst>
                <a:path w="1643" h="428" extrusionOk="0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7391663" y="2965295"/>
              <a:ext cx="1585" cy="663"/>
            </a:xfrm>
            <a:custGeom>
              <a:avLst/>
              <a:gdLst/>
              <a:ahLst/>
              <a:cxnLst/>
              <a:rect l="l" t="t" r="r" b="b"/>
              <a:pathLst>
                <a:path w="55" h="23" extrusionOk="0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7250984" y="2746080"/>
              <a:ext cx="314202" cy="243214"/>
            </a:xfrm>
            <a:custGeom>
              <a:avLst/>
              <a:gdLst/>
              <a:ahLst/>
              <a:cxnLst/>
              <a:rect l="l" t="t" r="r" b="b"/>
              <a:pathLst>
                <a:path w="10906" h="8442" extrusionOk="0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7211860" y="2691226"/>
              <a:ext cx="119590" cy="218351"/>
            </a:xfrm>
            <a:custGeom>
              <a:avLst/>
              <a:gdLst/>
              <a:ahLst/>
              <a:cxnLst/>
              <a:rect l="l" t="t" r="r" b="b"/>
              <a:pathLst>
                <a:path w="4151" h="7579" extrusionOk="0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7305550" y="2690246"/>
              <a:ext cx="19908" cy="4754"/>
            </a:xfrm>
            <a:custGeom>
              <a:avLst/>
              <a:gdLst/>
              <a:ahLst/>
              <a:cxnLst/>
              <a:rect l="l" t="t" r="r" b="b"/>
              <a:pathLst>
                <a:path w="691" h="165" extrusionOk="0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7228570" y="2903469"/>
              <a:ext cx="24978" cy="6338"/>
            </a:xfrm>
            <a:custGeom>
              <a:avLst/>
              <a:gdLst/>
              <a:ahLst/>
              <a:cxnLst/>
              <a:rect l="l" t="t" r="r" b="b"/>
              <a:pathLst>
                <a:path w="867" h="220" extrusionOk="0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7253519" y="2903152"/>
              <a:ext cx="317" cy="346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7253519" y="2846483"/>
              <a:ext cx="28407" cy="57015"/>
            </a:xfrm>
            <a:custGeom>
              <a:avLst/>
              <a:gdLst/>
              <a:ahLst/>
              <a:cxnLst/>
              <a:rect l="l" t="t" r="r" b="b"/>
              <a:pathLst>
                <a:path w="986" h="1979" extrusionOk="0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7215951" y="2691485"/>
              <a:ext cx="109190" cy="218005"/>
            </a:xfrm>
            <a:custGeom>
              <a:avLst/>
              <a:gdLst/>
              <a:ahLst/>
              <a:cxnLst/>
              <a:rect l="l" t="t" r="r" b="b"/>
              <a:pathLst>
                <a:path w="3790" h="7567" extrusionOk="0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7492268" y="2674804"/>
              <a:ext cx="137885" cy="263727"/>
            </a:xfrm>
            <a:custGeom>
              <a:avLst/>
              <a:gdLst/>
              <a:ahLst/>
              <a:cxnLst/>
              <a:rect l="l" t="t" r="r" b="b"/>
              <a:pathLst>
                <a:path w="4786" h="9154" extrusionOk="0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7617188" y="2850891"/>
              <a:ext cx="11380" cy="66493"/>
            </a:xfrm>
            <a:custGeom>
              <a:avLst/>
              <a:gdLst/>
              <a:ahLst/>
              <a:cxnLst/>
              <a:rect l="l" t="t" r="r" b="b"/>
              <a:pathLst>
                <a:path w="395" h="2308" extrusionOk="0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7588810" y="2917355"/>
              <a:ext cx="29357" cy="21175"/>
            </a:xfrm>
            <a:custGeom>
              <a:avLst/>
              <a:gdLst/>
              <a:ahLst/>
              <a:cxnLst/>
              <a:rect l="l" t="t" r="r" b="b"/>
              <a:pathLst>
                <a:path w="1019" h="735" extrusionOk="0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7493247" y="2675726"/>
              <a:ext cx="135321" cy="262805"/>
            </a:xfrm>
            <a:custGeom>
              <a:avLst/>
              <a:gdLst/>
              <a:ahLst/>
              <a:cxnLst/>
              <a:rect l="l" t="t" r="r" b="b"/>
              <a:pathLst>
                <a:path w="4697" h="9122" extrusionOk="0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7257380" y="2669128"/>
              <a:ext cx="325467" cy="154883"/>
            </a:xfrm>
            <a:custGeom>
              <a:avLst/>
              <a:gdLst/>
              <a:ahLst/>
              <a:cxnLst/>
              <a:rect l="l" t="t" r="r" b="b"/>
              <a:pathLst>
                <a:path w="11297" h="5376" extrusionOk="0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7398607" y="2684571"/>
              <a:ext cx="19245" cy="4120"/>
            </a:xfrm>
            <a:custGeom>
              <a:avLst/>
              <a:gdLst/>
              <a:ahLst/>
              <a:cxnLst/>
              <a:rect l="l" t="t" r="r" b="b"/>
              <a:pathLst>
                <a:path w="668" h="143" extrusionOk="0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7328886" y="2690563"/>
              <a:ext cx="18640" cy="3198"/>
            </a:xfrm>
            <a:custGeom>
              <a:avLst/>
              <a:gdLst/>
              <a:ahLst/>
              <a:cxnLst/>
              <a:rect l="l" t="t" r="r" b="b"/>
              <a:pathLst>
                <a:path w="647" h="111" extrusionOk="0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7284548" y="2695605"/>
              <a:ext cx="38058" cy="23567"/>
            </a:xfrm>
            <a:custGeom>
              <a:avLst/>
              <a:gdLst/>
              <a:ahLst/>
              <a:cxnLst/>
              <a:rect l="l" t="t" r="r" b="b"/>
              <a:pathLst>
                <a:path w="1321" h="818" extrusionOk="0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7259829" y="2669128"/>
              <a:ext cx="323018" cy="154883"/>
            </a:xfrm>
            <a:custGeom>
              <a:avLst/>
              <a:gdLst/>
              <a:ahLst/>
              <a:cxnLst/>
              <a:rect l="l" t="t" r="r" b="b"/>
              <a:pathLst>
                <a:path w="11212" h="5376" extrusionOk="0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51"/>
            <p:cNvGrpSpPr/>
            <p:nvPr/>
          </p:nvGrpSpPr>
          <p:grpSpPr>
            <a:xfrm>
              <a:off x="7356025" y="2877598"/>
              <a:ext cx="119245" cy="66609"/>
              <a:chOff x="7356025" y="2877598"/>
              <a:chExt cx="119245" cy="66609"/>
            </a:xfrm>
          </p:grpSpPr>
          <p:sp>
            <p:nvSpPr>
              <p:cNvPr id="920" name="Google Shape;920;p51"/>
              <p:cNvSpPr/>
              <p:nvPr/>
            </p:nvSpPr>
            <p:spPr>
              <a:xfrm>
                <a:off x="7356025" y="2877598"/>
                <a:ext cx="89916" cy="58081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16" extrusionOk="0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1"/>
              <p:cNvSpPr/>
              <p:nvPr/>
            </p:nvSpPr>
            <p:spPr>
              <a:xfrm>
                <a:off x="7371151" y="2879816"/>
                <a:ext cx="104119" cy="6439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2235" extrusionOk="0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51"/>
            <p:cNvSpPr/>
            <p:nvPr/>
          </p:nvSpPr>
          <p:spPr>
            <a:xfrm>
              <a:off x="7356342" y="2912919"/>
              <a:ext cx="11697" cy="17718"/>
            </a:xfrm>
            <a:custGeom>
              <a:avLst/>
              <a:gdLst/>
              <a:ahLst/>
              <a:cxnLst/>
              <a:rect l="l" t="t" r="r" b="b"/>
              <a:pathLst>
                <a:path w="406" h="615" extrusionOk="0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7356630" y="2912314"/>
              <a:ext cx="81763" cy="23365"/>
            </a:xfrm>
            <a:custGeom>
              <a:avLst/>
              <a:gdLst/>
              <a:ahLst/>
              <a:cxnLst/>
              <a:rect l="l" t="t" r="r" b="b"/>
              <a:pathLst>
                <a:path w="2838" h="811" extrusionOk="0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7371151" y="2909461"/>
              <a:ext cx="103831" cy="40420"/>
            </a:xfrm>
            <a:custGeom>
              <a:avLst/>
              <a:gdLst/>
              <a:ahLst/>
              <a:cxnLst/>
              <a:rect l="l" t="t" r="r" b="b"/>
              <a:pathLst>
                <a:path w="3604" h="1403" extrusionOk="0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7376826" y="2922080"/>
              <a:ext cx="21809" cy="20109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7431075" y="2918767"/>
              <a:ext cx="23394" cy="21694"/>
            </a:xfrm>
            <a:custGeom>
              <a:avLst/>
              <a:gdLst/>
              <a:ahLst/>
              <a:cxnLst/>
              <a:rect l="l" t="t" r="r" b="b"/>
              <a:pathLst>
                <a:path w="812" h="753" extrusionOk="0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7372735" y="2888027"/>
              <a:ext cx="56179" cy="16105"/>
            </a:xfrm>
            <a:custGeom>
              <a:avLst/>
              <a:gdLst/>
              <a:ahLst/>
              <a:cxnLst/>
              <a:rect l="l" t="t" r="r" b="b"/>
              <a:pathLst>
                <a:path w="1950" h="559" extrusionOk="0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7297656" y="2862155"/>
              <a:ext cx="57447" cy="22126"/>
            </a:xfrm>
            <a:custGeom>
              <a:avLst/>
              <a:gdLst/>
              <a:ahLst/>
              <a:cxnLst/>
              <a:rect l="l" t="t" r="r" b="b"/>
              <a:pathLst>
                <a:path w="1994" h="76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7472101" y="2865958"/>
              <a:ext cx="59003" cy="20397"/>
            </a:xfrm>
            <a:custGeom>
              <a:avLst/>
              <a:gdLst/>
              <a:ahLst/>
              <a:cxnLst/>
              <a:rect l="l" t="t" r="r" b="b"/>
              <a:pathLst>
                <a:path w="2048" h="708" extrusionOk="0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7301459" y="2790879"/>
              <a:ext cx="47018" cy="33131"/>
            </a:xfrm>
            <a:custGeom>
              <a:avLst/>
              <a:gdLst/>
              <a:ahLst/>
              <a:cxnLst/>
              <a:rect l="l" t="t" r="r" b="b"/>
              <a:pathLst>
                <a:path w="1632" h="1150" extrusionOk="0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7471467" y="2792723"/>
              <a:ext cx="57764" cy="24344"/>
            </a:xfrm>
            <a:custGeom>
              <a:avLst/>
              <a:gdLst/>
              <a:ahLst/>
              <a:cxnLst/>
              <a:rect l="l" t="t" r="r" b="b"/>
              <a:pathLst>
                <a:path w="2005" h="845" extrusionOk="0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7390713" y="2667227"/>
              <a:ext cx="85191" cy="77960"/>
            </a:xfrm>
            <a:custGeom>
              <a:avLst/>
              <a:gdLst/>
              <a:ahLst/>
              <a:cxnLst/>
              <a:rect l="l" t="t" r="r" b="b"/>
              <a:pathLst>
                <a:path w="2957" h="2706" extrusionOk="0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4941076" y="4287905"/>
              <a:ext cx="3465783" cy="36624"/>
            </a:xfrm>
            <a:custGeom>
              <a:avLst/>
              <a:gdLst/>
              <a:ahLst/>
              <a:cxnLst/>
              <a:rect l="l" t="t" r="r" b="b"/>
              <a:pathLst>
                <a:path w="104746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5713596" y="3021763"/>
              <a:ext cx="1671787" cy="1001839"/>
            </a:xfrm>
            <a:custGeom>
              <a:avLst/>
              <a:gdLst/>
              <a:ahLst/>
              <a:cxnLst/>
              <a:rect l="l" t="t" r="r" b="b"/>
              <a:pathLst>
                <a:path w="58028" h="34774" extrusionOk="0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5766232" y="3073160"/>
              <a:ext cx="1574985" cy="897460"/>
            </a:xfrm>
            <a:custGeom>
              <a:avLst/>
              <a:gdLst/>
              <a:ahLst/>
              <a:cxnLst/>
              <a:rect l="l" t="t" r="r" b="b"/>
              <a:pathLst>
                <a:path w="54668" h="31151" extrusionOk="0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6373143" y="3680071"/>
              <a:ext cx="333101" cy="580752"/>
            </a:xfrm>
            <a:custGeom>
              <a:avLst/>
              <a:gdLst/>
              <a:ahLst/>
              <a:cxnLst/>
              <a:rect l="l" t="t" r="r" b="b"/>
              <a:pathLst>
                <a:path w="11562" h="20158" extrusionOk="0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6144133" y="3330577"/>
              <a:ext cx="802474" cy="513855"/>
            </a:xfrm>
            <a:custGeom>
              <a:avLst/>
              <a:gdLst/>
              <a:ahLst/>
              <a:cxnLst/>
              <a:rect l="l" t="t" r="r" b="b"/>
              <a:pathLst>
                <a:path w="27854" h="17836" extrusionOk="0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6153582" y="4215678"/>
              <a:ext cx="781385" cy="90550"/>
            </a:xfrm>
            <a:custGeom>
              <a:avLst/>
              <a:gdLst/>
              <a:ahLst/>
              <a:cxnLst/>
              <a:rect l="l" t="t" r="r" b="b"/>
              <a:pathLst>
                <a:path w="27122" h="3143" extrusionOk="0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51"/>
            <p:cNvGrpSpPr/>
            <p:nvPr/>
          </p:nvGrpSpPr>
          <p:grpSpPr>
            <a:xfrm rot="-1130625">
              <a:off x="6558163" y="2017014"/>
              <a:ext cx="163866" cy="39267"/>
              <a:chOff x="2959600" y="3277650"/>
              <a:chExt cx="142200" cy="34075"/>
            </a:xfrm>
          </p:grpSpPr>
          <p:sp>
            <p:nvSpPr>
              <p:cNvPr id="940" name="Google Shape;940;p51"/>
              <p:cNvSpPr/>
              <p:nvPr/>
            </p:nvSpPr>
            <p:spPr>
              <a:xfrm>
                <a:off x="2959600" y="3282950"/>
                <a:ext cx="165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151" extrusionOk="0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1"/>
              <p:cNvSpPr/>
              <p:nvPr/>
            </p:nvSpPr>
            <p:spPr>
              <a:xfrm>
                <a:off x="3085250" y="3277650"/>
                <a:ext cx="1655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144" extrusionOk="0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2" name="Google Shape;942;p51"/>
          <p:cNvSpPr/>
          <p:nvPr/>
        </p:nvSpPr>
        <p:spPr>
          <a:xfrm rot="5400000">
            <a:off x="1114923" y="3778932"/>
            <a:ext cx="240300" cy="207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1"/>
          <p:cNvSpPr/>
          <p:nvPr/>
        </p:nvSpPr>
        <p:spPr>
          <a:xfrm>
            <a:off x="3854025" y="3515380"/>
            <a:ext cx="494400" cy="744000"/>
          </a:xfrm>
          <a:prstGeom prst="roundRect">
            <a:avLst>
              <a:gd name="adj" fmla="val 1059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1"/>
          <p:cNvSpPr/>
          <p:nvPr/>
        </p:nvSpPr>
        <p:spPr>
          <a:xfrm>
            <a:off x="3943575" y="3729730"/>
            <a:ext cx="315300" cy="315300"/>
          </a:xfrm>
          <a:prstGeom prst="mathPlus">
            <a:avLst>
              <a:gd name="adj1" fmla="val 751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51"/>
          <p:cNvGrpSpPr/>
          <p:nvPr/>
        </p:nvGrpSpPr>
        <p:grpSpPr>
          <a:xfrm>
            <a:off x="1461636" y="316300"/>
            <a:ext cx="2280490" cy="315300"/>
            <a:chOff x="1461636" y="316300"/>
            <a:chExt cx="2280490" cy="315300"/>
          </a:xfrm>
        </p:grpSpPr>
        <p:sp>
          <p:nvSpPr>
            <p:cNvPr id="948" name="Google Shape;948;p51">
              <a:hlinkClick r:id="rId3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New User</a:t>
              </a:r>
              <a:endParaRPr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9" name="Google Shape;949;p51">
              <a:hlinkClick r:id="rId4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Existing User</a:t>
              </a:r>
              <a:endParaRPr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Google Shape;945;p51">
            <a:hlinkClick r:id="rId5" action="ppaction://hlinksldjump"/>
            <a:extLst>
              <a:ext uri="{FF2B5EF4-FFF2-40B4-BE49-F238E27FC236}">
                <a16:creationId xmlns:a16="http://schemas.microsoft.com/office/drawing/2014/main" id="{BE5872C9-8C26-7E92-6469-0859102B26BE}"/>
              </a:ext>
            </a:extLst>
          </p:cNvPr>
          <p:cNvSpPr/>
          <p:nvPr/>
        </p:nvSpPr>
        <p:spPr>
          <a:xfrm>
            <a:off x="1044003" y="373402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4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3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METHODOLOGIES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E774F-83F8-B476-5A8A-16F1300387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Movie Recommendation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81443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355D8901-D203-33E5-8D81-49F1A1E7611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Recommendation Techniques</a:t>
            </a:r>
          </a:p>
        </p:txBody>
      </p:sp>
      <p:sp>
        <p:nvSpPr>
          <p:cNvPr id="59" name="Google Shape;2074;p79">
            <a:extLst>
              <a:ext uri="{FF2B5EF4-FFF2-40B4-BE49-F238E27FC236}">
                <a16:creationId xmlns:a16="http://schemas.microsoft.com/office/drawing/2014/main" id="{A9DF0794-1655-722F-59C5-35081B808D43}"/>
              </a:ext>
            </a:extLst>
          </p:cNvPr>
          <p:cNvSpPr/>
          <p:nvPr/>
        </p:nvSpPr>
        <p:spPr>
          <a:xfrm>
            <a:off x="3362387" y="1751066"/>
            <a:ext cx="2183700" cy="2183700"/>
          </a:xfrm>
          <a:prstGeom prst="donut">
            <a:avLst>
              <a:gd name="adj" fmla="val 485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090;p79">
            <a:extLst>
              <a:ext uri="{FF2B5EF4-FFF2-40B4-BE49-F238E27FC236}">
                <a16:creationId xmlns:a16="http://schemas.microsoft.com/office/drawing/2014/main" id="{2EBF0579-6426-6586-109D-61063CF43F71}"/>
              </a:ext>
            </a:extLst>
          </p:cNvPr>
          <p:cNvSpPr txBox="1">
            <a:spLocks/>
          </p:cNvSpPr>
          <p:nvPr/>
        </p:nvSpPr>
        <p:spPr>
          <a:xfrm>
            <a:off x="1166317" y="3671016"/>
            <a:ext cx="2061791" cy="76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 sz="1200" dirty="0"/>
              <a:t>Get recommendations from similar user’s using singular value decomposition</a:t>
            </a:r>
          </a:p>
        </p:txBody>
      </p:sp>
      <p:sp>
        <p:nvSpPr>
          <p:cNvPr id="61" name="Google Shape;2091;p79">
            <a:extLst>
              <a:ext uri="{FF2B5EF4-FFF2-40B4-BE49-F238E27FC236}">
                <a16:creationId xmlns:a16="http://schemas.microsoft.com/office/drawing/2014/main" id="{8A4404E4-55E0-1185-7B1B-4CFFDB3FA206}"/>
              </a:ext>
            </a:extLst>
          </p:cNvPr>
          <p:cNvSpPr txBox="1">
            <a:spLocks/>
          </p:cNvSpPr>
          <p:nvPr/>
        </p:nvSpPr>
        <p:spPr>
          <a:xfrm>
            <a:off x="1187100" y="1740741"/>
            <a:ext cx="2001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Filtering</a:t>
            </a:r>
          </a:p>
        </p:txBody>
      </p:sp>
      <p:sp>
        <p:nvSpPr>
          <p:cNvPr id="62" name="Google Shape;2092;p79">
            <a:extLst>
              <a:ext uri="{FF2B5EF4-FFF2-40B4-BE49-F238E27FC236}">
                <a16:creationId xmlns:a16="http://schemas.microsoft.com/office/drawing/2014/main" id="{F150CFFD-0522-66F8-F772-712987A80A49}"/>
              </a:ext>
            </a:extLst>
          </p:cNvPr>
          <p:cNvSpPr txBox="1">
            <a:spLocks/>
          </p:cNvSpPr>
          <p:nvPr/>
        </p:nvSpPr>
        <p:spPr>
          <a:xfrm>
            <a:off x="1187100" y="2085216"/>
            <a:ext cx="20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 sz="1200" dirty="0"/>
              <a:t>Get recommendations by rating and genre</a:t>
            </a:r>
          </a:p>
        </p:txBody>
      </p:sp>
      <p:sp>
        <p:nvSpPr>
          <p:cNvPr id="63" name="Google Shape;2093;p79">
            <a:extLst>
              <a:ext uri="{FF2B5EF4-FFF2-40B4-BE49-F238E27FC236}">
                <a16:creationId xmlns:a16="http://schemas.microsoft.com/office/drawing/2014/main" id="{8C0D4CFA-44A1-6749-930C-BD22837F7B20}"/>
              </a:ext>
            </a:extLst>
          </p:cNvPr>
          <p:cNvSpPr txBox="1">
            <a:spLocks/>
          </p:cNvSpPr>
          <p:nvPr/>
        </p:nvSpPr>
        <p:spPr>
          <a:xfrm>
            <a:off x="1187100" y="3174191"/>
            <a:ext cx="2001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800" dirty="0">
                <a:solidFill>
                  <a:schemeClr val="accent3"/>
                </a:solidFill>
              </a:rPr>
              <a:t>Collaborative Filter SVD</a:t>
            </a:r>
            <a:r>
              <a:rPr lang="en-US" sz="1800" b="0" dirty="0">
                <a:solidFill>
                  <a:srgbClr val="202124"/>
                </a:solidFill>
                <a:latin typeface="Google Sans"/>
              </a:rPr>
              <a:t> 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960" name="Google Shape;2094;p79">
            <a:extLst>
              <a:ext uri="{FF2B5EF4-FFF2-40B4-BE49-F238E27FC236}">
                <a16:creationId xmlns:a16="http://schemas.microsoft.com/office/drawing/2014/main" id="{71B9A84A-420D-482F-76A7-903930EBC124}"/>
              </a:ext>
            </a:extLst>
          </p:cNvPr>
          <p:cNvSpPr txBox="1">
            <a:spLocks/>
          </p:cNvSpPr>
          <p:nvPr/>
        </p:nvSpPr>
        <p:spPr>
          <a:xfrm>
            <a:off x="5719750" y="3174191"/>
            <a:ext cx="2001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r"/>
            <a:r>
              <a:rPr lang="en-US" sz="1800" dirty="0"/>
              <a:t>Collaborative Filtering NN</a:t>
            </a:r>
          </a:p>
        </p:txBody>
      </p:sp>
      <p:sp>
        <p:nvSpPr>
          <p:cNvPr id="961" name="Google Shape;2095;p79">
            <a:extLst>
              <a:ext uri="{FF2B5EF4-FFF2-40B4-BE49-F238E27FC236}">
                <a16:creationId xmlns:a16="http://schemas.microsoft.com/office/drawing/2014/main" id="{3782B0C7-B80B-5080-80C4-11F283F02728}"/>
              </a:ext>
            </a:extLst>
          </p:cNvPr>
          <p:cNvSpPr txBox="1">
            <a:spLocks/>
          </p:cNvSpPr>
          <p:nvPr/>
        </p:nvSpPr>
        <p:spPr>
          <a:xfrm>
            <a:off x="5719775" y="2085216"/>
            <a:ext cx="20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 sz="1200" dirty="0"/>
              <a:t>Get recommendation by similar movie </a:t>
            </a:r>
          </a:p>
        </p:txBody>
      </p:sp>
      <p:sp>
        <p:nvSpPr>
          <p:cNvPr id="962" name="Google Shape;2096;p79">
            <a:extLst>
              <a:ext uri="{FF2B5EF4-FFF2-40B4-BE49-F238E27FC236}">
                <a16:creationId xmlns:a16="http://schemas.microsoft.com/office/drawing/2014/main" id="{644A0697-803C-AD1E-ED8F-6E8B8DBA4A76}"/>
              </a:ext>
            </a:extLst>
          </p:cNvPr>
          <p:cNvSpPr txBox="1">
            <a:spLocks/>
          </p:cNvSpPr>
          <p:nvPr/>
        </p:nvSpPr>
        <p:spPr>
          <a:xfrm>
            <a:off x="5631873" y="1755666"/>
            <a:ext cx="2089502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r"/>
            <a:r>
              <a:rPr lang="en-US" sz="1800" dirty="0">
                <a:solidFill>
                  <a:schemeClr val="accent6"/>
                </a:solidFill>
              </a:rPr>
              <a:t>Content Based Filter</a:t>
            </a:r>
          </a:p>
        </p:txBody>
      </p:sp>
      <p:sp>
        <p:nvSpPr>
          <p:cNvPr id="963" name="Google Shape;2097;p79">
            <a:extLst>
              <a:ext uri="{FF2B5EF4-FFF2-40B4-BE49-F238E27FC236}">
                <a16:creationId xmlns:a16="http://schemas.microsoft.com/office/drawing/2014/main" id="{E6AF5260-F075-D884-E930-7EF6A84B6491}"/>
              </a:ext>
            </a:extLst>
          </p:cNvPr>
          <p:cNvSpPr txBox="1">
            <a:spLocks/>
          </p:cNvSpPr>
          <p:nvPr/>
        </p:nvSpPr>
        <p:spPr>
          <a:xfrm>
            <a:off x="5754411" y="3712579"/>
            <a:ext cx="20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 sz="1200" dirty="0"/>
              <a:t>Get recommendations from similar users using neural networks </a:t>
            </a:r>
          </a:p>
        </p:txBody>
      </p:sp>
      <p:sp>
        <p:nvSpPr>
          <p:cNvPr id="964" name="Google Shape;2098;p79">
            <a:extLst>
              <a:ext uri="{FF2B5EF4-FFF2-40B4-BE49-F238E27FC236}">
                <a16:creationId xmlns:a16="http://schemas.microsoft.com/office/drawing/2014/main" id="{ED68EA47-AE56-C485-7C6A-7133872A1723}"/>
              </a:ext>
            </a:extLst>
          </p:cNvPr>
          <p:cNvSpPr/>
          <p:nvPr/>
        </p:nvSpPr>
        <p:spPr>
          <a:xfrm>
            <a:off x="616365" y="1963516"/>
            <a:ext cx="399500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965" name="Google Shape;2099;p79">
            <a:extLst>
              <a:ext uri="{FF2B5EF4-FFF2-40B4-BE49-F238E27FC236}">
                <a16:creationId xmlns:a16="http://schemas.microsoft.com/office/drawing/2014/main" id="{D02E23A3-510B-ACE9-43F3-7D412D2B9AE9}"/>
              </a:ext>
            </a:extLst>
          </p:cNvPr>
          <p:cNvSpPr/>
          <p:nvPr/>
        </p:nvSpPr>
        <p:spPr>
          <a:xfrm>
            <a:off x="616365" y="3396916"/>
            <a:ext cx="456219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966" name="Google Shape;2100;p79">
            <a:extLst>
              <a:ext uri="{FF2B5EF4-FFF2-40B4-BE49-F238E27FC236}">
                <a16:creationId xmlns:a16="http://schemas.microsoft.com/office/drawing/2014/main" id="{F2C9C66A-6A96-ABCD-61C6-89F4C0D4287D}"/>
              </a:ext>
            </a:extLst>
          </p:cNvPr>
          <p:cNvSpPr/>
          <p:nvPr/>
        </p:nvSpPr>
        <p:spPr>
          <a:xfrm>
            <a:off x="7832931" y="1963516"/>
            <a:ext cx="451780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967" name="Google Shape;2101;p79">
            <a:extLst>
              <a:ext uri="{FF2B5EF4-FFF2-40B4-BE49-F238E27FC236}">
                <a16:creationId xmlns:a16="http://schemas.microsoft.com/office/drawing/2014/main" id="{71323543-2887-DDC8-05BC-2A05FEE449F6}"/>
              </a:ext>
            </a:extLst>
          </p:cNvPr>
          <p:cNvSpPr/>
          <p:nvPr/>
        </p:nvSpPr>
        <p:spPr>
          <a:xfrm>
            <a:off x="7832931" y="3396916"/>
            <a:ext cx="459179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968" name="Google Shape;2102;p79">
            <a:extLst>
              <a:ext uri="{FF2B5EF4-FFF2-40B4-BE49-F238E27FC236}">
                <a16:creationId xmlns:a16="http://schemas.microsoft.com/office/drawing/2014/main" id="{2AB1AF23-B7C6-12AF-D03B-4752DD762612}"/>
              </a:ext>
            </a:extLst>
          </p:cNvPr>
          <p:cNvSpPr/>
          <p:nvPr/>
        </p:nvSpPr>
        <p:spPr>
          <a:xfrm rot="10800000" flipH="1">
            <a:off x="3362387" y="1751066"/>
            <a:ext cx="2183700" cy="2183700"/>
          </a:xfrm>
          <a:prstGeom prst="blockArc">
            <a:avLst>
              <a:gd name="adj1" fmla="val 16198797"/>
              <a:gd name="adj2" fmla="val 81701"/>
              <a:gd name="adj3" fmla="val 485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2103;p79">
            <a:extLst>
              <a:ext uri="{FF2B5EF4-FFF2-40B4-BE49-F238E27FC236}">
                <a16:creationId xmlns:a16="http://schemas.microsoft.com/office/drawing/2014/main" id="{19BEE7A8-8451-C1B8-8DA0-10FE4123618E}"/>
              </a:ext>
            </a:extLst>
          </p:cNvPr>
          <p:cNvSpPr/>
          <p:nvPr/>
        </p:nvSpPr>
        <p:spPr>
          <a:xfrm rot="10800000">
            <a:off x="3362387" y="1751041"/>
            <a:ext cx="2183700" cy="2183700"/>
          </a:xfrm>
          <a:prstGeom prst="blockArc">
            <a:avLst>
              <a:gd name="adj1" fmla="val 16198797"/>
              <a:gd name="adj2" fmla="val 81701"/>
              <a:gd name="adj3" fmla="val 48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2104;p79">
            <a:extLst>
              <a:ext uri="{FF2B5EF4-FFF2-40B4-BE49-F238E27FC236}">
                <a16:creationId xmlns:a16="http://schemas.microsoft.com/office/drawing/2014/main" id="{671DA2DB-795C-4170-69C3-388A6991FF5F}"/>
              </a:ext>
            </a:extLst>
          </p:cNvPr>
          <p:cNvSpPr/>
          <p:nvPr/>
        </p:nvSpPr>
        <p:spPr>
          <a:xfrm flipH="1">
            <a:off x="3362387" y="1751041"/>
            <a:ext cx="2183700" cy="2183700"/>
          </a:xfrm>
          <a:prstGeom prst="blockArc">
            <a:avLst>
              <a:gd name="adj1" fmla="val 16198797"/>
              <a:gd name="adj2" fmla="val 81121"/>
              <a:gd name="adj3" fmla="val 477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2105;p79">
            <a:extLst>
              <a:ext uri="{FF2B5EF4-FFF2-40B4-BE49-F238E27FC236}">
                <a16:creationId xmlns:a16="http://schemas.microsoft.com/office/drawing/2014/main" id="{1CC7E047-6D49-4C06-44A9-4274A42D6EB9}"/>
              </a:ext>
            </a:extLst>
          </p:cNvPr>
          <p:cNvSpPr/>
          <p:nvPr/>
        </p:nvSpPr>
        <p:spPr>
          <a:xfrm>
            <a:off x="1285242" y="2775150"/>
            <a:ext cx="347629" cy="346048"/>
          </a:xfrm>
          <a:custGeom>
            <a:avLst/>
            <a:gdLst/>
            <a:ahLst/>
            <a:cxnLst/>
            <a:rect l="l" t="t" r="r" b="b"/>
            <a:pathLst>
              <a:path w="10551" h="10503" extrusionOk="0">
                <a:moveTo>
                  <a:pt x="9931" y="596"/>
                </a:moveTo>
                <a:lnTo>
                  <a:pt x="9931" y="1644"/>
                </a:lnTo>
                <a:lnTo>
                  <a:pt x="8884" y="1644"/>
                </a:lnTo>
                <a:lnTo>
                  <a:pt x="8884" y="596"/>
                </a:lnTo>
                <a:close/>
                <a:moveTo>
                  <a:pt x="1668" y="620"/>
                </a:moveTo>
                <a:lnTo>
                  <a:pt x="1668" y="1667"/>
                </a:lnTo>
                <a:lnTo>
                  <a:pt x="620" y="1667"/>
                </a:lnTo>
                <a:lnTo>
                  <a:pt x="620" y="620"/>
                </a:lnTo>
                <a:close/>
                <a:moveTo>
                  <a:pt x="1668" y="2263"/>
                </a:moveTo>
                <a:lnTo>
                  <a:pt x="1668" y="3311"/>
                </a:lnTo>
                <a:lnTo>
                  <a:pt x="620" y="3311"/>
                </a:lnTo>
                <a:lnTo>
                  <a:pt x="620" y="2263"/>
                </a:lnTo>
                <a:close/>
                <a:moveTo>
                  <a:pt x="9931" y="2263"/>
                </a:moveTo>
                <a:lnTo>
                  <a:pt x="9931" y="3311"/>
                </a:lnTo>
                <a:lnTo>
                  <a:pt x="8884" y="3311"/>
                </a:lnTo>
                <a:lnTo>
                  <a:pt x="8884" y="2263"/>
                </a:lnTo>
                <a:close/>
                <a:moveTo>
                  <a:pt x="1668" y="3906"/>
                </a:moveTo>
                <a:lnTo>
                  <a:pt x="1668" y="4954"/>
                </a:lnTo>
                <a:lnTo>
                  <a:pt x="620" y="4954"/>
                </a:lnTo>
                <a:lnTo>
                  <a:pt x="620" y="3906"/>
                </a:lnTo>
                <a:close/>
                <a:moveTo>
                  <a:pt x="9931" y="3906"/>
                </a:moveTo>
                <a:lnTo>
                  <a:pt x="9931" y="4954"/>
                </a:lnTo>
                <a:lnTo>
                  <a:pt x="8884" y="4954"/>
                </a:lnTo>
                <a:lnTo>
                  <a:pt x="8884" y="3906"/>
                </a:lnTo>
                <a:close/>
                <a:moveTo>
                  <a:pt x="4253" y="3743"/>
                </a:moveTo>
                <a:cubicBezTo>
                  <a:pt x="4278" y="3743"/>
                  <a:pt x="4305" y="3748"/>
                  <a:pt x="4335" y="3763"/>
                </a:cubicBezTo>
                <a:cubicBezTo>
                  <a:pt x="4430" y="3787"/>
                  <a:pt x="4478" y="3811"/>
                  <a:pt x="4526" y="3906"/>
                </a:cubicBezTo>
                <a:lnTo>
                  <a:pt x="5073" y="4882"/>
                </a:lnTo>
                <a:lnTo>
                  <a:pt x="4549" y="5192"/>
                </a:lnTo>
                <a:lnTo>
                  <a:pt x="3978" y="4192"/>
                </a:lnTo>
                <a:cubicBezTo>
                  <a:pt x="3883" y="4049"/>
                  <a:pt x="3954" y="3882"/>
                  <a:pt x="4097" y="3787"/>
                </a:cubicBezTo>
                <a:cubicBezTo>
                  <a:pt x="4146" y="3770"/>
                  <a:pt x="4195" y="3743"/>
                  <a:pt x="4253" y="3743"/>
                </a:cubicBezTo>
                <a:close/>
                <a:moveTo>
                  <a:pt x="8264" y="596"/>
                </a:moveTo>
                <a:lnTo>
                  <a:pt x="8264" y="6573"/>
                </a:lnTo>
                <a:lnTo>
                  <a:pt x="6764" y="6573"/>
                </a:lnTo>
                <a:lnTo>
                  <a:pt x="5049" y="3573"/>
                </a:lnTo>
                <a:cubicBezTo>
                  <a:pt x="4930" y="3358"/>
                  <a:pt x="4716" y="3215"/>
                  <a:pt x="4478" y="3120"/>
                </a:cubicBezTo>
                <a:cubicBezTo>
                  <a:pt x="4402" y="3105"/>
                  <a:pt x="4327" y="3097"/>
                  <a:pt x="4252" y="3097"/>
                </a:cubicBezTo>
                <a:cubicBezTo>
                  <a:pt x="4089" y="3097"/>
                  <a:pt x="3926" y="3134"/>
                  <a:pt x="3763" y="3215"/>
                </a:cubicBezTo>
                <a:cubicBezTo>
                  <a:pt x="3311" y="3477"/>
                  <a:pt x="3168" y="4049"/>
                  <a:pt x="3454" y="4501"/>
                </a:cubicBezTo>
                <a:lnTo>
                  <a:pt x="4645" y="6573"/>
                </a:lnTo>
                <a:lnTo>
                  <a:pt x="2263" y="6573"/>
                </a:lnTo>
                <a:lnTo>
                  <a:pt x="2263" y="596"/>
                </a:lnTo>
                <a:close/>
                <a:moveTo>
                  <a:pt x="9931" y="5549"/>
                </a:moveTo>
                <a:lnTo>
                  <a:pt x="9931" y="6573"/>
                </a:lnTo>
                <a:lnTo>
                  <a:pt x="8884" y="6573"/>
                </a:lnTo>
                <a:lnTo>
                  <a:pt x="8884" y="5549"/>
                </a:lnTo>
                <a:close/>
                <a:moveTo>
                  <a:pt x="1668" y="5573"/>
                </a:moveTo>
                <a:lnTo>
                  <a:pt x="1668" y="6621"/>
                </a:lnTo>
                <a:lnTo>
                  <a:pt x="620" y="6621"/>
                </a:lnTo>
                <a:lnTo>
                  <a:pt x="620" y="5573"/>
                </a:lnTo>
                <a:close/>
                <a:moveTo>
                  <a:pt x="5383" y="5430"/>
                </a:moveTo>
                <a:lnTo>
                  <a:pt x="7764" y="9526"/>
                </a:lnTo>
                <a:lnTo>
                  <a:pt x="7217" y="9836"/>
                </a:lnTo>
                <a:lnTo>
                  <a:pt x="4835" y="5716"/>
                </a:lnTo>
                <a:lnTo>
                  <a:pt x="5383" y="5430"/>
                </a:lnTo>
                <a:close/>
                <a:moveTo>
                  <a:pt x="287" y="0"/>
                </a:moveTo>
                <a:cubicBezTo>
                  <a:pt x="120" y="0"/>
                  <a:pt x="1" y="143"/>
                  <a:pt x="1" y="310"/>
                </a:cubicBezTo>
                <a:lnTo>
                  <a:pt x="1" y="6883"/>
                </a:lnTo>
                <a:cubicBezTo>
                  <a:pt x="1" y="7049"/>
                  <a:pt x="144" y="7169"/>
                  <a:pt x="287" y="7169"/>
                </a:cubicBezTo>
                <a:lnTo>
                  <a:pt x="5002" y="7169"/>
                </a:lnTo>
                <a:lnTo>
                  <a:pt x="6836" y="10360"/>
                </a:lnTo>
                <a:cubicBezTo>
                  <a:pt x="6859" y="10431"/>
                  <a:pt x="6955" y="10479"/>
                  <a:pt x="7026" y="10503"/>
                </a:cubicBezTo>
                <a:lnTo>
                  <a:pt x="7097" y="10503"/>
                </a:lnTo>
                <a:cubicBezTo>
                  <a:pt x="7169" y="10503"/>
                  <a:pt x="7217" y="10503"/>
                  <a:pt x="7264" y="10479"/>
                </a:cubicBezTo>
                <a:lnTo>
                  <a:pt x="8336" y="9860"/>
                </a:lnTo>
                <a:cubicBezTo>
                  <a:pt x="8479" y="9764"/>
                  <a:pt x="8526" y="9598"/>
                  <a:pt x="8455" y="9431"/>
                </a:cubicBezTo>
                <a:lnTo>
                  <a:pt x="7145" y="7169"/>
                </a:lnTo>
                <a:lnTo>
                  <a:pt x="10241" y="7169"/>
                </a:lnTo>
                <a:cubicBezTo>
                  <a:pt x="10408" y="7169"/>
                  <a:pt x="10527" y="7026"/>
                  <a:pt x="10527" y="6883"/>
                </a:cubicBezTo>
                <a:lnTo>
                  <a:pt x="10527" y="310"/>
                </a:lnTo>
                <a:cubicBezTo>
                  <a:pt x="10551" y="143"/>
                  <a:pt x="10408" y="0"/>
                  <a:pt x="102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6" name="Google Shape;2106;p79">
            <a:extLst>
              <a:ext uri="{FF2B5EF4-FFF2-40B4-BE49-F238E27FC236}">
                <a16:creationId xmlns:a16="http://schemas.microsoft.com/office/drawing/2014/main" id="{887EB1C9-EC4A-CBAA-B1C8-765107EC26F1}"/>
              </a:ext>
            </a:extLst>
          </p:cNvPr>
          <p:cNvGrpSpPr/>
          <p:nvPr/>
        </p:nvGrpSpPr>
        <p:grpSpPr>
          <a:xfrm>
            <a:off x="7271887" y="2677764"/>
            <a:ext cx="346048" cy="346838"/>
            <a:chOff x="3009914" y="2063010"/>
            <a:chExt cx="346048" cy="346838"/>
          </a:xfrm>
        </p:grpSpPr>
        <p:sp>
          <p:nvSpPr>
            <p:cNvPr id="987" name="Google Shape;2107;p79">
              <a:extLst>
                <a:ext uri="{FF2B5EF4-FFF2-40B4-BE49-F238E27FC236}">
                  <a16:creationId xmlns:a16="http://schemas.microsoft.com/office/drawing/2014/main" id="{06EAA895-5F8F-BC02-76A9-5E863379D2BE}"/>
                </a:ext>
              </a:extLst>
            </p:cNvPr>
            <p:cNvSpPr/>
            <p:nvPr/>
          </p:nvSpPr>
          <p:spPr>
            <a:xfrm>
              <a:off x="3155047" y="2190121"/>
              <a:ext cx="55747" cy="84774"/>
            </a:xfrm>
            <a:custGeom>
              <a:avLst/>
              <a:gdLst/>
              <a:ahLst/>
              <a:cxnLst/>
              <a:rect l="l" t="t" r="r" b="b"/>
              <a:pathLst>
                <a:path w="1692" h="2573" extrusionOk="0">
                  <a:moveTo>
                    <a:pt x="810" y="0"/>
                  </a:moveTo>
                  <a:cubicBezTo>
                    <a:pt x="453" y="0"/>
                    <a:pt x="120" y="286"/>
                    <a:pt x="25" y="643"/>
                  </a:cubicBezTo>
                  <a:cubicBezTo>
                    <a:pt x="1" y="786"/>
                    <a:pt x="96" y="905"/>
                    <a:pt x="239" y="929"/>
                  </a:cubicBezTo>
                  <a:cubicBezTo>
                    <a:pt x="257" y="932"/>
                    <a:pt x="274" y="933"/>
                    <a:pt x="291" y="933"/>
                  </a:cubicBezTo>
                  <a:cubicBezTo>
                    <a:pt x="410" y="933"/>
                    <a:pt x="504" y="860"/>
                    <a:pt x="525" y="715"/>
                  </a:cubicBezTo>
                  <a:cubicBezTo>
                    <a:pt x="572" y="595"/>
                    <a:pt x="644" y="524"/>
                    <a:pt x="810" y="524"/>
                  </a:cubicBezTo>
                  <a:cubicBezTo>
                    <a:pt x="953" y="524"/>
                    <a:pt x="1049" y="643"/>
                    <a:pt x="1072" y="762"/>
                  </a:cubicBezTo>
                  <a:lnTo>
                    <a:pt x="1072" y="810"/>
                  </a:lnTo>
                  <a:cubicBezTo>
                    <a:pt x="1049" y="905"/>
                    <a:pt x="977" y="1024"/>
                    <a:pt x="882" y="1143"/>
                  </a:cubicBezTo>
                  <a:cubicBezTo>
                    <a:pt x="572" y="1596"/>
                    <a:pt x="382" y="1858"/>
                    <a:pt x="263" y="1977"/>
                  </a:cubicBezTo>
                  <a:cubicBezTo>
                    <a:pt x="144" y="2143"/>
                    <a:pt x="96" y="2215"/>
                    <a:pt x="120" y="2358"/>
                  </a:cubicBezTo>
                  <a:cubicBezTo>
                    <a:pt x="144" y="2453"/>
                    <a:pt x="215" y="2501"/>
                    <a:pt x="286" y="2548"/>
                  </a:cubicBezTo>
                  <a:cubicBezTo>
                    <a:pt x="334" y="2548"/>
                    <a:pt x="358" y="2572"/>
                    <a:pt x="763" y="2572"/>
                  </a:cubicBezTo>
                  <a:lnTo>
                    <a:pt x="1430" y="2572"/>
                  </a:lnTo>
                  <a:cubicBezTo>
                    <a:pt x="1572" y="2572"/>
                    <a:pt x="1692" y="2453"/>
                    <a:pt x="1692" y="2310"/>
                  </a:cubicBezTo>
                  <a:cubicBezTo>
                    <a:pt x="1668" y="2215"/>
                    <a:pt x="1549" y="2096"/>
                    <a:pt x="1406" y="2096"/>
                  </a:cubicBezTo>
                  <a:lnTo>
                    <a:pt x="858" y="2096"/>
                  </a:lnTo>
                  <a:cubicBezTo>
                    <a:pt x="977" y="1953"/>
                    <a:pt x="1144" y="1739"/>
                    <a:pt x="1311" y="1477"/>
                  </a:cubicBezTo>
                  <a:cubicBezTo>
                    <a:pt x="1430" y="1286"/>
                    <a:pt x="1525" y="1119"/>
                    <a:pt x="1572" y="929"/>
                  </a:cubicBezTo>
                  <a:lnTo>
                    <a:pt x="1572" y="905"/>
                  </a:lnTo>
                  <a:lnTo>
                    <a:pt x="1572" y="810"/>
                  </a:lnTo>
                  <a:lnTo>
                    <a:pt x="1572" y="786"/>
                  </a:lnTo>
                  <a:cubicBezTo>
                    <a:pt x="1572" y="357"/>
                    <a:pt x="1215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108;p79">
              <a:extLst>
                <a:ext uri="{FF2B5EF4-FFF2-40B4-BE49-F238E27FC236}">
                  <a16:creationId xmlns:a16="http://schemas.microsoft.com/office/drawing/2014/main" id="{C8051B52-5385-2FB1-B36E-F56FA277B7E0}"/>
                </a:ext>
              </a:extLst>
            </p:cNvPr>
            <p:cNvSpPr/>
            <p:nvPr/>
          </p:nvSpPr>
          <p:spPr>
            <a:xfrm>
              <a:off x="3009914" y="2063010"/>
              <a:ext cx="346048" cy="346838"/>
            </a:xfrm>
            <a:custGeom>
              <a:avLst/>
              <a:gdLst/>
              <a:ahLst/>
              <a:cxnLst/>
              <a:rect l="l" t="t" r="r" b="b"/>
              <a:pathLst>
                <a:path w="10503" h="10527" extrusionOk="0">
                  <a:moveTo>
                    <a:pt x="1667" y="596"/>
                  </a:moveTo>
                  <a:lnTo>
                    <a:pt x="1667" y="1643"/>
                  </a:lnTo>
                  <a:lnTo>
                    <a:pt x="619" y="1643"/>
                  </a:lnTo>
                  <a:lnTo>
                    <a:pt x="619" y="596"/>
                  </a:lnTo>
                  <a:close/>
                  <a:moveTo>
                    <a:pt x="3310" y="596"/>
                  </a:moveTo>
                  <a:lnTo>
                    <a:pt x="3310" y="1643"/>
                  </a:lnTo>
                  <a:lnTo>
                    <a:pt x="2262" y="1643"/>
                  </a:lnTo>
                  <a:lnTo>
                    <a:pt x="2262" y="596"/>
                  </a:lnTo>
                  <a:close/>
                  <a:moveTo>
                    <a:pt x="4953" y="596"/>
                  </a:moveTo>
                  <a:lnTo>
                    <a:pt x="4953" y="1643"/>
                  </a:lnTo>
                  <a:lnTo>
                    <a:pt x="3906" y="1643"/>
                  </a:lnTo>
                  <a:lnTo>
                    <a:pt x="3906" y="596"/>
                  </a:lnTo>
                  <a:close/>
                  <a:moveTo>
                    <a:pt x="6573" y="596"/>
                  </a:moveTo>
                  <a:lnTo>
                    <a:pt x="6573" y="1643"/>
                  </a:lnTo>
                  <a:lnTo>
                    <a:pt x="5549" y="1643"/>
                  </a:lnTo>
                  <a:lnTo>
                    <a:pt x="5549" y="596"/>
                  </a:lnTo>
                  <a:close/>
                  <a:moveTo>
                    <a:pt x="8240" y="596"/>
                  </a:moveTo>
                  <a:lnTo>
                    <a:pt x="8240" y="1643"/>
                  </a:lnTo>
                  <a:lnTo>
                    <a:pt x="7216" y="1643"/>
                  </a:lnTo>
                  <a:lnTo>
                    <a:pt x="7216" y="596"/>
                  </a:lnTo>
                  <a:close/>
                  <a:moveTo>
                    <a:pt x="9883" y="596"/>
                  </a:moveTo>
                  <a:lnTo>
                    <a:pt x="9883" y="1643"/>
                  </a:lnTo>
                  <a:lnTo>
                    <a:pt x="8835" y="1643"/>
                  </a:lnTo>
                  <a:lnTo>
                    <a:pt x="8835" y="596"/>
                  </a:lnTo>
                  <a:close/>
                  <a:moveTo>
                    <a:pt x="9883" y="2263"/>
                  </a:moveTo>
                  <a:lnTo>
                    <a:pt x="9883" y="8264"/>
                  </a:lnTo>
                  <a:lnTo>
                    <a:pt x="619" y="8264"/>
                  </a:lnTo>
                  <a:lnTo>
                    <a:pt x="619" y="2263"/>
                  </a:lnTo>
                  <a:close/>
                  <a:moveTo>
                    <a:pt x="9883" y="8859"/>
                  </a:moveTo>
                  <a:lnTo>
                    <a:pt x="9883" y="9907"/>
                  </a:lnTo>
                  <a:lnTo>
                    <a:pt x="8835" y="9907"/>
                  </a:lnTo>
                  <a:lnTo>
                    <a:pt x="8835" y="8859"/>
                  </a:lnTo>
                  <a:close/>
                  <a:moveTo>
                    <a:pt x="1667" y="8907"/>
                  </a:moveTo>
                  <a:lnTo>
                    <a:pt x="1667" y="9931"/>
                  </a:lnTo>
                  <a:lnTo>
                    <a:pt x="619" y="9931"/>
                  </a:lnTo>
                  <a:lnTo>
                    <a:pt x="619" y="8907"/>
                  </a:lnTo>
                  <a:close/>
                  <a:moveTo>
                    <a:pt x="3310" y="8907"/>
                  </a:moveTo>
                  <a:lnTo>
                    <a:pt x="3310" y="9931"/>
                  </a:lnTo>
                  <a:lnTo>
                    <a:pt x="2262" y="9931"/>
                  </a:lnTo>
                  <a:lnTo>
                    <a:pt x="2262" y="8907"/>
                  </a:lnTo>
                  <a:close/>
                  <a:moveTo>
                    <a:pt x="4953" y="8907"/>
                  </a:moveTo>
                  <a:lnTo>
                    <a:pt x="4953" y="9931"/>
                  </a:lnTo>
                  <a:lnTo>
                    <a:pt x="3906" y="9931"/>
                  </a:lnTo>
                  <a:lnTo>
                    <a:pt x="3906" y="8907"/>
                  </a:lnTo>
                  <a:close/>
                  <a:moveTo>
                    <a:pt x="6620" y="8907"/>
                  </a:moveTo>
                  <a:lnTo>
                    <a:pt x="6620" y="9931"/>
                  </a:lnTo>
                  <a:lnTo>
                    <a:pt x="5573" y="9931"/>
                  </a:lnTo>
                  <a:lnTo>
                    <a:pt x="5573" y="8907"/>
                  </a:lnTo>
                  <a:close/>
                  <a:moveTo>
                    <a:pt x="8240" y="8907"/>
                  </a:moveTo>
                  <a:lnTo>
                    <a:pt x="8240" y="9931"/>
                  </a:lnTo>
                  <a:lnTo>
                    <a:pt x="7216" y="9931"/>
                  </a:lnTo>
                  <a:lnTo>
                    <a:pt x="7216" y="8907"/>
                  </a:lnTo>
                  <a:close/>
                  <a:moveTo>
                    <a:pt x="310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10240"/>
                  </a:lnTo>
                  <a:cubicBezTo>
                    <a:pt x="0" y="10407"/>
                    <a:pt x="143" y="10526"/>
                    <a:pt x="310" y="10526"/>
                  </a:cubicBezTo>
                  <a:lnTo>
                    <a:pt x="10193" y="10526"/>
                  </a:lnTo>
                  <a:cubicBezTo>
                    <a:pt x="10359" y="10526"/>
                    <a:pt x="10478" y="10383"/>
                    <a:pt x="10478" y="10240"/>
                  </a:cubicBezTo>
                  <a:lnTo>
                    <a:pt x="10478" y="286"/>
                  </a:lnTo>
                  <a:cubicBezTo>
                    <a:pt x="10502" y="119"/>
                    <a:pt x="10359" y="0"/>
                    <a:pt x="10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109;p79">
              <a:extLst>
                <a:ext uri="{FF2B5EF4-FFF2-40B4-BE49-F238E27FC236}">
                  <a16:creationId xmlns:a16="http://schemas.microsoft.com/office/drawing/2014/main" id="{F0F27854-9975-53DC-FB3B-FBAC07384DFC}"/>
                </a:ext>
              </a:extLst>
            </p:cNvPr>
            <p:cNvSpPr/>
            <p:nvPr/>
          </p:nvSpPr>
          <p:spPr>
            <a:xfrm>
              <a:off x="3104045" y="2157931"/>
              <a:ext cx="156962" cy="156962"/>
            </a:xfrm>
            <a:custGeom>
              <a:avLst/>
              <a:gdLst/>
              <a:ahLst/>
              <a:cxnLst/>
              <a:rect l="l" t="t" r="r" b="b"/>
              <a:pathLst>
                <a:path w="4764" h="4764" extrusionOk="0">
                  <a:moveTo>
                    <a:pt x="2382" y="620"/>
                  </a:moveTo>
                  <a:cubicBezTo>
                    <a:pt x="3335" y="620"/>
                    <a:pt x="4144" y="1406"/>
                    <a:pt x="4144" y="2382"/>
                  </a:cubicBezTo>
                  <a:cubicBezTo>
                    <a:pt x="4144" y="3335"/>
                    <a:pt x="3359" y="4144"/>
                    <a:pt x="2382" y="4144"/>
                  </a:cubicBezTo>
                  <a:cubicBezTo>
                    <a:pt x="1430" y="4144"/>
                    <a:pt x="620" y="3359"/>
                    <a:pt x="620" y="2382"/>
                  </a:cubicBezTo>
                  <a:cubicBezTo>
                    <a:pt x="620" y="1406"/>
                    <a:pt x="1406" y="620"/>
                    <a:pt x="2382" y="620"/>
                  </a:cubicBezTo>
                  <a:close/>
                  <a:moveTo>
                    <a:pt x="2382" y="1"/>
                  </a:moveTo>
                  <a:cubicBezTo>
                    <a:pt x="1072" y="1"/>
                    <a:pt x="1" y="1072"/>
                    <a:pt x="1" y="2382"/>
                  </a:cubicBezTo>
                  <a:cubicBezTo>
                    <a:pt x="1" y="3692"/>
                    <a:pt x="1072" y="4764"/>
                    <a:pt x="2382" y="4764"/>
                  </a:cubicBezTo>
                  <a:cubicBezTo>
                    <a:pt x="3692" y="4764"/>
                    <a:pt x="4764" y="3692"/>
                    <a:pt x="4764" y="2382"/>
                  </a:cubicBezTo>
                  <a:cubicBezTo>
                    <a:pt x="4764" y="1072"/>
                    <a:pt x="3692" y="1"/>
                    <a:pt x="2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Google Shape;2110;p79">
            <a:extLst>
              <a:ext uri="{FF2B5EF4-FFF2-40B4-BE49-F238E27FC236}">
                <a16:creationId xmlns:a16="http://schemas.microsoft.com/office/drawing/2014/main" id="{9298B9A3-BBC4-7C35-1004-EDBC80D1761B}"/>
              </a:ext>
            </a:extLst>
          </p:cNvPr>
          <p:cNvSpPr/>
          <p:nvPr/>
        </p:nvSpPr>
        <p:spPr>
          <a:xfrm>
            <a:off x="1272357" y="1368235"/>
            <a:ext cx="332704" cy="333495"/>
          </a:xfrm>
          <a:custGeom>
            <a:avLst/>
            <a:gdLst/>
            <a:ahLst/>
            <a:cxnLst/>
            <a:rect l="l" t="t" r="r" b="b"/>
            <a:pathLst>
              <a:path w="10098" h="10122" extrusionOk="0">
                <a:moveTo>
                  <a:pt x="1572" y="572"/>
                </a:moveTo>
                <a:lnTo>
                  <a:pt x="1572" y="1548"/>
                </a:lnTo>
                <a:lnTo>
                  <a:pt x="596" y="1548"/>
                </a:lnTo>
                <a:lnTo>
                  <a:pt x="596" y="572"/>
                </a:lnTo>
                <a:close/>
                <a:moveTo>
                  <a:pt x="3144" y="596"/>
                </a:moveTo>
                <a:lnTo>
                  <a:pt x="3144" y="1572"/>
                </a:lnTo>
                <a:lnTo>
                  <a:pt x="2168" y="1572"/>
                </a:lnTo>
                <a:lnTo>
                  <a:pt x="2168" y="596"/>
                </a:lnTo>
                <a:close/>
                <a:moveTo>
                  <a:pt x="4763" y="596"/>
                </a:moveTo>
                <a:lnTo>
                  <a:pt x="4763" y="1572"/>
                </a:lnTo>
                <a:lnTo>
                  <a:pt x="3787" y="1572"/>
                </a:lnTo>
                <a:lnTo>
                  <a:pt x="3787" y="596"/>
                </a:lnTo>
                <a:close/>
                <a:moveTo>
                  <a:pt x="8597" y="1762"/>
                </a:moveTo>
                <a:cubicBezTo>
                  <a:pt x="9074" y="1762"/>
                  <a:pt x="9502" y="2143"/>
                  <a:pt x="9502" y="2644"/>
                </a:cubicBezTo>
                <a:cubicBezTo>
                  <a:pt x="9502" y="3120"/>
                  <a:pt x="9098" y="3549"/>
                  <a:pt x="8597" y="3549"/>
                </a:cubicBezTo>
                <a:cubicBezTo>
                  <a:pt x="8097" y="3549"/>
                  <a:pt x="7716" y="3144"/>
                  <a:pt x="7716" y="2644"/>
                </a:cubicBezTo>
                <a:cubicBezTo>
                  <a:pt x="7716" y="2143"/>
                  <a:pt x="8097" y="1762"/>
                  <a:pt x="8597" y="1762"/>
                </a:cubicBezTo>
                <a:close/>
                <a:moveTo>
                  <a:pt x="5335" y="3739"/>
                </a:moveTo>
                <a:lnTo>
                  <a:pt x="5692" y="3953"/>
                </a:lnTo>
                <a:lnTo>
                  <a:pt x="5335" y="4168"/>
                </a:lnTo>
                <a:lnTo>
                  <a:pt x="5335" y="3739"/>
                </a:lnTo>
                <a:close/>
                <a:moveTo>
                  <a:pt x="7478" y="5001"/>
                </a:moveTo>
                <a:lnTo>
                  <a:pt x="8002" y="5335"/>
                </a:lnTo>
                <a:cubicBezTo>
                  <a:pt x="7788" y="5406"/>
                  <a:pt x="7621" y="5525"/>
                  <a:pt x="7478" y="5716"/>
                </a:cubicBezTo>
                <a:lnTo>
                  <a:pt x="6883" y="5335"/>
                </a:lnTo>
                <a:lnTo>
                  <a:pt x="7478" y="5001"/>
                </a:lnTo>
                <a:close/>
                <a:moveTo>
                  <a:pt x="7478" y="3596"/>
                </a:moveTo>
                <a:cubicBezTo>
                  <a:pt x="7645" y="3787"/>
                  <a:pt x="7812" y="3906"/>
                  <a:pt x="8002" y="3977"/>
                </a:cubicBezTo>
                <a:lnTo>
                  <a:pt x="4525" y="5978"/>
                </a:lnTo>
                <a:cubicBezTo>
                  <a:pt x="4226" y="6151"/>
                  <a:pt x="3897" y="6240"/>
                  <a:pt x="3570" y="6240"/>
                </a:cubicBezTo>
                <a:cubicBezTo>
                  <a:pt x="3402" y="6240"/>
                  <a:pt x="3234" y="6217"/>
                  <a:pt x="3072" y="6168"/>
                </a:cubicBezTo>
                <a:lnTo>
                  <a:pt x="7478" y="3596"/>
                </a:lnTo>
                <a:close/>
                <a:moveTo>
                  <a:pt x="8597" y="5763"/>
                </a:moveTo>
                <a:cubicBezTo>
                  <a:pt x="9098" y="5763"/>
                  <a:pt x="9502" y="6168"/>
                  <a:pt x="9502" y="6668"/>
                </a:cubicBezTo>
                <a:cubicBezTo>
                  <a:pt x="9502" y="7168"/>
                  <a:pt x="9074" y="7549"/>
                  <a:pt x="8597" y="7549"/>
                </a:cubicBezTo>
                <a:cubicBezTo>
                  <a:pt x="8121" y="7549"/>
                  <a:pt x="7716" y="7168"/>
                  <a:pt x="7716" y="6668"/>
                </a:cubicBezTo>
                <a:cubicBezTo>
                  <a:pt x="7716" y="6192"/>
                  <a:pt x="8097" y="5763"/>
                  <a:pt x="8597" y="5763"/>
                </a:cubicBezTo>
                <a:close/>
                <a:moveTo>
                  <a:pt x="4739" y="2143"/>
                </a:moveTo>
                <a:lnTo>
                  <a:pt x="4739" y="4501"/>
                </a:lnTo>
                <a:lnTo>
                  <a:pt x="2287" y="5930"/>
                </a:lnTo>
                <a:cubicBezTo>
                  <a:pt x="2191" y="5978"/>
                  <a:pt x="2144" y="6073"/>
                  <a:pt x="2144" y="6168"/>
                </a:cubicBezTo>
                <a:cubicBezTo>
                  <a:pt x="2144" y="6240"/>
                  <a:pt x="2191" y="6359"/>
                  <a:pt x="2263" y="6430"/>
                </a:cubicBezTo>
                <a:cubicBezTo>
                  <a:pt x="2644" y="6668"/>
                  <a:pt x="3049" y="6811"/>
                  <a:pt x="3549" y="6835"/>
                </a:cubicBezTo>
                <a:lnTo>
                  <a:pt x="3596" y="6835"/>
                </a:lnTo>
                <a:cubicBezTo>
                  <a:pt x="3977" y="6835"/>
                  <a:pt x="4382" y="6763"/>
                  <a:pt x="4739" y="6573"/>
                </a:cubicBezTo>
                <a:lnTo>
                  <a:pt x="4739" y="7954"/>
                </a:lnTo>
                <a:lnTo>
                  <a:pt x="596" y="7954"/>
                </a:lnTo>
                <a:lnTo>
                  <a:pt x="596" y="7907"/>
                </a:lnTo>
                <a:lnTo>
                  <a:pt x="596" y="2143"/>
                </a:lnTo>
                <a:close/>
                <a:moveTo>
                  <a:pt x="1572" y="8502"/>
                </a:moveTo>
                <a:lnTo>
                  <a:pt x="1572" y="9502"/>
                </a:lnTo>
                <a:lnTo>
                  <a:pt x="596" y="9502"/>
                </a:lnTo>
                <a:lnTo>
                  <a:pt x="596" y="8502"/>
                </a:lnTo>
                <a:close/>
                <a:moveTo>
                  <a:pt x="3144" y="8502"/>
                </a:moveTo>
                <a:lnTo>
                  <a:pt x="3144" y="9502"/>
                </a:lnTo>
                <a:lnTo>
                  <a:pt x="2168" y="9502"/>
                </a:lnTo>
                <a:lnTo>
                  <a:pt x="2168" y="8502"/>
                </a:lnTo>
                <a:close/>
                <a:moveTo>
                  <a:pt x="4763" y="8526"/>
                </a:moveTo>
                <a:lnTo>
                  <a:pt x="4763" y="9526"/>
                </a:lnTo>
                <a:lnTo>
                  <a:pt x="3787" y="9526"/>
                </a:lnTo>
                <a:lnTo>
                  <a:pt x="3787" y="8526"/>
                </a:lnTo>
                <a:close/>
                <a:moveTo>
                  <a:pt x="286" y="0"/>
                </a:moveTo>
                <a:cubicBezTo>
                  <a:pt x="143" y="0"/>
                  <a:pt x="0" y="119"/>
                  <a:pt x="0" y="286"/>
                </a:cubicBezTo>
                <a:lnTo>
                  <a:pt x="0" y="9812"/>
                </a:lnTo>
                <a:cubicBezTo>
                  <a:pt x="0" y="9955"/>
                  <a:pt x="119" y="10121"/>
                  <a:pt x="286" y="10121"/>
                </a:cubicBezTo>
                <a:lnTo>
                  <a:pt x="5025" y="10121"/>
                </a:lnTo>
                <a:cubicBezTo>
                  <a:pt x="5168" y="10121"/>
                  <a:pt x="5335" y="10002"/>
                  <a:pt x="5335" y="9812"/>
                </a:cubicBezTo>
                <a:lnTo>
                  <a:pt x="5335" y="6240"/>
                </a:lnTo>
                <a:lnTo>
                  <a:pt x="6287" y="5716"/>
                </a:lnTo>
                <a:lnTo>
                  <a:pt x="7192" y="6240"/>
                </a:lnTo>
                <a:cubicBezTo>
                  <a:pt x="7145" y="6382"/>
                  <a:pt x="7121" y="6549"/>
                  <a:pt x="7121" y="6716"/>
                </a:cubicBezTo>
                <a:cubicBezTo>
                  <a:pt x="7121" y="7526"/>
                  <a:pt x="7764" y="8216"/>
                  <a:pt x="8597" y="8216"/>
                </a:cubicBezTo>
                <a:cubicBezTo>
                  <a:pt x="9407" y="8216"/>
                  <a:pt x="10098" y="7549"/>
                  <a:pt x="10098" y="6716"/>
                </a:cubicBezTo>
                <a:cubicBezTo>
                  <a:pt x="10098" y="6120"/>
                  <a:pt x="9788" y="5644"/>
                  <a:pt x="9336" y="5382"/>
                </a:cubicBezTo>
                <a:lnTo>
                  <a:pt x="8074" y="4644"/>
                </a:lnTo>
                <a:lnTo>
                  <a:pt x="9336" y="3906"/>
                </a:lnTo>
                <a:cubicBezTo>
                  <a:pt x="9788" y="3620"/>
                  <a:pt x="10098" y="3144"/>
                  <a:pt x="10098" y="2620"/>
                </a:cubicBezTo>
                <a:cubicBezTo>
                  <a:pt x="10098" y="1810"/>
                  <a:pt x="9431" y="1119"/>
                  <a:pt x="8597" y="1119"/>
                </a:cubicBezTo>
                <a:cubicBezTo>
                  <a:pt x="7788" y="1119"/>
                  <a:pt x="7121" y="1786"/>
                  <a:pt x="7121" y="2620"/>
                </a:cubicBezTo>
                <a:cubicBezTo>
                  <a:pt x="7121" y="2786"/>
                  <a:pt x="7145" y="2953"/>
                  <a:pt x="7192" y="3096"/>
                </a:cubicBezTo>
                <a:lnTo>
                  <a:pt x="6287" y="3620"/>
                </a:lnTo>
                <a:lnTo>
                  <a:pt x="5335" y="3096"/>
                </a:lnTo>
                <a:lnTo>
                  <a:pt x="5335" y="286"/>
                </a:lnTo>
                <a:cubicBezTo>
                  <a:pt x="5335" y="143"/>
                  <a:pt x="5216" y="0"/>
                  <a:pt x="50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2111;p79">
            <a:extLst>
              <a:ext uri="{FF2B5EF4-FFF2-40B4-BE49-F238E27FC236}">
                <a16:creationId xmlns:a16="http://schemas.microsoft.com/office/drawing/2014/main" id="{F127FAD7-E9F1-199D-1FC2-5C1DB0068473}"/>
              </a:ext>
            </a:extLst>
          </p:cNvPr>
          <p:cNvGrpSpPr/>
          <p:nvPr/>
        </p:nvGrpSpPr>
        <p:grpSpPr>
          <a:xfrm>
            <a:off x="7262688" y="1346381"/>
            <a:ext cx="349211" cy="348420"/>
            <a:chOff x="7875370" y="3451780"/>
            <a:chExt cx="349211" cy="348420"/>
          </a:xfrm>
        </p:grpSpPr>
        <p:sp>
          <p:nvSpPr>
            <p:cNvPr id="994" name="Google Shape;2112;p79">
              <a:extLst>
                <a:ext uri="{FF2B5EF4-FFF2-40B4-BE49-F238E27FC236}">
                  <a16:creationId xmlns:a16="http://schemas.microsoft.com/office/drawing/2014/main" id="{6796211F-25BB-5D04-5EF5-8651A51E66A0}"/>
                </a:ext>
              </a:extLst>
            </p:cNvPr>
            <p:cNvSpPr/>
            <p:nvPr/>
          </p:nvSpPr>
          <p:spPr>
            <a:xfrm>
              <a:off x="7875370" y="3451780"/>
              <a:ext cx="319393" cy="348420"/>
            </a:xfrm>
            <a:custGeom>
              <a:avLst/>
              <a:gdLst/>
              <a:ahLst/>
              <a:cxnLst/>
              <a:rect l="l" t="t" r="r" b="b"/>
              <a:pathLst>
                <a:path w="9694" h="10575" extrusionOk="0">
                  <a:moveTo>
                    <a:pt x="8336" y="644"/>
                  </a:moveTo>
                  <a:cubicBezTo>
                    <a:pt x="8741" y="644"/>
                    <a:pt x="9050" y="977"/>
                    <a:pt x="9050" y="1358"/>
                  </a:cubicBezTo>
                  <a:lnTo>
                    <a:pt x="9050" y="2072"/>
                  </a:lnTo>
                  <a:lnTo>
                    <a:pt x="7621" y="2072"/>
                  </a:lnTo>
                  <a:lnTo>
                    <a:pt x="7621" y="1358"/>
                  </a:lnTo>
                  <a:cubicBezTo>
                    <a:pt x="7621" y="977"/>
                    <a:pt x="7955" y="644"/>
                    <a:pt x="8336" y="644"/>
                  </a:cubicBezTo>
                  <a:close/>
                  <a:moveTo>
                    <a:pt x="7193" y="620"/>
                  </a:moveTo>
                  <a:cubicBezTo>
                    <a:pt x="7074" y="834"/>
                    <a:pt x="6978" y="1072"/>
                    <a:pt x="6978" y="1334"/>
                  </a:cubicBezTo>
                  <a:lnTo>
                    <a:pt x="6978" y="9931"/>
                  </a:lnTo>
                  <a:lnTo>
                    <a:pt x="596" y="9931"/>
                  </a:lnTo>
                  <a:lnTo>
                    <a:pt x="596" y="1334"/>
                  </a:lnTo>
                  <a:cubicBezTo>
                    <a:pt x="596" y="953"/>
                    <a:pt x="929" y="620"/>
                    <a:pt x="1310" y="620"/>
                  </a:cubicBezTo>
                  <a:close/>
                  <a:moveTo>
                    <a:pt x="1358" y="1"/>
                  </a:moveTo>
                  <a:cubicBezTo>
                    <a:pt x="596" y="1"/>
                    <a:pt x="1" y="596"/>
                    <a:pt x="1" y="1334"/>
                  </a:cubicBezTo>
                  <a:lnTo>
                    <a:pt x="1" y="10265"/>
                  </a:lnTo>
                  <a:cubicBezTo>
                    <a:pt x="1" y="10455"/>
                    <a:pt x="167" y="10574"/>
                    <a:pt x="310" y="10574"/>
                  </a:cubicBezTo>
                  <a:lnTo>
                    <a:pt x="7312" y="10574"/>
                  </a:lnTo>
                  <a:cubicBezTo>
                    <a:pt x="7478" y="10574"/>
                    <a:pt x="7597" y="10407"/>
                    <a:pt x="7597" y="10265"/>
                  </a:cubicBezTo>
                  <a:lnTo>
                    <a:pt x="7597" y="2715"/>
                  </a:lnTo>
                  <a:lnTo>
                    <a:pt x="9360" y="2715"/>
                  </a:lnTo>
                  <a:cubicBezTo>
                    <a:pt x="9526" y="2715"/>
                    <a:pt x="9693" y="2549"/>
                    <a:pt x="9693" y="2382"/>
                  </a:cubicBezTo>
                  <a:lnTo>
                    <a:pt x="9693" y="1334"/>
                  </a:lnTo>
                  <a:cubicBezTo>
                    <a:pt x="9693" y="596"/>
                    <a:pt x="9098" y="1"/>
                    <a:pt x="8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113;p79">
              <a:extLst>
                <a:ext uri="{FF2B5EF4-FFF2-40B4-BE49-F238E27FC236}">
                  <a16:creationId xmlns:a16="http://schemas.microsoft.com/office/drawing/2014/main" id="{F795F5C9-DA12-6EAF-1F60-6D62514041A3}"/>
                </a:ext>
              </a:extLst>
            </p:cNvPr>
            <p:cNvSpPr/>
            <p:nvPr/>
          </p:nvSpPr>
          <p:spPr>
            <a:xfrm>
              <a:off x="7916950" y="3492569"/>
              <a:ext cx="168724" cy="170306"/>
            </a:xfrm>
            <a:custGeom>
              <a:avLst/>
              <a:gdLst/>
              <a:ahLst/>
              <a:cxnLst/>
              <a:rect l="l" t="t" r="r" b="b"/>
              <a:pathLst>
                <a:path w="5121" h="5169" extrusionOk="0">
                  <a:moveTo>
                    <a:pt x="4502" y="668"/>
                  </a:moveTo>
                  <a:lnTo>
                    <a:pt x="4502" y="4573"/>
                  </a:lnTo>
                  <a:lnTo>
                    <a:pt x="596" y="4573"/>
                  </a:lnTo>
                  <a:lnTo>
                    <a:pt x="596" y="668"/>
                  </a:lnTo>
                  <a:close/>
                  <a:moveTo>
                    <a:pt x="287" y="1"/>
                  </a:moveTo>
                  <a:cubicBezTo>
                    <a:pt x="120" y="1"/>
                    <a:pt x="1" y="168"/>
                    <a:pt x="1" y="311"/>
                  </a:cubicBezTo>
                  <a:lnTo>
                    <a:pt x="1" y="4859"/>
                  </a:lnTo>
                  <a:cubicBezTo>
                    <a:pt x="1" y="5050"/>
                    <a:pt x="144" y="5169"/>
                    <a:pt x="287" y="5169"/>
                  </a:cubicBezTo>
                  <a:lnTo>
                    <a:pt x="4811" y="5169"/>
                  </a:lnTo>
                  <a:cubicBezTo>
                    <a:pt x="5002" y="5169"/>
                    <a:pt x="5121" y="5002"/>
                    <a:pt x="5121" y="4859"/>
                  </a:cubicBezTo>
                  <a:lnTo>
                    <a:pt x="5121" y="334"/>
                  </a:lnTo>
                  <a:cubicBezTo>
                    <a:pt x="5121" y="168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114;p79">
              <a:extLst>
                <a:ext uri="{FF2B5EF4-FFF2-40B4-BE49-F238E27FC236}">
                  <a16:creationId xmlns:a16="http://schemas.microsoft.com/office/drawing/2014/main" id="{FEE0D3D3-746D-C19F-D0B2-DD8471A698B0}"/>
                </a:ext>
              </a:extLst>
            </p:cNvPr>
            <p:cNvSpPr/>
            <p:nvPr/>
          </p:nvSpPr>
          <p:spPr>
            <a:xfrm>
              <a:off x="7963241" y="3541496"/>
              <a:ext cx="80853" cy="74297"/>
            </a:xfrm>
            <a:custGeom>
              <a:avLst/>
              <a:gdLst/>
              <a:ahLst/>
              <a:cxnLst/>
              <a:rect l="l" t="t" r="r" b="b"/>
              <a:pathLst>
                <a:path w="2454" h="2255" extrusionOk="0">
                  <a:moveTo>
                    <a:pt x="620" y="755"/>
                  </a:moveTo>
                  <a:lnTo>
                    <a:pt x="1382" y="1112"/>
                  </a:lnTo>
                  <a:lnTo>
                    <a:pt x="620" y="1469"/>
                  </a:lnTo>
                  <a:lnTo>
                    <a:pt x="620" y="755"/>
                  </a:lnTo>
                  <a:close/>
                  <a:moveTo>
                    <a:pt x="321" y="1"/>
                  </a:moveTo>
                  <a:cubicBezTo>
                    <a:pt x="264" y="1"/>
                    <a:pt x="200" y="12"/>
                    <a:pt x="144" y="40"/>
                  </a:cubicBezTo>
                  <a:cubicBezTo>
                    <a:pt x="49" y="112"/>
                    <a:pt x="1" y="183"/>
                    <a:pt x="1" y="302"/>
                  </a:cubicBezTo>
                  <a:lnTo>
                    <a:pt x="1" y="1945"/>
                  </a:lnTo>
                  <a:cubicBezTo>
                    <a:pt x="1" y="2040"/>
                    <a:pt x="49" y="2136"/>
                    <a:pt x="144" y="2183"/>
                  </a:cubicBezTo>
                  <a:cubicBezTo>
                    <a:pt x="191" y="2207"/>
                    <a:pt x="263" y="2255"/>
                    <a:pt x="310" y="2255"/>
                  </a:cubicBezTo>
                  <a:cubicBezTo>
                    <a:pt x="358" y="2255"/>
                    <a:pt x="406" y="2255"/>
                    <a:pt x="430" y="2207"/>
                  </a:cubicBezTo>
                  <a:lnTo>
                    <a:pt x="2287" y="1374"/>
                  </a:lnTo>
                  <a:cubicBezTo>
                    <a:pt x="2406" y="1326"/>
                    <a:pt x="2454" y="1231"/>
                    <a:pt x="2454" y="1112"/>
                  </a:cubicBezTo>
                  <a:cubicBezTo>
                    <a:pt x="2454" y="993"/>
                    <a:pt x="2406" y="874"/>
                    <a:pt x="2287" y="850"/>
                  </a:cubicBezTo>
                  <a:lnTo>
                    <a:pt x="430" y="16"/>
                  </a:lnTo>
                  <a:cubicBezTo>
                    <a:pt x="400" y="6"/>
                    <a:pt x="362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115;p79">
              <a:extLst>
                <a:ext uri="{FF2B5EF4-FFF2-40B4-BE49-F238E27FC236}">
                  <a16:creationId xmlns:a16="http://schemas.microsoft.com/office/drawing/2014/main" id="{1C3F8C74-9E36-054E-64E5-D93CD56858EB}"/>
                </a:ext>
              </a:extLst>
            </p:cNvPr>
            <p:cNvSpPr/>
            <p:nvPr/>
          </p:nvSpPr>
          <p:spPr>
            <a:xfrm>
              <a:off x="7916950" y="3696580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310"/>
                  </a:cubicBezTo>
                  <a:cubicBezTo>
                    <a:pt x="5121" y="167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116;p79">
              <a:extLst>
                <a:ext uri="{FF2B5EF4-FFF2-40B4-BE49-F238E27FC236}">
                  <a16:creationId xmlns:a16="http://schemas.microsoft.com/office/drawing/2014/main" id="{D3F2634F-A279-A14A-BEED-A44101CD9735}"/>
                </a:ext>
              </a:extLst>
            </p:cNvPr>
            <p:cNvSpPr/>
            <p:nvPr/>
          </p:nvSpPr>
          <p:spPr>
            <a:xfrm>
              <a:off x="7916950" y="3738159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44"/>
                    <a:pt x="1" y="287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287"/>
                  </a:cubicBezTo>
                  <a:cubicBezTo>
                    <a:pt x="5121" y="144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117;p79">
              <a:extLst>
                <a:ext uri="{FF2B5EF4-FFF2-40B4-BE49-F238E27FC236}">
                  <a16:creationId xmlns:a16="http://schemas.microsoft.com/office/drawing/2014/main" id="{C8BC2D5E-63E5-476E-CDCE-3814E091C100}"/>
                </a:ext>
              </a:extLst>
            </p:cNvPr>
            <p:cNvSpPr/>
            <p:nvPr/>
          </p:nvSpPr>
          <p:spPr>
            <a:xfrm>
              <a:off x="8161750" y="3562417"/>
              <a:ext cx="62831" cy="236991"/>
            </a:xfrm>
            <a:custGeom>
              <a:avLst/>
              <a:gdLst/>
              <a:ahLst/>
              <a:cxnLst/>
              <a:rect l="l" t="t" r="r" b="b"/>
              <a:pathLst>
                <a:path w="1907" h="7193" extrusionOk="0">
                  <a:moveTo>
                    <a:pt x="1144" y="620"/>
                  </a:moveTo>
                  <a:cubicBezTo>
                    <a:pt x="1192" y="620"/>
                    <a:pt x="1239" y="691"/>
                    <a:pt x="1239" y="715"/>
                  </a:cubicBezTo>
                  <a:lnTo>
                    <a:pt x="1239" y="1215"/>
                  </a:lnTo>
                  <a:lnTo>
                    <a:pt x="596" y="1215"/>
                  </a:lnTo>
                  <a:lnTo>
                    <a:pt x="596" y="715"/>
                  </a:lnTo>
                  <a:cubicBezTo>
                    <a:pt x="596" y="667"/>
                    <a:pt x="668" y="620"/>
                    <a:pt x="715" y="620"/>
                  </a:cubicBezTo>
                  <a:close/>
                  <a:moveTo>
                    <a:pt x="1239" y="1858"/>
                  </a:moveTo>
                  <a:lnTo>
                    <a:pt x="1239" y="4954"/>
                  </a:lnTo>
                  <a:lnTo>
                    <a:pt x="596" y="4954"/>
                  </a:lnTo>
                  <a:lnTo>
                    <a:pt x="596" y="1858"/>
                  </a:lnTo>
                  <a:close/>
                  <a:moveTo>
                    <a:pt x="1120" y="5573"/>
                  </a:moveTo>
                  <a:lnTo>
                    <a:pt x="930" y="6025"/>
                  </a:lnTo>
                  <a:lnTo>
                    <a:pt x="763" y="5573"/>
                  </a:lnTo>
                  <a:close/>
                  <a:moveTo>
                    <a:pt x="715" y="0"/>
                  </a:moveTo>
                  <a:cubicBezTo>
                    <a:pt x="334" y="0"/>
                    <a:pt x="1" y="334"/>
                    <a:pt x="1" y="715"/>
                  </a:cubicBezTo>
                  <a:lnTo>
                    <a:pt x="1" y="5240"/>
                  </a:lnTo>
                  <a:cubicBezTo>
                    <a:pt x="1" y="5263"/>
                    <a:pt x="1" y="5311"/>
                    <a:pt x="49" y="5359"/>
                  </a:cubicBezTo>
                  <a:lnTo>
                    <a:pt x="668" y="7002"/>
                  </a:lnTo>
                  <a:cubicBezTo>
                    <a:pt x="715" y="7121"/>
                    <a:pt x="811" y="7192"/>
                    <a:pt x="954" y="7192"/>
                  </a:cubicBezTo>
                  <a:cubicBezTo>
                    <a:pt x="1120" y="7192"/>
                    <a:pt x="1192" y="7121"/>
                    <a:pt x="1263" y="7002"/>
                  </a:cubicBezTo>
                  <a:lnTo>
                    <a:pt x="1882" y="5359"/>
                  </a:lnTo>
                  <a:cubicBezTo>
                    <a:pt x="1882" y="5335"/>
                    <a:pt x="1906" y="5311"/>
                    <a:pt x="1906" y="5240"/>
                  </a:cubicBezTo>
                  <a:lnTo>
                    <a:pt x="1906" y="715"/>
                  </a:lnTo>
                  <a:cubicBezTo>
                    <a:pt x="1858" y="334"/>
                    <a:pt x="1525" y="0"/>
                    <a:pt x="1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100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355D8901-D203-33E5-8D81-49F1A1E7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Filtering and Similarity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35CC2E1-8FF6-37C3-0796-77E05FC30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399" y="1620982"/>
            <a:ext cx="3659728" cy="461452"/>
          </a:xfrm>
        </p:spPr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8E7BF03-4A48-5D6B-3025-5E8A231D14A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475018" y="1623434"/>
            <a:ext cx="3913910" cy="459000"/>
          </a:xfrm>
        </p:spPr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A6231E0-9BEC-6778-F2B0-1F0BAFF9BB6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8242" y="2164356"/>
            <a:ext cx="3638957" cy="1299279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Fetch movie recommendations based on rating and genre.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SQL queries to fetch recommendations.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9E5D55E-CC40-2BFD-D82F-F1ADF19444A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477595" y="2171284"/>
            <a:ext cx="3911332" cy="1368552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Get movie name from user and recommend similar movies.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technique called as 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640211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</a:rPr>
              <a:t>Collaborative Filtering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1072" name="Subtitle 11">
            <a:extLst>
              <a:ext uri="{FF2B5EF4-FFF2-40B4-BE49-F238E27FC236}">
                <a16:creationId xmlns:a16="http://schemas.microsoft.com/office/drawing/2014/main" id="{80BAECC6-FAA7-1DBF-A37F-D3A053BE9082}"/>
              </a:ext>
            </a:extLst>
          </p:cNvPr>
          <p:cNvSpPr txBox="1">
            <a:spLocks/>
          </p:cNvSpPr>
          <p:nvPr/>
        </p:nvSpPr>
        <p:spPr>
          <a:xfrm>
            <a:off x="531262" y="1319229"/>
            <a:ext cx="4477156" cy="26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machine learning technique used to make personalized recommendation based on user preferences.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Recommend movies to a user based on the preferences of other users who have similar taste in movies.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73" name="Google Shape;4917;p111">
            <a:extLst>
              <a:ext uri="{FF2B5EF4-FFF2-40B4-BE49-F238E27FC236}">
                <a16:creationId xmlns:a16="http://schemas.microsoft.com/office/drawing/2014/main" id="{7A2273A4-91FD-488F-AAC2-503E0269D3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4022" y="803724"/>
            <a:ext cx="2940377" cy="3532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204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4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4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ENVIRONMENT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E774F-83F8-B476-5A8A-16F130038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3750" y="2758700"/>
            <a:ext cx="4454286" cy="447600"/>
          </a:xfrm>
        </p:spPr>
        <p:txBody>
          <a:bodyPr/>
          <a:lstStyle/>
          <a:p>
            <a:r>
              <a:rPr lang="en-US" dirty="0"/>
              <a:t>Web application deployment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1080444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r>
              <a:rPr lang="en" dirty="0">
                <a:solidFill>
                  <a:schemeClr val="bg1"/>
                </a:solidFill>
              </a:rPr>
              <a:t> ENVIRONMENT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1072" name="Subtitle 11">
            <a:extLst>
              <a:ext uri="{FF2B5EF4-FFF2-40B4-BE49-F238E27FC236}">
                <a16:creationId xmlns:a16="http://schemas.microsoft.com/office/drawing/2014/main" id="{80BAECC6-FAA7-1DBF-A37F-D3A053BE9082}"/>
              </a:ext>
            </a:extLst>
          </p:cNvPr>
          <p:cNvSpPr txBox="1">
            <a:spLocks/>
          </p:cNvSpPr>
          <p:nvPr/>
        </p:nvSpPr>
        <p:spPr>
          <a:xfrm>
            <a:off x="531262" y="1319229"/>
            <a:ext cx="4684974" cy="307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50" name="Google Shape;2351;p82">
            <a:extLst>
              <a:ext uri="{FF2B5EF4-FFF2-40B4-BE49-F238E27FC236}">
                <a16:creationId xmlns:a16="http://schemas.microsoft.com/office/drawing/2014/main" id="{9F250CFB-6793-27E9-4EF1-0C461F043117}"/>
              </a:ext>
            </a:extLst>
          </p:cNvPr>
          <p:cNvGrpSpPr/>
          <p:nvPr/>
        </p:nvGrpSpPr>
        <p:grpSpPr>
          <a:xfrm>
            <a:off x="5410309" y="1613190"/>
            <a:ext cx="3380400" cy="2632588"/>
            <a:chOff x="4605850" y="1266825"/>
            <a:chExt cx="3380400" cy="2632588"/>
          </a:xfrm>
        </p:grpSpPr>
        <p:sp>
          <p:nvSpPr>
            <p:cNvPr id="1151" name="Google Shape;2352;p82">
              <a:extLst>
                <a:ext uri="{FF2B5EF4-FFF2-40B4-BE49-F238E27FC236}">
                  <a16:creationId xmlns:a16="http://schemas.microsoft.com/office/drawing/2014/main" id="{1A9163E4-0948-C692-05E7-14C71AEA6DB7}"/>
                </a:ext>
              </a:extLst>
            </p:cNvPr>
            <p:cNvSpPr/>
            <p:nvPr/>
          </p:nvSpPr>
          <p:spPr>
            <a:xfrm>
              <a:off x="4605850" y="1266825"/>
              <a:ext cx="33804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353;p82">
              <a:extLst>
                <a:ext uri="{FF2B5EF4-FFF2-40B4-BE49-F238E27FC236}">
                  <a16:creationId xmlns:a16="http://schemas.microsoft.com/office/drawing/2014/main" id="{2FFAAE66-7EA1-2B62-68CF-F0BB358B0280}"/>
                </a:ext>
              </a:extLst>
            </p:cNvPr>
            <p:cNvSpPr/>
            <p:nvPr/>
          </p:nvSpPr>
          <p:spPr>
            <a:xfrm>
              <a:off x="5963153" y="3533627"/>
              <a:ext cx="673544" cy="234992"/>
            </a:xfrm>
            <a:custGeom>
              <a:avLst/>
              <a:gdLst/>
              <a:ahLst/>
              <a:cxnLst/>
              <a:rect l="l" t="t" r="r" b="b"/>
              <a:pathLst>
                <a:path w="11562" h="20158" extrusionOk="0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354;p82">
              <a:extLst>
                <a:ext uri="{FF2B5EF4-FFF2-40B4-BE49-F238E27FC236}">
                  <a16:creationId xmlns:a16="http://schemas.microsoft.com/office/drawing/2014/main" id="{D6E5B763-215E-E587-F092-2FD8A94EC08F}"/>
                </a:ext>
              </a:extLst>
            </p:cNvPr>
            <p:cNvSpPr/>
            <p:nvPr/>
          </p:nvSpPr>
          <p:spPr>
            <a:xfrm>
              <a:off x="5518876" y="3752413"/>
              <a:ext cx="1562100" cy="147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355;p82">
              <a:extLst>
                <a:ext uri="{FF2B5EF4-FFF2-40B4-BE49-F238E27FC236}">
                  <a16:creationId xmlns:a16="http://schemas.microsoft.com/office/drawing/2014/main" id="{103AE8A5-F30D-6BCE-5422-559F615D96C9}"/>
                </a:ext>
              </a:extLst>
            </p:cNvPr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5" name="Google Shape;2357;p82">
            <a:extLst>
              <a:ext uri="{FF2B5EF4-FFF2-40B4-BE49-F238E27FC236}">
                <a16:creationId xmlns:a16="http://schemas.microsoft.com/office/drawing/2014/main" id="{9D19F7E7-3AAB-78EB-CBF8-F678F9F59636}"/>
              </a:ext>
            </a:extLst>
          </p:cNvPr>
          <p:cNvSpPr/>
          <p:nvPr/>
        </p:nvSpPr>
        <p:spPr>
          <a:xfrm>
            <a:off x="5512061" y="1713425"/>
            <a:ext cx="3184684" cy="1814702"/>
          </a:xfrm>
          <a:custGeom>
            <a:avLst/>
            <a:gdLst/>
            <a:ahLst/>
            <a:cxnLst/>
            <a:rect l="l" t="t" r="r" b="b"/>
            <a:pathLst>
              <a:path w="54668" h="31151" extrusionOk="0">
                <a:moveTo>
                  <a:pt x="1" y="1"/>
                </a:moveTo>
                <a:lnTo>
                  <a:pt x="1" y="31150"/>
                </a:lnTo>
                <a:lnTo>
                  <a:pt x="54668" y="31150"/>
                </a:lnTo>
                <a:lnTo>
                  <a:pt x="54668" y="1"/>
                </a:lnTo>
                <a:close/>
              </a:path>
            </a:pathLst>
          </a:custGeom>
          <a:solidFill>
            <a:srgbClr val="1D1B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Picture 1148">
            <a:extLst>
              <a:ext uri="{FF2B5EF4-FFF2-40B4-BE49-F238E27FC236}">
                <a16:creationId xmlns:a16="http://schemas.microsoft.com/office/drawing/2014/main" id="{D504EFEC-155C-E013-C219-06013C8F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54" y="1711037"/>
            <a:ext cx="3178323" cy="1804552"/>
          </a:xfrm>
          <a:prstGeom prst="rect">
            <a:avLst/>
          </a:prstGeom>
        </p:spPr>
      </p:pic>
      <p:sp>
        <p:nvSpPr>
          <p:cNvPr id="1157" name="Google Shape;2586;p87">
            <a:extLst>
              <a:ext uri="{FF2B5EF4-FFF2-40B4-BE49-F238E27FC236}">
                <a16:creationId xmlns:a16="http://schemas.microsoft.com/office/drawing/2014/main" id="{730CA1E3-5E5F-39A3-CC60-1C6F21DF7B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2925" y="1475600"/>
            <a:ext cx="2232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158" name="Google Shape;2587;p87">
            <a:extLst>
              <a:ext uri="{FF2B5EF4-FFF2-40B4-BE49-F238E27FC236}">
                <a16:creationId xmlns:a16="http://schemas.microsoft.com/office/drawing/2014/main" id="{3CAB8256-59A7-EA38-28FC-23BFEDFBED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12925" y="1850300"/>
            <a:ext cx="2232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Postgres DB in AWS RDS</a:t>
            </a:r>
            <a:endParaRPr dirty="0"/>
          </a:p>
        </p:txBody>
      </p:sp>
      <p:sp>
        <p:nvSpPr>
          <p:cNvPr id="1159" name="Google Shape;2588;p87">
            <a:extLst>
              <a:ext uri="{FF2B5EF4-FFF2-40B4-BE49-F238E27FC236}">
                <a16:creationId xmlns:a16="http://schemas.microsoft.com/office/drawing/2014/main" id="{F50FAF87-5B44-057D-79F6-33B02CA1C53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12925" y="2437900"/>
            <a:ext cx="2232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 API</a:t>
            </a:r>
            <a:endParaRPr dirty="0"/>
          </a:p>
        </p:txBody>
      </p:sp>
      <p:sp>
        <p:nvSpPr>
          <p:cNvPr id="1160" name="Google Shape;2589;p87">
            <a:extLst>
              <a:ext uri="{FF2B5EF4-FFF2-40B4-BE49-F238E27FC236}">
                <a16:creationId xmlns:a16="http://schemas.microsoft.com/office/drawing/2014/main" id="{3B98AC25-44CF-8768-C0AD-7644F19FDAB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812925" y="2812600"/>
            <a:ext cx="2232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application deployed in heroku</a:t>
            </a:r>
            <a:endParaRPr dirty="0"/>
          </a:p>
        </p:txBody>
      </p:sp>
      <p:sp>
        <p:nvSpPr>
          <p:cNvPr id="1161" name="Google Shape;2590;p87">
            <a:extLst>
              <a:ext uri="{FF2B5EF4-FFF2-40B4-BE49-F238E27FC236}">
                <a16:creationId xmlns:a16="http://schemas.microsoft.com/office/drawing/2014/main" id="{BCDBD94C-5521-9397-7D44-777CAC10AF3C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812925" y="3400200"/>
            <a:ext cx="2232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APPLICATION</a:t>
            </a:r>
            <a:endParaRPr dirty="0"/>
          </a:p>
        </p:txBody>
      </p:sp>
      <p:sp>
        <p:nvSpPr>
          <p:cNvPr id="1162" name="Google Shape;2591;p87">
            <a:extLst>
              <a:ext uri="{FF2B5EF4-FFF2-40B4-BE49-F238E27FC236}">
                <a16:creationId xmlns:a16="http://schemas.microsoft.com/office/drawing/2014/main" id="{91CC5706-8D78-D5AE-2592-D7203945705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812925" y="3774900"/>
            <a:ext cx="2288020" cy="5892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 application deployed using Gooogle Firebase</a:t>
            </a:r>
            <a:endParaRPr dirty="0"/>
          </a:p>
        </p:txBody>
      </p:sp>
      <p:pic>
        <p:nvPicPr>
          <p:cNvPr id="1177" name="Graphic 1176" descr="Database outline">
            <a:extLst>
              <a:ext uri="{FF2B5EF4-FFF2-40B4-BE49-F238E27FC236}">
                <a16:creationId xmlns:a16="http://schemas.microsoft.com/office/drawing/2014/main" id="{14AD3A6F-4499-16F2-9246-64590D39A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00" y="1491096"/>
            <a:ext cx="616527" cy="616527"/>
          </a:xfrm>
          <a:prstGeom prst="rect">
            <a:avLst/>
          </a:prstGeom>
        </p:spPr>
      </p:pic>
      <p:pic>
        <p:nvPicPr>
          <p:cNvPr id="1179" name="Graphic 1178" descr="Server with solid fill">
            <a:extLst>
              <a:ext uri="{FF2B5EF4-FFF2-40B4-BE49-F238E27FC236}">
                <a16:creationId xmlns:a16="http://schemas.microsoft.com/office/drawing/2014/main" id="{18CE3564-8DD4-A13C-8B1B-9A14023C3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000" y="2453986"/>
            <a:ext cx="609600" cy="609600"/>
          </a:xfrm>
          <a:prstGeom prst="rect">
            <a:avLst/>
          </a:prstGeom>
        </p:spPr>
      </p:pic>
      <p:pic>
        <p:nvPicPr>
          <p:cNvPr id="1181" name="Graphic 1180" descr="Monitor with solid fill">
            <a:extLst>
              <a:ext uri="{FF2B5EF4-FFF2-40B4-BE49-F238E27FC236}">
                <a16:creationId xmlns:a16="http://schemas.microsoft.com/office/drawing/2014/main" id="{03299918-9390-3573-2259-3223E2815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419" y="3403024"/>
            <a:ext cx="568035" cy="56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1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4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5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FLOW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E774F-83F8-B476-5A8A-16F130038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3750" y="2758700"/>
            <a:ext cx="4454286" cy="447600"/>
          </a:xfrm>
        </p:spPr>
        <p:txBody>
          <a:bodyPr/>
          <a:lstStyle/>
          <a:p>
            <a:r>
              <a:rPr lang="en-US" dirty="0"/>
              <a:t>Walk-Through.</a:t>
            </a:r>
          </a:p>
        </p:txBody>
      </p:sp>
    </p:spTree>
    <p:extLst>
      <p:ext uri="{BB962C8B-B14F-4D97-AF65-F5344CB8AC3E}">
        <p14:creationId xmlns:p14="http://schemas.microsoft.com/office/powerpoint/2010/main" val="275526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r>
              <a:rPr lang="en" dirty="0">
                <a:solidFill>
                  <a:schemeClr val="bg1"/>
                </a:solidFill>
              </a:rPr>
              <a:t> FLOW - DASHBOARD</a:t>
            </a:r>
            <a:endParaRPr sz="3000" dirty="0">
              <a:solidFill>
                <a:schemeClr val="bg1"/>
              </a:solidFill>
            </a:endParaRPr>
          </a:p>
        </p:txBody>
      </p:sp>
      <p:grpSp>
        <p:nvGrpSpPr>
          <p:cNvPr id="1150" name="Google Shape;2351;p82">
            <a:extLst>
              <a:ext uri="{FF2B5EF4-FFF2-40B4-BE49-F238E27FC236}">
                <a16:creationId xmlns:a16="http://schemas.microsoft.com/office/drawing/2014/main" id="{9F250CFB-6793-27E9-4EF1-0C461F043117}"/>
              </a:ext>
            </a:extLst>
          </p:cNvPr>
          <p:cNvGrpSpPr/>
          <p:nvPr/>
        </p:nvGrpSpPr>
        <p:grpSpPr>
          <a:xfrm>
            <a:off x="5209309" y="1503218"/>
            <a:ext cx="3581400" cy="2742560"/>
            <a:chOff x="4605850" y="1266825"/>
            <a:chExt cx="3380400" cy="2632588"/>
          </a:xfrm>
        </p:grpSpPr>
        <p:sp>
          <p:nvSpPr>
            <p:cNvPr id="1151" name="Google Shape;2352;p82">
              <a:extLst>
                <a:ext uri="{FF2B5EF4-FFF2-40B4-BE49-F238E27FC236}">
                  <a16:creationId xmlns:a16="http://schemas.microsoft.com/office/drawing/2014/main" id="{1A9163E4-0948-C692-05E7-14C71AEA6DB7}"/>
                </a:ext>
              </a:extLst>
            </p:cNvPr>
            <p:cNvSpPr/>
            <p:nvPr/>
          </p:nvSpPr>
          <p:spPr>
            <a:xfrm>
              <a:off x="4605850" y="1266825"/>
              <a:ext cx="33804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353;p82">
              <a:extLst>
                <a:ext uri="{FF2B5EF4-FFF2-40B4-BE49-F238E27FC236}">
                  <a16:creationId xmlns:a16="http://schemas.microsoft.com/office/drawing/2014/main" id="{2FFAAE66-7EA1-2B62-68CF-F0BB358B0280}"/>
                </a:ext>
              </a:extLst>
            </p:cNvPr>
            <p:cNvSpPr/>
            <p:nvPr/>
          </p:nvSpPr>
          <p:spPr>
            <a:xfrm>
              <a:off x="5963153" y="3533627"/>
              <a:ext cx="673544" cy="234992"/>
            </a:xfrm>
            <a:custGeom>
              <a:avLst/>
              <a:gdLst/>
              <a:ahLst/>
              <a:cxnLst/>
              <a:rect l="l" t="t" r="r" b="b"/>
              <a:pathLst>
                <a:path w="11562" h="20158" extrusionOk="0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354;p82">
              <a:extLst>
                <a:ext uri="{FF2B5EF4-FFF2-40B4-BE49-F238E27FC236}">
                  <a16:creationId xmlns:a16="http://schemas.microsoft.com/office/drawing/2014/main" id="{D6E5B763-215E-E587-F092-2FD8A94EC08F}"/>
                </a:ext>
              </a:extLst>
            </p:cNvPr>
            <p:cNvSpPr/>
            <p:nvPr/>
          </p:nvSpPr>
          <p:spPr>
            <a:xfrm>
              <a:off x="5518876" y="3752413"/>
              <a:ext cx="1562100" cy="147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355;p82">
              <a:extLst>
                <a:ext uri="{FF2B5EF4-FFF2-40B4-BE49-F238E27FC236}">
                  <a16:creationId xmlns:a16="http://schemas.microsoft.com/office/drawing/2014/main" id="{103AE8A5-F30D-6BCE-5422-559F615D96C9}"/>
                </a:ext>
              </a:extLst>
            </p:cNvPr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5" name="Google Shape;2357;p82">
            <a:extLst>
              <a:ext uri="{FF2B5EF4-FFF2-40B4-BE49-F238E27FC236}">
                <a16:creationId xmlns:a16="http://schemas.microsoft.com/office/drawing/2014/main" id="{9D19F7E7-3AAB-78EB-CBF8-F678F9F59636}"/>
              </a:ext>
            </a:extLst>
          </p:cNvPr>
          <p:cNvSpPr/>
          <p:nvPr/>
        </p:nvSpPr>
        <p:spPr>
          <a:xfrm>
            <a:off x="5368637" y="1655617"/>
            <a:ext cx="3258836" cy="1851727"/>
          </a:xfrm>
          <a:custGeom>
            <a:avLst/>
            <a:gdLst/>
            <a:ahLst/>
            <a:cxnLst/>
            <a:rect l="l" t="t" r="r" b="b"/>
            <a:pathLst>
              <a:path w="54668" h="31151" extrusionOk="0">
                <a:moveTo>
                  <a:pt x="1" y="1"/>
                </a:moveTo>
                <a:lnTo>
                  <a:pt x="1" y="31150"/>
                </a:lnTo>
                <a:lnTo>
                  <a:pt x="54668" y="31150"/>
                </a:lnTo>
                <a:lnTo>
                  <a:pt x="54668" y="1"/>
                </a:lnTo>
                <a:close/>
              </a:path>
            </a:pathLst>
          </a:custGeom>
          <a:solidFill>
            <a:srgbClr val="1D1B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67EF3-2168-A223-A6C5-14778857C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777" y="1654752"/>
            <a:ext cx="3255750" cy="1843521"/>
          </a:xfrm>
          <a:prstGeom prst="rect">
            <a:avLst/>
          </a:prstGeom>
        </p:spPr>
      </p:pic>
      <p:sp>
        <p:nvSpPr>
          <p:cNvPr id="18" name="Subtitle 11">
            <a:extLst>
              <a:ext uri="{FF2B5EF4-FFF2-40B4-BE49-F238E27FC236}">
                <a16:creationId xmlns:a16="http://schemas.microsoft.com/office/drawing/2014/main" id="{4A3CA7CA-569B-0E39-2F94-18D55FC35789}"/>
              </a:ext>
            </a:extLst>
          </p:cNvPr>
          <p:cNvSpPr txBox="1">
            <a:spLocks/>
          </p:cNvSpPr>
          <p:nvPr/>
        </p:nvSpPr>
        <p:spPr>
          <a:xfrm>
            <a:off x="531262" y="1319229"/>
            <a:ext cx="4477156" cy="26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Visualizations of the data displayed which convey information about dataset and data we are dealing.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400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r>
              <a:rPr lang="en" dirty="0">
                <a:solidFill>
                  <a:schemeClr val="bg1"/>
                </a:solidFill>
              </a:rPr>
              <a:t> FLOW – New User</a:t>
            </a:r>
            <a:endParaRPr sz="3000" dirty="0">
              <a:solidFill>
                <a:schemeClr val="bg1"/>
              </a:solidFill>
            </a:endParaRPr>
          </a:p>
        </p:txBody>
      </p:sp>
      <p:grpSp>
        <p:nvGrpSpPr>
          <p:cNvPr id="1150" name="Google Shape;2351;p82">
            <a:extLst>
              <a:ext uri="{FF2B5EF4-FFF2-40B4-BE49-F238E27FC236}">
                <a16:creationId xmlns:a16="http://schemas.microsoft.com/office/drawing/2014/main" id="{9F250CFB-6793-27E9-4EF1-0C461F043117}"/>
              </a:ext>
            </a:extLst>
          </p:cNvPr>
          <p:cNvGrpSpPr/>
          <p:nvPr/>
        </p:nvGrpSpPr>
        <p:grpSpPr>
          <a:xfrm>
            <a:off x="5209309" y="1503218"/>
            <a:ext cx="3581400" cy="2742560"/>
            <a:chOff x="4605850" y="1266825"/>
            <a:chExt cx="3380400" cy="2632588"/>
          </a:xfrm>
        </p:grpSpPr>
        <p:sp>
          <p:nvSpPr>
            <p:cNvPr id="1151" name="Google Shape;2352;p82">
              <a:extLst>
                <a:ext uri="{FF2B5EF4-FFF2-40B4-BE49-F238E27FC236}">
                  <a16:creationId xmlns:a16="http://schemas.microsoft.com/office/drawing/2014/main" id="{1A9163E4-0948-C692-05E7-14C71AEA6DB7}"/>
                </a:ext>
              </a:extLst>
            </p:cNvPr>
            <p:cNvSpPr/>
            <p:nvPr/>
          </p:nvSpPr>
          <p:spPr>
            <a:xfrm>
              <a:off x="4605850" y="1266825"/>
              <a:ext cx="33804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353;p82">
              <a:extLst>
                <a:ext uri="{FF2B5EF4-FFF2-40B4-BE49-F238E27FC236}">
                  <a16:creationId xmlns:a16="http://schemas.microsoft.com/office/drawing/2014/main" id="{2FFAAE66-7EA1-2B62-68CF-F0BB358B0280}"/>
                </a:ext>
              </a:extLst>
            </p:cNvPr>
            <p:cNvSpPr/>
            <p:nvPr/>
          </p:nvSpPr>
          <p:spPr>
            <a:xfrm>
              <a:off x="5963153" y="3533627"/>
              <a:ext cx="673544" cy="234992"/>
            </a:xfrm>
            <a:custGeom>
              <a:avLst/>
              <a:gdLst/>
              <a:ahLst/>
              <a:cxnLst/>
              <a:rect l="l" t="t" r="r" b="b"/>
              <a:pathLst>
                <a:path w="11562" h="20158" extrusionOk="0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354;p82">
              <a:extLst>
                <a:ext uri="{FF2B5EF4-FFF2-40B4-BE49-F238E27FC236}">
                  <a16:creationId xmlns:a16="http://schemas.microsoft.com/office/drawing/2014/main" id="{D6E5B763-215E-E587-F092-2FD8A94EC08F}"/>
                </a:ext>
              </a:extLst>
            </p:cNvPr>
            <p:cNvSpPr/>
            <p:nvPr/>
          </p:nvSpPr>
          <p:spPr>
            <a:xfrm>
              <a:off x="5518876" y="3752413"/>
              <a:ext cx="1562100" cy="147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355;p82">
              <a:extLst>
                <a:ext uri="{FF2B5EF4-FFF2-40B4-BE49-F238E27FC236}">
                  <a16:creationId xmlns:a16="http://schemas.microsoft.com/office/drawing/2014/main" id="{103AE8A5-F30D-6BCE-5422-559F615D96C9}"/>
                </a:ext>
              </a:extLst>
            </p:cNvPr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5" name="Google Shape;2357;p82">
            <a:extLst>
              <a:ext uri="{FF2B5EF4-FFF2-40B4-BE49-F238E27FC236}">
                <a16:creationId xmlns:a16="http://schemas.microsoft.com/office/drawing/2014/main" id="{9D19F7E7-3AAB-78EB-CBF8-F678F9F59636}"/>
              </a:ext>
            </a:extLst>
          </p:cNvPr>
          <p:cNvSpPr/>
          <p:nvPr/>
        </p:nvSpPr>
        <p:spPr>
          <a:xfrm>
            <a:off x="5368637" y="1655617"/>
            <a:ext cx="3258836" cy="1851727"/>
          </a:xfrm>
          <a:custGeom>
            <a:avLst/>
            <a:gdLst/>
            <a:ahLst/>
            <a:cxnLst/>
            <a:rect l="l" t="t" r="r" b="b"/>
            <a:pathLst>
              <a:path w="54668" h="31151" extrusionOk="0">
                <a:moveTo>
                  <a:pt x="1" y="1"/>
                </a:moveTo>
                <a:lnTo>
                  <a:pt x="1" y="31150"/>
                </a:lnTo>
                <a:lnTo>
                  <a:pt x="54668" y="31150"/>
                </a:lnTo>
                <a:lnTo>
                  <a:pt x="54668" y="1"/>
                </a:lnTo>
                <a:close/>
              </a:path>
            </a:pathLst>
          </a:custGeom>
          <a:solidFill>
            <a:srgbClr val="1D1B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ubtitle 11">
            <a:extLst>
              <a:ext uri="{FF2B5EF4-FFF2-40B4-BE49-F238E27FC236}">
                <a16:creationId xmlns:a16="http://schemas.microsoft.com/office/drawing/2014/main" id="{4A3CA7CA-569B-0E39-2F94-18D55FC35789}"/>
              </a:ext>
            </a:extLst>
          </p:cNvPr>
          <p:cNvSpPr txBox="1">
            <a:spLocks/>
          </p:cNvSpPr>
          <p:nvPr/>
        </p:nvSpPr>
        <p:spPr>
          <a:xfrm>
            <a:off x="531261" y="1319229"/>
            <a:ext cx="4525647" cy="305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D4612-B0CA-560E-6838-43D91FD2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636" y="1655618"/>
            <a:ext cx="3255819" cy="1844946"/>
          </a:xfrm>
          <a:prstGeom prst="rect">
            <a:avLst/>
          </a:prstGeom>
        </p:spPr>
      </p:pic>
      <p:sp>
        <p:nvSpPr>
          <p:cNvPr id="7" name="Google Shape;2586;p87">
            <a:extLst>
              <a:ext uri="{FF2B5EF4-FFF2-40B4-BE49-F238E27FC236}">
                <a16:creationId xmlns:a16="http://schemas.microsoft.com/office/drawing/2014/main" id="{CAD537C5-4411-2598-7924-D7374AB93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2925" y="1475600"/>
            <a:ext cx="2232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RATED</a:t>
            </a:r>
            <a:endParaRPr dirty="0"/>
          </a:p>
        </p:txBody>
      </p:sp>
      <p:sp>
        <p:nvSpPr>
          <p:cNvPr id="8" name="Google Shape;2587;p87">
            <a:extLst>
              <a:ext uri="{FF2B5EF4-FFF2-40B4-BE49-F238E27FC236}">
                <a16:creationId xmlns:a16="http://schemas.microsoft.com/office/drawing/2014/main" id="{B7715E13-CEBB-284B-2FC4-36B51D2814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12925" y="1850300"/>
            <a:ext cx="2232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Gets top rated movies from all the genres</a:t>
            </a:r>
            <a:endParaRPr dirty="0"/>
          </a:p>
        </p:txBody>
      </p:sp>
      <p:sp>
        <p:nvSpPr>
          <p:cNvPr id="9" name="Google Shape;2588;p87">
            <a:extLst>
              <a:ext uri="{FF2B5EF4-FFF2-40B4-BE49-F238E27FC236}">
                <a16:creationId xmlns:a16="http://schemas.microsoft.com/office/drawing/2014/main" id="{668CB49A-D407-62C8-4192-B23E4133EFB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12924" y="2437900"/>
            <a:ext cx="2662094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RATED BY GENRE</a:t>
            </a:r>
            <a:endParaRPr dirty="0"/>
          </a:p>
        </p:txBody>
      </p:sp>
      <p:sp>
        <p:nvSpPr>
          <p:cNvPr id="10" name="Google Shape;2589;p87">
            <a:extLst>
              <a:ext uri="{FF2B5EF4-FFF2-40B4-BE49-F238E27FC236}">
                <a16:creationId xmlns:a16="http://schemas.microsoft.com/office/drawing/2014/main" id="{2707AD0F-8247-13AC-C67B-BEA8EC30897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812925" y="2812600"/>
            <a:ext cx="2232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Gets top rated movies by genre</a:t>
            </a:r>
            <a:endParaRPr dirty="0"/>
          </a:p>
        </p:txBody>
      </p:sp>
      <p:sp>
        <p:nvSpPr>
          <p:cNvPr id="11" name="Google Shape;2590;p87">
            <a:extLst>
              <a:ext uri="{FF2B5EF4-FFF2-40B4-BE49-F238E27FC236}">
                <a16:creationId xmlns:a16="http://schemas.microsoft.com/office/drawing/2014/main" id="{4B67EBFE-B96A-84CA-A19D-3497A9B0EF8E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812925" y="3400200"/>
            <a:ext cx="2232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MOVIE</a:t>
            </a:r>
            <a:endParaRPr dirty="0"/>
          </a:p>
        </p:txBody>
      </p:sp>
      <p:sp>
        <p:nvSpPr>
          <p:cNvPr id="12" name="Google Shape;2591;p87">
            <a:extLst>
              <a:ext uri="{FF2B5EF4-FFF2-40B4-BE49-F238E27FC236}">
                <a16:creationId xmlns:a16="http://schemas.microsoft.com/office/drawing/2014/main" id="{B81E5BC8-718B-5318-C329-37A9B27E51F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812924" y="3774900"/>
            <a:ext cx="2336511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for a movie and recommend similar movie</a:t>
            </a:r>
            <a:endParaRPr dirty="0"/>
          </a:p>
        </p:txBody>
      </p:sp>
      <p:grpSp>
        <p:nvGrpSpPr>
          <p:cNvPr id="13" name="Google Shape;2612;p87">
            <a:extLst>
              <a:ext uri="{FF2B5EF4-FFF2-40B4-BE49-F238E27FC236}">
                <a16:creationId xmlns:a16="http://schemas.microsoft.com/office/drawing/2014/main" id="{6F36DEBB-09F9-C834-AFFE-71AB591C612B}"/>
              </a:ext>
            </a:extLst>
          </p:cNvPr>
          <p:cNvGrpSpPr/>
          <p:nvPr/>
        </p:nvGrpSpPr>
        <p:grpSpPr>
          <a:xfrm>
            <a:off x="1196475" y="1553031"/>
            <a:ext cx="464050" cy="463029"/>
            <a:chOff x="3705073" y="2063010"/>
            <a:chExt cx="347629" cy="346838"/>
          </a:xfrm>
        </p:grpSpPr>
        <p:sp>
          <p:nvSpPr>
            <p:cNvPr id="14" name="Google Shape;2613;p87">
              <a:extLst>
                <a:ext uri="{FF2B5EF4-FFF2-40B4-BE49-F238E27FC236}">
                  <a16:creationId xmlns:a16="http://schemas.microsoft.com/office/drawing/2014/main" id="{3143F1EA-E2B1-BDD2-3EFE-256DB1DAE2ED}"/>
                </a:ext>
              </a:extLst>
            </p:cNvPr>
            <p:cNvSpPr/>
            <p:nvPr/>
          </p:nvSpPr>
          <p:spPr>
            <a:xfrm>
              <a:off x="3705073" y="2063010"/>
              <a:ext cx="347629" cy="346838"/>
            </a:xfrm>
            <a:custGeom>
              <a:avLst/>
              <a:gdLst/>
              <a:ahLst/>
              <a:cxnLst/>
              <a:rect l="l" t="t" r="r" b="b"/>
              <a:pathLst>
                <a:path w="10551" h="10527" extrusionOk="0">
                  <a:moveTo>
                    <a:pt x="929" y="3930"/>
                  </a:moveTo>
                  <a:cubicBezTo>
                    <a:pt x="1120" y="3930"/>
                    <a:pt x="1239" y="4072"/>
                    <a:pt x="1239" y="4215"/>
                  </a:cubicBezTo>
                  <a:lnTo>
                    <a:pt x="1239" y="5358"/>
                  </a:lnTo>
                  <a:lnTo>
                    <a:pt x="596" y="5358"/>
                  </a:lnTo>
                  <a:lnTo>
                    <a:pt x="596" y="4215"/>
                  </a:lnTo>
                  <a:cubicBezTo>
                    <a:pt x="596" y="4049"/>
                    <a:pt x="763" y="3930"/>
                    <a:pt x="929" y="3930"/>
                  </a:cubicBezTo>
                  <a:close/>
                  <a:moveTo>
                    <a:pt x="3097" y="596"/>
                  </a:moveTo>
                  <a:cubicBezTo>
                    <a:pt x="4121" y="596"/>
                    <a:pt x="4978" y="1429"/>
                    <a:pt x="4978" y="2477"/>
                  </a:cubicBezTo>
                  <a:lnTo>
                    <a:pt x="4978" y="3358"/>
                  </a:lnTo>
                  <a:cubicBezTo>
                    <a:pt x="4621" y="3477"/>
                    <a:pt x="4359" y="3834"/>
                    <a:pt x="4359" y="4215"/>
                  </a:cubicBezTo>
                  <a:lnTo>
                    <a:pt x="4359" y="5358"/>
                  </a:lnTo>
                  <a:lnTo>
                    <a:pt x="1882" y="5358"/>
                  </a:lnTo>
                  <a:lnTo>
                    <a:pt x="1882" y="4215"/>
                  </a:lnTo>
                  <a:cubicBezTo>
                    <a:pt x="1882" y="3810"/>
                    <a:pt x="1620" y="3477"/>
                    <a:pt x="1263" y="3358"/>
                  </a:cubicBezTo>
                  <a:lnTo>
                    <a:pt x="1263" y="2477"/>
                  </a:lnTo>
                  <a:cubicBezTo>
                    <a:pt x="1239" y="1429"/>
                    <a:pt x="2073" y="596"/>
                    <a:pt x="3097" y="596"/>
                  </a:cubicBezTo>
                  <a:close/>
                  <a:moveTo>
                    <a:pt x="5287" y="3930"/>
                  </a:moveTo>
                  <a:cubicBezTo>
                    <a:pt x="5454" y="3930"/>
                    <a:pt x="5573" y="4072"/>
                    <a:pt x="5573" y="4215"/>
                  </a:cubicBezTo>
                  <a:lnTo>
                    <a:pt x="5573" y="5358"/>
                  </a:lnTo>
                  <a:lnTo>
                    <a:pt x="4954" y="5358"/>
                  </a:lnTo>
                  <a:lnTo>
                    <a:pt x="4954" y="4215"/>
                  </a:lnTo>
                  <a:cubicBezTo>
                    <a:pt x="4954" y="4049"/>
                    <a:pt x="5097" y="3930"/>
                    <a:pt x="5287" y="3930"/>
                  </a:cubicBezTo>
                  <a:close/>
                  <a:moveTo>
                    <a:pt x="7455" y="596"/>
                  </a:moveTo>
                  <a:cubicBezTo>
                    <a:pt x="8455" y="596"/>
                    <a:pt x="9336" y="1429"/>
                    <a:pt x="9336" y="2477"/>
                  </a:cubicBezTo>
                  <a:lnTo>
                    <a:pt x="9336" y="3358"/>
                  </a:lnTo>
                  <a:cubicBezTo>
                    <a:pt x="8979" y="3477"/>
                    <a:pt x="8693" y="3834"/>
                    <a:pt x="8693" y="4215"/>
                  </a:cubicBezTo>
                  <a:lnTo>
                    <a:pt x="8693" y="5358"/>
                  </a:lnTo>
                  <a:lnTo>
                    <a:pt x="6216" y="5358"/>
                  </a:lnTo>
                  <a:lnTo>
                    <a:pt x="6216" y="4215"/>
                  </a:lnTo>
                  <a:cubicBezTo>
                    <a:pt x="6216" y="3810"/>
                    <a:pt x="5954" y="3477"/>
                    <a:pt x="5597" y="3358"/>
                  </a:cubicBezTo>
                  <a:lnTo>
                    <a:pt x="5597" y="2477"/>
                  </a:lnTo>
                  <a:cubicBezTo>
                    <a:pt x="5573" y="1429"/>
                    <a:pt x="6407" y="596"/>
                    <a:pt x="7455" y="596"/>
                  </a:cubicBezTo>
                  <a:close/>
                  <a:moveTo>
                    <a:pt x="9622" y="3930"/>
                  </a:moveTo>
                  <a:cubicBezTo>
                    <a:pt x="9812" y="3930"/>
                    <a:pt x="9931" y="4072"/>
                    <a:pt x="9931" y="4215"/>
                  </a:cubicBezTo>
                  <a:lnTo>
                    <a:pt x="9931" y="5358"/>
                  </a:lnTo>
                  <a:lnTo>
                    <a:pt x="9288" y="5358"/>
                  </a:lnTo>
                  <a:lnTo>
                    <a:pt x="9288" y="4215"/>
                  </a:lnTo>
                  <a:cubicBezTo>
                    <a:pt x="9288" y="4049"/>
                    <a:pt x="9455" y="3930"/>
                    <a:pt x="9622" y="3930"/>
                  </a:cubicBezTo>
                  <a:close/>
                  <a:moveTo>
                    <a:pt x="9955" y="5978"/>
                  </a:moveTo>
                  <a:lnTo>
                    <a:pt x="9955" y="6287"/>
                  </a:lnTo>
                  <a:lnTo>
                    <a:pt x="9931" y="6287"/>
                  </a:lnTo>
                  <a:cubicBezTo>
                    <a:pt x="9931" y="6454"/>
                    <a:pt x="9765" y="6573"/>
                    <a:pt x="9622" y="6573"/>
                  </a:cubicBezTo>
                  <a:lnTo>
                    <a:pt x="929" y="6573"/>
                  </a:lnTo>
                  <a:cubicBezTo>
                    <a:pt x="763" y="6573"/>
                    <a:pt x="644" y="6430"/>
                    <a:pt x="644" y="6287"/>
                  </a:cubicBezTo>
                  <a:lnTo>
                    <a:pt x="644" y="5978"/>
                  </a:lnTo>
                  <a:close/>
                  <a:moveTo>
                    <a:pt x="3406" y="7240"/>
                  </a:moveTo>
                  <a:lnTo>
                    <a:pt x="3406" y="8716"/>
                  </a:lnTo>
                  <a:lnTo>
                    <a:pt x="2787" y="8716"/>
                  </a:lnTo>
                  <a:lnTo>
                    <a:pt x="2787" y="7240"/>
                  </a:lnTo>
                  <a:close/>
                  <a:moveTo>
                    <a:pt x="6502" y="7240"/>
                  </a:moveTo>
                  <a:lnTo>
                    <a:pt x="6502" y="8716"/>
                  </a:lnTo>
                  <a:lnTo>
                    <a:pt x="4025" y="8716"/>
                  </a:lnTo>
                  <a:lnTo>
                    <a:pt x="4025" y="7240"/>
                  </a:lnTo>
                  <a:close/>
                  <a:moveTo>
                    <a:pt x="7740" y="7240"/>
                  </a:moveTo>
                  <a:lnTo>
                    <a:pt x="7740" y="8716"/>
                  </a:lnTo>
                  <a:lnTo>
                    <a:pt x="7121" y="8716"/>
                  </a:lnTo>
                  <a:lnTo>
                    <a:pt x="7121" y="7240"/>
                  </a:lnTo>
                  <a:close/>
                  <a:moveTo>
                    <a:pt x="9931" y="9312"/>
                  </a:moveTo>
                  <a:lnTo>
                    <a:pt x="9931" y="9931"/>
                  </a:lnTo>
                  <a:lnTo>
                    <a:pt x="596" y="9931"/>
                  </a:lnTo>
                  <a:lnTo>
                    <a:pt x="596" y="9312"/>
                  </a:lnTo>
                  <a:close/>
                  <a:moveTo>
                    <a:pt x="3097" y="0"/>
                  </a:moveTo>
                  <a:cubicBezTo>
                    <a:pt x="1739" y="0"/>
                    <a:pt x="620" y="1096"/>
                    <a:pt x="620" y="2477"/>
                  </a:cubicBezTo>
                  <a:lnTo>
                    <a:pt x="620" y="3358"/>
                  </a:lnTo>
                  <a:cubicBezTo>
                    <a:pt x="263" y="3477"/>
                    <a:pt x="1" y="3834"/>
                    <a:pt x="1" y="4215"/>
                  </a:cubicBezTo>
                  <a:lnTo>
                    <a:pt x="1" y="6287"/>
                  </a:lnTo>
                  <a:cubicBezTo>
                    <a:pt x="1" y="6787"/>
                    <a:pt x="429" y="7192"/>
                    <a:pt x="929" y="7192"/>
                  </a:cubicBezTo>
                  <a:lnTo>
                    <a:pt x="2168" y="7192"/>
                  </a:lnTo>
                  <a:lnTo>
                    <a:pt x="2168" y="8692"/>
                  </a:lnTo>
                  <a:lnTo>
                    <a:pt x="310" y="8692"/>
                  </a:lnTo>
                  <a:cubicBezTo>
                    <a:pt x="120" y="8692"/>
                    <a:pt x="1" y="8835"/>
                    <a:pt x="1" y="8978"/>
                  </a:cubicBezTo>
                  <a:lnTo>
                    <a:pt x="1" y="10240"/>
                  </a:lnTo>
                  <a:cubicBezTo>
                    <a:pt x="1" y="10407"/>
                    <a:pt x="144" y="10526"/>
                    <a:pt x="310" y="10526"/>
                  </a:cubicBezTo>
                  <a:lnTo>
                    <a:pt x="10217" y="10526"/>
                  </a:lnTo>
                  <a:cubicBezTo>
                    <a:pt x="10384" y="10526"/>
                    <a:pt x="10503" y="10383"/>
                    <a:pt x="10503" y="10240"/>
                  </a:cubicBezTo>
                  <a:lnTo>
                    <a:pt x="10503" y="8978"/>
                  </a:lnTo>
                  <a:cubicBezTo>
                    <a:pt x="10503" y="8812"/>
                    <a:pt x="10360" y="8692"/>
                    <a:pt x="10217" y="8692"/>
                  </a:cubicBezTo>
                  <a:lnTo>
                    <a:pt x="8383" y="8692"/>
                  </a:lnTo>
                  <a:lnTo>
                    <a:pt x="8383" y="7192"/>
                  </a:lnTo>
                  <a:lnTo>
                    <a:pt x="9622" y="7192"/>
                  </a:lnTo>
                  <a:cubicBezTo>
                    <a:pt x="10122" y="7192"/>
                    <a:pt x="10550" y="6787"/>
                    <a:pt x="10550" y="6287"/>
                  </a:cubicBezTo>
                  <a:lnTo>
                    <a:pt x="10550" y="4215"/>
                  </a:lnTo>
                  <a:cubicBezTo>
                    <a:pt x="10550" y="3810"/>
                    <a:pt x="10289" y="3477"/>
                    <a:pt x="9931" y="3358"/>
                  </a:cubicBezTo>
                  <a:lnTo>
                    <a:pt x="9931" y="2477"/>
                  </a:lnTo>
                  <a:cubicBezTo>
                    <a:pt x="9931" y="1096"/>
                    <a:pt x="8812" y="0"/>
                    <a:pt x="7455" y="0"/>
                  </a:cubicBezTo>
                  <a:cubicBezTo>
                    <a:pt x="6526" y="0"/>
                    <a:pt x="5692" y="500"/>
                    <a:pt x="5287" y="1286"/>
                  </a:cubicBezTo>
                  <a:cubicBezTo>
                    <a:pt x="4859" y="500"/>
                    <a:pt x="4025" y="0"/>
                    <a:pt x="3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4;p87">
              <a:extLst>
                <a:ext uri="{FF2B5EF4-FFF2-40B4-BE49-F238E27FC236}">
                  <a16:creationId xmlns:a16="http://schemas.microsoft.com/office/drawing/2014/main" id="{10BC9C34-259D-C25F-E705-4AEDB36C2F3F}"/>
                </a:ext>
              </a:extLst>
            </p:cNvPr>
            <p:cNvSpPr/>
            <p:nvPr/>
          </p:nvSpPr>
          <p:spPr>
            <a:xfrm>
              <a:off x="3916135" y="2158722"/>
              <a:ext cx="67509" cy="19637"/>
            </a:xfrm>
            <a:custGeom>
              <a:avLst/>
              <a:gdLst/>
              <a:ahLst/>
              <a:cxnLst/>
              <a:rect l="l" t="t" r="r" b="b"/>
              <a:pathLst>
                <a:path w="2049" h="596" extrusionOk="0">
                  <a:moveTo>
                    <a:pt x="310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4" y="596"/>
                    <a:pt x="310" y="596"/>
                  </a:cubicBezTo>
                  <a:lnTo>
                    <a:pt x="1763" y="596"/>
                  </a:lnTo>
                  <a:cubicBezTo>
                    <a:pt x="1930" y="596"/>
                    <a:pt x="2049" y="453"/>
                    <a:pt x="2049" y="310"/>
                  </a:cubicBezTo>
                  <a:cubicBezTo>
                    <a:pt x="2049" y="120"/>
                    <a:pt x="1906" y="1"/>
                    <a:pt x="1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5;p87">
              <a:extLst>
                <a:ext uri="{FF2B5EF4-FFF2-40B4-BE49-F238E27FC236}">
                  <a16:creationId xmlns:a16="http://schemas.microsoft.com/office/drawing/2014/main" id="{8DAF80A7-EA35-7D33-C551-1E8830CDB17F}"/>
                </a:ext>
              </a:extLst>
            </p:cNvPr>
            <p:cNvSpPr/>
            <p:nvPr/>
          </p:nvSpPr>
          <p:spPr>
            <a:xfrm>
              <a:off x="3916135" y="2117933"/>
              <a:ext cx="67509" cy="19637"/>
            </a:xfrm>
            <a:custGeom>
              <a:avLst/>
              <a:gdLst/>
              <a:ahLst/>
              <a:cxnLst/>
              <a:rect l="l" t="t" r="r" b="b"/>
              <a:pathLst>
                <a:path w="2049" h="596" extrusionOk="0">
                  <a:moveTo>
                    <a:pt x="310" y="0"/>
                  </a:moveTo>
                  <a:cubicBezTo>
                    <a:pt x="120" y="0"/>
                    <a:pt x="1" y="143"/>
                    <a:pt x="1" y="286"/>
                  </a:cubicBezTo>
                  <a:cubicBezTo>
                    <a:pt x="1" y="453"/>
                    <a:pt x="144" y="596"/>
                    <a:pt x="310" y="596"/>
                  </a:cubicBezTo>
                  <a:lnTo>
                    <a:pt x="1763" y="596"/>
                  </a:lnTo>
                  <a:cubicBezTo>
                    <a:pt x="1930" y="596"/>
                    <a:pt x="2049" y="453"/>
                    <a:pt x="2049" y="286"/>
                  </a:cubicBezTo>
                  <a:cubicBezTo>
                    <a:pt x="2049" y="143"/>
                    <a:pt x="1906" y="0"/>
                    <a:pt x="1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6;p87">
              <a:extLst>
                <a:ext uri="{FF2B5EF4-FFF2-40B4-BE49-F238E27FC236}">
                  <a16:creationId xmlns:a16="http://schemas.microsoft.com/office/drawing/2014/main" id="{0301257D-2ED8-6333-F39B-19B75B0248C9}"/>
                </a:ext>
              </a:extLst>
            </p:cNvPr>
            <p:cNvSpPr/>
            <p:nvPr/>
          </p:nvSpPr>
          <p:spPr>
            <a:xfrm>
              <a:off x="3773340" y="2158722"/>
              <a:ext cx="67509" cy="19637"/>
            </a:xfrm>
            <a:custGeom>
              <a:avLst/>
              <a:gdLst/>
              <a:ahLst/>
              <a:cxnLst/>
              <a:rect l="l" t="t" r="r" b="b"/>
              <a:pathLst>
                <a:path w="2049" h="596" extrusionOk="0">
                  <a:moveTo>
                    <a:pt x="286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3" y="596"/>
                    <a:pt x="286" y="596"/>
                  </a:cubicBezTo>
                  <a:lnTo>
                    <a:pt x="1739" y="596"/>
                  </a:lnTo>
                  <a:cubicBezTo>
                    <a:pt x="1929" y="596"/>
                    <a:pt x="2049" y="453"/>
                    <a:pt x="2049" y="310"/>
                  </a:cubicBezTo>
                  <a:cubicBezTo>
                    <a:pt x="2049" y="120"/>
                    <a:pt x="1906" y="1"/>
                    <a:pt x="1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17;p87">
              <a:extLst>
                <a:ext uri="{FF2B5EF4-FFF2-40B4-BE49-F238E27FC236}">
                  <a16:creationId xmlns:a16="http://schemas.microsoft.com/office/drawing/2014/main" id="{3CEC22DE-10E9-8D0D-B970-E71B83CB25B1}"/>
                </a:ext>
              </a:extLst>
            </p:cNvPr>
            <p:cNvSpPr/>
            <p:nvPr/>
          </p:nvSpPr>
          <p:spPr>
            <a:xfrm>
              <a:off x="3773340" y="2117933"/>
              <a:ext cx="67509" cy="19637"/>
            </a:xfrm>
            <a:custGeom>
              <a:avLst/>
              <a:gdLst/>
              <a:ahLst/>
              <a:cxnLst/>
              <a:rect l="l" t="t" r="r" b="b"/>
              <a:pathLst>
                <a:path w="2049" h="596" extrusionOk="0">
                  <a:moveTo>
                    <a:pt x="286" y="0"/>
                  </a:moveTo>
                  <a:cubicBezTo>
                    <a:pt x="120" y="0"/>
                    <a:pt x="1" y="143"/>
                    <a:pt x="1" y="286"/>
                  </a:cubicBezTo>
                  <a:cubicBezTo>
                    <a:pt x="1" y="453"/>
                    <a:pt x="143" y="596"/>
                    <a:pt x="286" y="596"/>
                  </a:cubicBezTo>
                  <a:lnTo>
                    <a:pt x="1739" y="596"/>
                  </a:lnTo>
                  <a:cubicBezTo>
                    <a:pt x="1929" y="596"/>
                    <a:pt x="2049" y="453"/>
                    <a:pt x="2049" y="286"/>
                  </a:cubicBezTo>
                  <a:cubicBezTo>
                    <a:pt x="2049" y="143"/>
                    <a:pt x="1906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626;p87">
            <a:extLst>
              <a:ext uri="{FF2B5EF4-FFF2-40B4-BE49-F238E27FC236}">
                <a16:creationId xmlns:a16="http://schemas.microsoft.com/office/drawing/2014/main" id="{C3E46F1A-1209-3BF5-2986-1B2CD4052EC6}"/>
              </a:ext>
            </a:extLst>
          </p:cNvPr>
          <p:cNvSpPr/>
          <p:nvPr/>
        </p:nvSpPr>
        <p:spPr>
          <a:xfrm>
            <a:off x="1196476" y="2513900"/>
            <a:ext cx="464059" cy="465115"/>
          </a:xfrm>
          <a:custGeom>
            <a:avLst/>
            <a:gdLst/>
            <a:ahLst/>
            <a:cxnLst/>
            <a:rect l="l" t="t" r="r" b="b"/>
            <a:pathLst>
              <a:path w="10551" h="10575" extrusionOk="0">
                <a:moveTo>
                  <a:pt x="9907" y="620"/>
                </a:moveTo>
                <a:lnTo>
                  <a:pt x="9907" y="930"/>
                </a:lnTo>
                <a:cubicBezTo>
                  <a:pt x="8383" y="1430"/>
                  <a:pt x="6859" y="1668"/>
                  <a:pt x="5263" y="1668"/>
                </a:cubicBezTo>
                <a:cubicBezTo>
                  <a:pt x="3691" y="1668"/>
                  <a:pt x="2120" y="1430"/>
                  <a:pt x="619" y="930"/>
                </a:cubicBezTo>
                <a:lnTo>
                  <a:pt x="619" y="620"/>
                </a:lnTo>
                <a:close/>
                <a:moveTo>
                  <a:pt x="596" y="1573"/>
                </a:moveTo>
                <a:cubicBezTo>
                  <a:pt x="810" y="1644"/>
                  <a:pt x="977" y="1692"/>
                  <a:pt x="1191" y="1763"/>
                </a:cubicBezTo>
                <a:cubicBezTo>
                  <a:pt x="1143" y="2525"/>
                  <a:pt x="953" y="3311"/>
                  <a:pt x="596" y="3978"/>
                </a:cubicBezTo>
                <a:lnTo>
                  <a:pt x="596" y="1573"/>
                </a:lnTo>
                <a:close/>
                <a:moveTo>
                  <a:pt x="9907" y="1573"/>
                </a:moveTo>
                <a:lnTo>
                  <a:pt x="9907" y="3978"/>
                </a:lnTo>
                <a:cubicBezTo>
                  <a:pt x="9550" y="3311"/>
                  <a:pt x="9383" y="2525"/>
                  <a:pt x="9312" y="1763"/>
                </a:cubicBezTo>
                <a:cubicBezTo>
                  <a:pt x="9526" y="1692"/>
                  <a:pt x="9740" y="1644"/>
                  <a:pt x="9907" y="1573"/>
                </a:cubicBezTo>
                <a:close/>
                <a:moveTo>
                  <a:pt x="1810" y="1906"/>
                </a:moveTo>
                <a:cubicBezTo>
                  <a:pt x="2024" y="1954"/>
                  <a:pt x="2239" y="2001"/>
                  <a:pt x="2453" y="2025"/>
                </a:cubicBezTo>
                <a:cubicBezTo>
                  <a:pt x="2334" y="2859"/>
                  <a:pt x="1882" y="3621"/>
                  <a:pt x="1215" y="4145"/>
                </a:cubicBezTo>
                <a:cubicBezTo>
                  <a:pt x="1548" y="3430"/>
                  <a:pt x="1762" y="2668"/>
                  <a:pt x="1810" y="1906"/>
                </a:cubicBezTo>
                <a:close/>
                <a:moveTo>
                  <a:pt x="8692" y="1906"/>
                </a:moveTo>
                <a:cubicBezTo>
                  <a:pt x="8740" y="2668"/>
                  <a:pt x="8954" y="3454"/>
                  <a:pt x="9288" y="4145"/>
                </a:cubicBezTo>
                <a:cubicBezTo>
                  <a:pt x="8597" y="3621"/>
                  <a:pt x="8192" y="2859"/>
                  <a:pt x="8073" y="2025"/>
                </a:cubicBezTo>
                <a:cubicBezTo>
                  <a:pt x="8288" y="1977"/>
                  <a:pt x="8478" y="1930"/>
                  <a:pt x="8692" y="1906"/>
                </a:cubicBezTo>
                <a:close/>
                <a:moveTo>
                  <a:pt x="596" y="4811"/>
                </a:moveTo>
                <a:cubicBezTo>
                  <a:pt x="977" y="5383"/>
                  <a:pt x="1215" y="6097"/>
                  <a:pt x="1215" y="6788"/>
                </a:cubicBezTo>
                <a:lnTo>
                  <a:pt x="1215" y="7050"/>
                </a:lnTo>
                <a:lnTo>
                  <a:pt x="596" y="7050"/>
                </a:lnTo>
                <a:lnTo>
                  <a:pt x="596" y="4811"/>
                </a:lnTo>
                <a:close/>
                <a:moveTo>
                  <a:pt x="9169" y="4788"/>
                </a:moveTo>
                <a:lnTo>
                  <a:pt x="9169" y="4788"/>
                </a:lnTo>
                <a:cubicBezTo>
                  <a:pt x="8835" y="5383"/>
                  <a:pt x="8645" y="6097"/>
                  <a:pt x="8645" y="6788"/>
                </a:cubicBezTo>
                <a:lnTo>
                  <a:pt x="8645" y="7050"/>
                </a:lnTo>
                <a:lnTo>
                  <a:pt x="8050" y="7050"/>
                </a:lnTo>
                <a:lnTo>
                  <a:pt x="8050" y="6931"/>
                </a:lnTo>
                <a:cubicBezTo>
                  <a:pt x="8050" y="6074"/>
                  <a:pt x="8478" y="5264"/>
                  <a:pt x="9169" y="4788"/>
                </a:cubicBezTo>
                <a:close/>
                <a:moveTo>
                  <a:pt x="1310" y="4811"/>
                </a:moveTo>
                <a:lnTo>
                  <a:pt x="1310" y="4811"/>
                </a:lnTo>
                <a:cubicBezTo>
                  <a:pt x="2024" y="5288"/>
                  <a:pt x="2453" y="6097"/>
                  <a:pt x="2453" y="6955"/>
                </a:cubicBezTo>
                <a:lnTo>
                  <a:pt x="2453" y="7074"/>
                </a:lnTo>
                <a:lnTo>
                  <a:pt x="1810" y="7074"/>
                </a:lnTo>
                <a:lnTo>
                  <a:pt x="1810" y="6812"/>
                </a:lnTo>
                <a:cubicBezTo>
                  <a:pt x="1834" y="6097"/>
                  <a:pt x="1667" y="5407"/>
                  <a:pt x="1310" y="4811"/>
                </a:cubicBezTo>
                <a:close/>
                <a:moveTo>
                  <a:pt x="2977" y="2073"/>
                </a:moveTo>
                <a:cubicBezTo>
                  <a:pt x="3691" y="2168"/>
                  <a:pt x="4430" y="2239"/>
                  <a:pt x="5168" y="2239"/>
                </a:cubicBezTo>
                <a:cubicBezTo>
                  <a:pt x="5377" y="2252"/>
                  <a:pt x="5583" y="2258"/>
                  <a:pt x="5786" y="2258"/>
                </a:cubicBezTo>
                <a:cubicBezTo>
                  <a:pt x="6368" y="2258"/>
                  <a:pt x="6924" y="2209"/>
                  <a:pt x="7454" y="2120"/>
                </a:cubicBezTo>
                <a:cubicBezTo>
                  <a:pt x="7502" y="2549"/>
                  <a:pt x="7645" y="3002"/>
                  <a:pt x="7859" y="3430"/>
                </a:cubicBezTo>
                <a:cubicBezTo>
                  <a:pt x="8073" y="3811"/>
                  <a:pt x="8335" y="4121"/>
                  <a:pt x="8645" y="4430"/>
                </a:cubicBezTo>
                <a:cubicBezTo>
                  <a:pt x="7859" y="5026"/>
                  <a:pt x="7383" y="5954"/>
                  <a:pt x="7383" y="6955"/>
                </a:cubicBezTo>
                <a:lnTo>
                  <a:pt x="7383" y="7074"/>
                </a:lnTo>
                <a:lnTo>
                  <a:pt x="3025" y="7074"/>
                </a:lnTo>
                <a:lnTo>
                  <a:pt x="3025" y="6931"/>
                </a:lnTo>
                <a:cubicBezTo>
                  <a:pt x="3025" y="5954"/>
                  <a:pt x="2548" y="5002"/>
                  <a:pt x="1786" y="4407"/>
                </a:cubicBezTo>
                <a:cubicBezTo>
                  <a:pt x="2120" y="4097"/>
                  <a:pt x="2382" y="3764"/>
                  <a:pt x="2572" y="3383"/>
                </a:cubicBezTo>
                <a:cubicBezTo>
                  <a:pt x="2763" y="2978"/>
                  <a:pt x="2929" y="2549"/>
                  <a:pt x="2977" y="2073"/>
                </a:cubicBezTo>
                <a:close/>
                <a:moveTo>
                  <a:pt x="9907" y="4859"/>
                </a:moveTo>
                <a:lnTo>
                  <a:pt x="9907" y="7074"/>
                </a:lnTo>
                <a:lnTo>
                  <a:pt x="9288" y="7074"/>
                </a:lnTo>
                <a:lnTo>
                  <a:pt x="9288" y="6812"/>
                </a:lnTo>
                <a:cubicBezTo>
                  <a:pt x="9288" y="6097"/>
                  <a:pt x="9502" y="5407"/>
                  <a:pt x="9907" y="4859"/>
                </a:cubicBezTo>
                <a:close/>
                <a:moveTo>
                  <a:pt x="9883" y="7717"/>
                </a:moveTo>
                <a:lnTo>
                  <a:pt x="9883" y="8440"/>
                </a:lnTo>
                <a:lnTo>
                  <a:pt x="9883" y="8440"/>
                </a:lnTo>
                <a:cubicBezTo>
                  <a:pt x="9743" y="8357"/>
                  <a:pt x="9565" y="8336"/>
                  <a:pt x="9407" y="8336"/>
                </a:cubicBezTo>
                <a:lnTo>
                  <a:pt x="8573" y="8336"/>
                </a:lnTo>
                <a:cubicBezTo>
                  <a:pt x="8240" y="8336"/>
                  <a:pt x="7954" y="8479"/>
                  <a:pt x="7740" y="8693"/>
                </a:cubicBezTo>
                <a:cubicBezTo>
                  <a:pt x="7526" y="8479"/>
                  <a:pt x="7240" y="8336"/>
                  <a:pt x="6906" y="8336"/>
                </a:cubicBezTo>
                <a:lnTo>
                  <a:pt x="6073" y="8336"/>
                </a:lnTo>
                <a:cubicBezTo>
                  <a:pt x="5740" y="8336"/>
                  <a:pt x="5454" y="8479"/>
                  <a:pt x="5239" y="8693"/>
                </a:cubicBezTo>
                <a:cubicBezTo>
                  <a:pt x="5025" y="8479"/>
                  <a:pt x="4739" y="8336"/>
                  <a:pt x="4406" y="8336"/>
                </a:cubicBezTo>
                <a:lnTo>
                  <a:pt x="3572" y="8336"/>
                </a:lnTo>
                <a:cubicBezTo>
                  <a:pt x="3239" y="8336"/>
                  <a:pt x="2953" y="8479"/>
                  <a:pt x="2739" y="8693"/>
                </a:cubicBezTo>
                <a:cubicBezTo>
                  <a:pt x="2525" y="8479"/>
                  <a:pt x="2239" y="8336"/>
                  <a:pt x="1905" y="8336"/>
                </a:cubicBezTo>
                <a:lnTo>
                  <a:pt x="1072" y="8336"/>
                </a:lnTo>
                <a:cubicBezTo>
                  <a:pt x="881" y="8336"/>
                  <a:pt x="715" y="8384"/>
                  <a:pt x="572" y="8455"/>
                </a:cubicBezTo>
                <a:lnTo>
                  <a:pt x="572" y="7717"/>
                </a:lnTo>
                <a:close/>
                <a:moveTo>
                  <a:pt x="1929" y="8955"/>
                </a:moveTo>
                <a:cubicBezTo>
                  <a:pt x="2239" y="8955"/>
                  <a:pt x="2429" y="9193"/>
                  <a:pt x="2429" y="9455"/>
                </a:cubicBezTo>
                <a:lnTo>
                  <a:pt x="2429" y="9979"/>
                </a:lnTo>
                <a:lnTo>
                  <a:pt x="572" y="9979"/>
                </a:lnTo>
                <a:lnTo>
                  <a:pt x="572" y="9455"/>
                </a:lnTo>
                <a:lnTo>
                  <a:pt x="596" y="9455"/>
                </a:lnTo>
                <a:cubicBezTo>
                  <a:pt x="596" y="9169"/>
                  <a:pt x="834" y="8955"/>
                  <a:pt x="1096" y="8955"/>
                </a:cubicBezTo>
                <a:close/>
                <a:moveTo>
                  <a:pt x="4406" y="8955"/>
                </a:moveTo>
                <a:cubicBezTo>
                  <a:pt x="4715" y="8955"/>
                  <a:pt x="4906" y="9193"/>
                  <a:pt x="4906" y="9455"/>
                </a:cubicBezTo>
                <a:lnTo>
                  <a:pt x="4906" y="9979"/>
                </a:lnTo>
                <a:lnTo>
                  <a:pt x="3025" y="9979"/>
                </a:lnTo>
                <a:lnTo>
                  <a:pt x="3025" y="9455"/>
                </a:lnTo>
                <a:lnTo>
                  <a:pt x="3072" y="9455"/>
                </a:lnTo>
                <a:cubicBezTo>
                  <a:pt x="3072" y="9169"/>
                  <a:pt x="3310" y="8955"/>
                  <a:pt x="3572" y="8955"/>
                </a:cubicBezTo>
                <a:close/>
                <a:moveTo>
                  <a:pt x="6906" y="8955"/>
                </a:moveTo>
                <a:cubicBezTo>
                  <a:pt x="7192" y="8955"/>
                  <a:pt x="7407" y="9193"/>
                  <a:pt x="7407" y="9455"/>
                </a:cubicBezTo>
                <a:lnTo>
                  <a:pt x="7407" y="9979"/>
                </a:lnTo>
                <a:lnTo>
                  <a:pt x="5525" y="9979"/>
                </a:lnTo>
                <a:lnTo>
                  <a:pt x="5525" y="9455"/>
                </a:lnTo>
                <a:lnTo>
                  <a:pt x="5573" y="9455"/>
                </a:lnTo>
                <a:cubicBezTo>
                  <a:pt x="5573" y="9169"/>
                  <a:pt x="5811" y="8955"/>
                  <a:pt x="6073" y="8955"/>
                </a:cubicBezTo>
                <a:close/>
                <a:moveTo>
                  <a:pt x="9383" y="8955"/>
                </a:moveTo>
                <a:cubicBezTo>
                  <a:pt x="9669" y="8955"/>
                  <a:pt x="9883" y="9193"/>
                  <a:pt x="9883" y="9455"/>
                </a:cubicBezTo>
                <a:lnTo>
                  <a:pt x="9883" y="9979"/>
                </a:lnTo>
                <a:lnTo>
                  <a:pt x="8050" y="9979"/>
                </a:lnTo>
                <a:lnTo>
                  <a:pt x="8050" y="9455"/>
                </a:lnTo>
                <a:cubicBezTo>
                  <a:pt x="8050" y="9169"/>
                  <a:pt x="8288" y="8955"/>
                  <a:pt x="8550" y="8955"/>
                </a:cubicBezTo>
                <a:close/>
                <a:moveTo>
                  <a:pt x="310" y="1"/>
                </a:moveTo>
                <a:cubicBezTo>
                  <a:pt x="119" y="1"/>
                  <a:pt x="0" y="144"/>
                  <a:pt x="0" y="287"/>
                </a:cubicBezTo>
                <a:lnTo>
                  <a:pt x="0" y="10265"/>
                </a:lnTo>
                <a:cubicBezTo>
                  <a:pt x="0" y="10455"/>
                  <a:pt x="143" y="10574"/>
                  <a:pt x="310" y="10574"/>
                </a:cubicBezTo>
                <a:lnTo>
                  <a:pt x="10217" y="10574"/>
                </a:lnTo>
                <a:cubicBezTo>
                  <a:pt x="10383" y="10574"/>
                  <a:pt x="10502" y="10408"/>
                  <a:pt x="10502" y="10265"/>
                </a:cubicBezTo>
                <a:lnTo>
                  <a:pt x="10502" y="287"/>
                </a:lnTo>
                <a:cubicBezTo>
                  <a:pt x="10550" y="144"/>
                  <a:pt x="10383" y="1"/>
                  <a:pt x="102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627;p87">
            <a:extLst>
              <a:ext uri="{FF2B5EF4-FFF2-40B4-BE49-F238E27FC236}">
                <a16:creationId xmlns:a16="http://schemas.microsoft.com/office/drawing/2014/main" id="{54F0B4EC-AED4-91C3-BF4F-0E02049D661C}"/>
              </a:ext>
            </a:extLst>
          </p:cNvPr>
          <p:cNvGrpSpPr/>
          <p:nvPr/>
        </p:nvGrpSpPr>
        <p:grpSpPr>
          <a:xfrm>
            <a:off x="1196074" y="3476427"/>
            <a:ext cx="464056" cy="463025"/>
            <a:chOff x="4283840" y="3452577"/>
            <a:chExt cx="464056" cy="463025"/>
          </a:xfrm>
        </p:grpSpPr>
        <p:sp>
          <p:nvSpPr>
            <p:cNvPr id="22" name="Google Shape;2628;p87">
              <a:extLst>
                <a:ext uri="{FF2B5EF4-FFF2-40B4-BE49-F238E27FC236}">
                  <a16:creationId xmlns:a16="http://schemas.microsoft.com/office/drawing/2014/main" id="{56D6B9F1-D696-D513-D525-BA9AF3ED78FD}"/>
                </a:ext>
              </a:extLst>
            </p:cNvPr>
            <p:cNvSpPr/>
            <p:nvPr/>
          </p:nvSpPr>
          <p:spPr>
            <a:xfrm>
              <a:off x="4511661" y="3608050"/>
              <a:ext cx="51826" cy="28137"/>
            </a:xfrm>
            <a:custGeom>
              <a:avLst/>
              <a:gdLst/>
              <a:ahLst/>
              <a:cxnLst/>
              <a:rect l="l" t="t" r="r" b="b"/>
              <a:pathLst>
                <a:path w="1573" h="854" extrusionOk="0">
                  <a:moveTo>
                    <a:pt x="366" y="1"/>
                  </a:moveTo>
                  <a:cubicBezTo>
                    <a:pt x="301" y="1"/>
                    <a:pt x="233" y="22"/>
                    <a:pt x="168" y="68"/>
                  </a:cubicBezTo>
                  <a:cubicBezTo>
                    <a:pt x="25" y="163"/>
                    <a:pt x="1" y="378"/>
                    <a:pt x="120" y="521"/>
                  </a:cubicBezTo>
                  <a:cubicBezTo>
                    <a:pt x="239" y="663"/>
                    <a:pt x="477" y="854"/>
                    <a:pt x="763" y="854"/>
                  </a:cubicBezTo>
                  <a:cubicBezTo>
                    <a:pt x="1049" y="854"/>
                    <a:pt x="1311" y="759"/>
                    <a:pt x="1477" y="521"/>
                  </a:cubicBezTo>
                  <a:cubicBezTo>
                    <a:pt x="1573" y="378"/>
                    <a:pt x="1573" y="187"/>
                    <a:pt x="1430" y="68"/>
                  </a:cubicBezTo>
                  <a:cubicBezTo>
                    <a:pt x="1371" y="39"/>
                    <a:pt x="1303" y="21"/>
                    <a:pt x="1236" y="21"/>
                  </a:cubicBezTo>
                  <a:cubicBezTo>
                    <a:pt x="1141" y="21"/>
                    <a:pt x="1047" y="56"/>
                    <a:pt x="977" y="140"/>
                  </a:cubicBezTo>
                  <a:cubicBezTo>
                    <a:pt x="930" y="235"/>
                    <a:pt x="834" y="235"/>
                    <a:pt x="811" y="235"/>
                  </a:cubicBezTo>
                  <a:cubicBezTo>
                    <a:pt x="715" y="235"/>
                    <a:pt x="644" y="140"/>
                    <a:pt x="620" y="140"/>
                  </a:cubicBezTo>
                  <a:cubicBezTo>
                    <a:pt x="562" y="52"/>
                    <a:pt x="468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29;p87">
              <a:extLst>
                <a:ext uri="{FF2B5EF4-FFF2-40B4-BE49-F238E27FC236}">
                  <a16:creationId xmlns:a16="http://schemas.microsoft.com/office/drawing/2014/main" id="{80257AF9-249F-A765-799E-AEDCAE52CE0F}"/>
                </a:ext>
              </a:extLst>
            </p:cNvPr>
            <p:cNvSpPr/>
            <p:nvPr/>
          </p:nvSpPr>
          <p:spPr>
            <a:xfrm>
              <a:off x="4283840" y="3452577"/>
              <a:ext cx="464056" cy="463025"/>
            </a:xfrm>
            <a:custGeom>
              <a:avLst/>
              <a:gdLst/>
              <a:ahLst/>
              <a:cxnLst/>
              <a:rect l="l" t="t" r="r" b="b"/>
              <a:pathLst>
                <a:path w="10527" h="10503" extrusionOk="0">
                  <a:moveTo>
                    <a:pt x="4191" y="596"/>
                  </a:moveTo>
                  <a:cubicBezTo>
                    <a:pt x="5263" y="596"/>
                    <a:pt x="6144" y="1453"/>
                    <a:pt x="6144" y="2572"/>
                  </a:cubicBezTo>
                  <a:lnTo>
                    <a:pt x="6144" y="2858"/>
                  </a:lnTo>
                  <a:lnTo>
                    <a:pt x="6073" y="2858"/>
                  </a:lnTo>
                  <a:cubicBezTo>
                    <a:pt x="5763" y="2858"/>
                    <a:pt x="5549" y="2620"/>
                    <a:pt x="5549" y="2358"/>
                  </a:cubicBezTo>
                  <a:cubicBezTo>
                    <a:pt x="5549" y="2168"/>
                    <a:pt x="5406" y="2048"/>
                    <a:pt x="5263" y="2048"/>
                  </a:cubicBezTo>
                  <a:lnTo>
                    <a:pt x="3215" y="2048"/>
                  </a:lnTo>
                  <a:cubicBezTo>
                    <a:pt x="3025" y="2048"/>
                    <a:pt x="2905" y="2215"/>
                    <a:pt x="2905" y="2358"/>
                  </a:cubicBezTo>
                  <a:cubicBezTo>
                    <a:pt x="2905" y="2644"/>
                    <a:pt x="2667" y="2858"/>
                    <a:pt x="2405" y="2858"/>
                  </a:cubicBezTo>
                  <a:lnTo>
                    <a:pt x="2310" y="2858"/>
                  </a:lnTo>
                  <a:lnTo>
                    <a:pt x="2310" y="2382"/>
                  </a:lnTo>
                  <a:cubicBezTo>
                    <a:pt x="2215" y="2144"/>
                    <a:pt x="2405" y="1906"/>
                    <a:pt x="2644" y="1858"/>
                  </a:cubicBezTo>
                  <a:cubicBezTo>
                    <a:pt x="2739" y="1810"/>
                    <a:pt x="2786" y="1763"/>
                    <a:pt x="2810" y="1667"/>
                  </a:cubicBezTo>
                  <a:cubicBezTo>
                    <a:pt x="2858" y="1572"/>
                    <a:pt x="2858" y="1501"/>
                    <a:pt x="2810" y="1405"/>
                  </a:cubicBezTo>
                  <a:lnTo>
                    <a:pt x="2429" y="596"/>
                  </a:lnTo>
                  <a:close/>
                  <a:moveTo>
                    <a:pt x="6668" y="3477"/>
                  </a:moveTo>
                  <a:cubicBezTo>
                    <a:pt x="6835" y="3525"/>
                    <a:pt x="6954" y="3644"/>
                    <a:pt x="6954" y="3811"/>
                  </a:cubicBezTo>
                  <a:cubicBezTo>
                    <a:pt x="6954" y="4001"/>
                    <a:pt x="6811" y="4120"/>
                    <a:pt x="6668" y="4120"/>
                  </a:cubicBezTo>
                  <a:lnTo>
                    <a:pt x="6359" y="4120"/>
                  </a:lnTo>
                  <a:lnTo>
                    <a:pt x="6359" y="3477"/>
                  </a:lnTo>
                  <a:close/>
                  <a:moveTo>
                    <a:pt x="2024" y="3525"/>
                  </a:moveTo>
                  <a:lnTo>
                    <a:pt x="2024" y="4144"/>
                  </a:lnTo>
                  <a:lnTo>
                    <a:pt x="1715" y="4144"/>
                  </a:lnTo>
                  <a:cubicBezTo>
                    <a:pt x="1548" y="4120"/>
                    <a:pt x="1429" y="4001"/>
                    <a:pt x="1429" y="3811"/>
                  </a:cubicBezTo>
                  <a:cubicBezTo>
                    <a:pt x="1429" y="3620"/>
                    <a:pt x="1572" y="3525"/>
                    <a:pt x="1715" y="3525"/>
                  </a:cubicBezTo>
                  <a:close/>
                  <a:moveTo>
                    <a:pt x="4930" y="2691"/>
                  </a:moveTo>
                  <a:cubicBezTo>
                    <a:pt x="5049" y="3072"/>
                    <a:pt x="5358" y="3358"/>
                    <a:pt x="5716" y="3454"/>
                  </a:cubicBezTo>
                  <a:lnTo>
                    <a:pt x="5716" y="4644"/>
                  </a:lnTo>
                  <a:cubicBezTo>
                    <a:pt x="5716" y="5502"/>
                    <a:pt x="5025" y="6192"/>
                    <a:pt x="4168" y="6192"/>
                  </a:cubicBezTo>
                  <a:cubicBezTo>
                    <a:pt x="3334" y="6192"/>
                    <a:pt x="2644" y="5478"/>
                    <a:pt x="2644" y="4644"/>
                  </a:cubicBezTo>
                  <a:lnTo>
                    <a:pt x="2644" y="3454"/>
                  </a:lnTo>
                  <a:cubicBezTo>
                    <a:pt x="3025" y="3334"/>
                    <a:pt x="3334" y="3049"/>
                    <a:pt x="3406" y="2691"/>
                  </a:cubicBezTo>
                  <a:close/>
                  <a:moveTo>
                    <a:pt x="8478" y="5025"/>
                  </a:moveTo>
                  <a:lnTo>
                    <a:pt x="8740" y="5573"/>
                  </a:lnTo>
                  <a:cubicBezTo>
                    <a:pt x="8811" y="5668"/>
                    <a:pt x="8859" y="5716"/>
                    <a:pt x="8978" y="5740"/>
                  </a:cubicBezTo>
                  <a:lnTo>
                    <a:pt x="9574" y="5835"/>
                  </a:lnTo>
                  <a:lnTo>
                    <a:pt x="9169" y="6264"/>
                  </a:lnTo>
                  <a:cubicBezTo>
                    <a:pt x="9097" y="6311"/>
                    <a:pt x="9050" y="6430"/>
                    <a:pt x="9073" y="6526"/>
                  </a:cubicBezTo>
                  <a:lnTo>
                    <a:pt x="9169" y="7121"/>
                  </a:lnTo>
                  <a:lnTo>
                    <a:pt x="8621" y="6859"/>
                  </a:lnTo>
                  <a:cubicBezTo>
                    <a:pt x="8573" y="6811"/>
                    <a:pt x="8526" y="6811"/>
                    <a:pt x="8478" y="6811"/>
                  </a:cubicBezTo>
                  <a:cubicBezTo>
                    <a:pt x="8407" y="6811"/>
                    <a:pt x="8383" y="6811"/>
                    <a:pt x="8335" y="6859"/>
                  </a:cubicBezTo>
                  <a:lnTo>
                    <a:pt x="7787" y="7121"/>
                  </a:lnTo>
                  <a:lnTo>
                    <a:pt x="7787" y="7121"/>
                  </a:lnTo>
                  <a:lnTo>
                    <a:pt x="7883" y="6526"/>
                  </a:lnTo>
                  <a:cubicBezTo>
                    <a:pt x="7907" y="6430"/>
                    <a:pt x="7859" y="6311"/>
                    <a:pt x="7787" y="6264"/>
                  </a:cubicBezTo>
                  <a:lnTo>
                    <a:pt x="7383" y="5835"/>
                  </a:lnTo>
                  <a:lnTo>
                    <a:pt x="7978" y="5740"/>
                  </a:lnTo>
                  <a:cubicBezTo>
                    <a:pt x="8049" y="5740"/>
                    <a:pt x="8145" y="5668"/>
                    <a:pt x="8216" y="5573"/>
                  </a:cubicBezTo>
                  <a:lnTo>
                    <a:pt x="8478" y="5025"/>
                  </a:lnTo>
                  <a:close/>
                  <a:moveTo>
                    <a:pt x="4596" y="6764"/>
                  </a:moveTo>
                  <a:lnTo>
                    <a:pt x="4596" y="7335"/>
                  </a:lnTo>
                  <a:cubicBezTo>
                    <a:pt x="4596" y="7502"/>
                    <a:pt x="4739" y="7621"/>
                    <a:pt x="4906" y="7621"/>
                  </a:cubicBezTo>
                  <a:lnTo>
                    <a:pt x="5239" y="7621"/>
                  </a:lnTo>
                  <a:lnTo>
                    <a:pt x="5144" y="7931"/>
                  </a:lnTo>
                  <a:cubicBezTo>
                    <a:pt x="4930" y="8240"/>
                    <a:pt x="4572" y="8431"/>
                    <a:pt x="4191" y="8431"/>
                  </a:cubicBezTo>
                  <a:cubicBezTo>
                    <a:pt x="3810" y="8431"/>
                    <a:pt x="3453" y="8240"/>
                    <a:pt x="3239" y="7931"/>
                  </a:cubicBezTo>
                  <a:lnTo>
                    <a:pt x="3144" y="7621"/>
                  </a:lnTo>
                  <a:lnTo>
                    <a:pt x="3477" y="7621"/>
                  </a:lnTo>
                  <a:cubicBezTo>
                    <a:pt x="3644" y="7621"/>
                    <a:pt x="3763" y="7478"/>
                    <a:pt x="3763" y="7335"/>
                  </a:cubicBezTo>
                  <a:lnTo>
                    <a:pt x="3763" y="6764"/>
                  </a:lnTo>
                  <a:cubicBezTo>
                    <a:pt x="3882" y="6788"/>
                    <a:pt x="4049" y="6788"/>
                    <a:pt x="4191" y="6788"/>
                  </a:cubicBezTo>
                  <a:cubicBezTo>
                    <a:pt x="4334" y="6788"/>
                    <a:pt x="4453" y="6788"/>
                    <a:pt x="4596" y="6764"/>
                  </a:cubicBezTo>
                  <a:close/>
                  <a:moveTo>
                    <a:pt x="8478" y="7478"/>
                  </a:moveTo>
                  <a:lnTo>
                    <a:pt x="8526" y="7502"/>
                  </a:lnTo>
                  <a:lnTo>
                    <a:pt x="8811" y="8693"/>
                  </a:lnTo>
                  <a:lnTo>
                    <a:pt x="8145" y="8693"/>
                  </a:lnTo>
                  <a:lnTo>
                    <a:pt x="8407" y="7502"/>
                  </a:lnTo>
                  <a:lnTo>
                    <a:pt x="8478" y="7478"/>
                  </a:lnTo>
                  <a:close/>
                  <a:moveTo>
                    <a:pt x="4834" y="8931"/>
                  </a:moveTo>
                  <a:lnTo>
                    <a:pt x="4572" y="9907"/>
                  </a:lnTo>
                  <a:lnTo>
                    <a:pt x="3810" y="9907"/>
                  </a:lnTo>
                  <a:lnTo>
                    <a:pt x="3525" y="8931"/>
                  </a:lnTo>
                  <a:lnTo>
                    <a:pt x="3525" y="8931"/>
                  </a:lnTo>
                  <a:cubicBezTo>
                    <a:pt x="3739" y="9026"/>
                    <a:pt x="3977" y="9050"/>
                    <a:pt x="4191" y="9050"/>
                  </a:cubicBezTo>
                  <a:cubicBezTo>
                    <a:pt x="4406" y="9050"/>
                    <a:pt x="4644" y="8978"/>
                    <a:pt x="4834" y="8931"/>
                  </a:cubicBezTo>
                  <a:close/>
                  <a:moveTo>
                    <a:pt x="6644" y="7597"/>
                  </a:moveTo>
                  <a:cubicBezTo>
                    <a:pt x="6811" y="7621"/>
                    <a:pt x="6930" y="7645"/>
                    <a:pt x="7073" y="7692"/>
                  </a:cubicBezTo>
                  <a:cubicBezTo>
                    <a:pt x="7073" y="7764"/>
                    <a:pt x="7144" y="7859"/>
                    <a:pt x="7192" y="7931"/>
                  </a:cubicBezTo>
                  <a:cubicBezTo>
                    <a:pt x="7251" y="7960"/>
                    <a:pt x="7319" y="7980"/>
                    <a:pt x="7390" y="7980"/>
                  </a:cubicBezTo>
                  <a:cubicBezTo>
                    <a:pt x="7435" y="7980"/>
                    <a:pt x="7480" y="7973"/>
                    <a:pt x="7525" y="7954"/>
                  </a:cubicBezTo>
                  <a:lnTo>
                    <a:pt x="7668" y="7859"/>
                  </a:lnTo>
                  <a:lnTo>
                    <a:pt x="7502" y="8693"/>
                  </a:lnTo>
                  <a:lnTo>
                    <a:pt x="7311" y="8693"/>
                  </a:lnTo>
                  <a:cubicBezTo>
                    <a:pt x="6811" y="8693"/>
                    <a:pt x="6382" y="9121"/>
                    <a:pt x="6382" y="9621"/>
                  </a:cubicBezTo>
                  <a:lnTo>
                    <a:pt x="6382" y="9907"/>
                  </a:lnTo>
                  <a:lnTo>
                    <a:pt x="5192" y="9907"/>
                  </a:lnTo>
                  <a:lnTo>
                    <a:pt x="5858" y="7597"/>
                  </a:lnTo>
                  <a:close/>
                  <a:moveTo>
                    <a:pt x="9574" y="9312"/>
                  </a:moveTo>
                  <a:cubicBezTo>
                    <a:pt x="9764" y="9312"/>
                    <a:pt x="9883" y="9479"/>
                    <a:pt x="9883" y="9621"/>
                  </a:cubicBezTo>
                  <a:lnTo>
                    <a:pt x="9883" y="9907"/>
                  </a:lnTo>
                  <a:lnTo>
                    <a:pt x="7025" y="9907"/>
                  </a:lnTo>
                  <a:lnTo>
                    <a:pt x="7025" y="9621"/>
                  </a:lnTo>
                  <a:cubicBezTo>
                    <a:pt x="7025" y="9431"/>
                    <a:pt x="7168" y="9312"/>
                    <a:pt x="7311" y="9312"/>
                  </a:cubicBezTo>
                  <a:close/>
                  <a:moveTo>
                    <a:pt x="2524" y="7621"/>
                  </a:moveTo>
                  <a:lnTo>
                    <a:pt x="3167" y="9955"/>
                  </a:lnTo>
                  <a:lnTo>
                    <a:pt x="595" y="9955"/>
                  </a:lnTo>
                  <a:lnTo>
                    <a:pt x="595" y="8764"/>
                  </a:lnTo>
                  <a:cubicBezTo>
                    <a:pt x="595" y="8121"/>
                    <a:pt x="1096" y="7621"/>
                    <a:pt x="1715" y="7621"/>
                  </a:cubicBezTo>
                  <a:close/>
                  <a:moveTo>
                    <a:pt x="1953" y="0"/>
                  </a:moveTo>
                  <a:cubicBezTo>
                    <a:pt x="1834" y="0"/>
                    <a:pt x="1739" y="48"/>
                    <a:pt x="1691" y="143"/>
                  </a:cubicBezTo>
                  <a:cubicBezTo>
                    <a:pt x="1619" y="239"/>
                    <a:pt x="1619" y="358"/>
                    <a:pt x="1691" y="453"/>
                  </a:cubicBezTo>
                  <a:lnTo>
                    <a:pt x="2167" y="1405"/>
                  </a:lnTo>
                  <a:cubicBezTo>
                    <a:pt x="1834" y="1596"/>
                    <a:pt x="1667" y="2001"/>
                    <a:pt x="1667" y="2382"/>
                  </a:cubicBezTo>
                  <a:lnTo>
                    <a:pt x="1667" y="2858"/>
                  </a:lnTo>
                  <a:cubicBezTo>
                    <a:pt x="1191" y="2930"/>
                    <a:pt x="834" y="3311"/>
                    <a:pt x="834" y="3787"/>
                  </a:cubicBezTo>
                  <a:cubicBezTo>
                    <a:pt x="834" y="4287"/>
                    <a:pt x="1238" y="4716"/>
                    <a:pt x="1739" y="4716"/>
                  </a:cubicBezTo>
                  <a:lnTo>
                    <a:pt x="2048" y="4716"/>
                  </a:lnTo>
                  <a:cubicBezTo>
                    <a:pt x="2072" y="5478"/>
                    <a:pt x="2524" y="6168"/>
                    <a:pt x="3167" y="6502"/>
                  </a:cubicBezTo>
                  <a:lnTo>
                    <a:pt x="3167" y="6978"/>
                  </a:lnTo>
                  <a:lnTo>
                    <a:pt x="1739" y="6978"/>
                  </a:lnTo>
                  <a:cubicBezTo>
                    <a:pt x="786" y="6978"/>
                    <a:pt x="0" y="7740"/>
                    <a:pt x="0" y="8716"/>
                  </a:cubicBezTo>
                  <a:lnTo>
                    <a:pt x="0" y="10217"/>
                  </a:lnTo>
                  <a:cubicBezTo>
                    <a:pt x="0" y="10383"/>
                    <a:pt x="143" y="10503"/>
                    <a:pt x="286" y="10503"/>
                  </a:cubicBezTo>
                  <a:lnTo>
                    <a:pt x="10240" y="10503"/>
                  </a:lnTo>
                  <a:cubicBezTo>
                    <a:pt x="10407" y="10503"/>
                    <a:pt x="10526" y="10360"/>
                    <a:pt x="10526" y="10217"/>
                  </a:cubicBezTo>
                  <a:lnTo>
                    <a:pt x="10526" y="9598"/>
                  </a:lnTo>
                  <a:cubicBezTo>
                    <a:pt x="10502" y="9121"/>
                    <a:pt x="10121" y="8693"/>
                    <a:pt x="9574" y="8693"/>
                  </a:cubicBezTo>
                  <a:lnTo>
                    <a:pt x="9407" y="8693"/>
                  </a:lnTo>
                  <a:lnTo>
                    <a:pt x="9216" y="7859"/>
                  </a:lnTo>
                  <a:lnTo>
                    <a:pt x="9359" y="7954"/>
                  </a:lnTo>
                  <a:cubicBezTo>
                    <a:pt x="9431" y="7978"/>
                    <a:pt x="9454" y="7978"/>
                    <a:pt x="9502" y="7978"/>
                  </a:cubicBezTo>
                  <a:cubicBezTo>
                    <a:pt x="9574" y="7978"/>
                    <a:pt x="9621" y="7954"/>
                    <a:pt x="9693" y="7931"/>
                  </a:cubicBezTo>
                  <a:cubicBezTo>
                    <a:pt x="9788" y="7859"/>
                    <a:pt x="9835" y="7740"/>
                    <a:pt x="9812" y="7621"/>
                  </a:cubicBezTo>
                  <a:lnTo>
                    <a:pt x="9621" y="6573"/>
                  </a:lnTo>
                  <a:lnTo>
                    <a:pt x="10407" y="5835"/>
                  </a:lnTo>
                  <a:cubicBezTo>
                    <a:pt x="10502" y="5740"/>
                    <a:pt x="10526" y="5621"/>
                    <a:pt x="10502" y="5502"/>
                  </a:cubicBezTo>
                  <a:cubicBezTo>
                    <a:pt x="10455" y="5382"/>
                    <a:pt x="10383" y="5335"/>
                    <a:pt x="10264" y="5311"/>
                  </a:cubicBezTo>
                  <a:lnTo>
                    <a:pt x="9216" y="5144"/>
                  </a:lnTo>
                  <a:lnTo>
                    <a:pt x="8740" y="4192"/>
                  </a:lnTo>
                  <a:cubicBezTo>
                    <a:pt x="8669" y="4073"/>
                    <a:pt x="8597" y="4025"/>
                    <a:pt x="8478" y="4025"/>
                  </a:cubicBezTo>
                  <a:cubicBezTo>
                    <a:pt x="8359" y="4025"/>
                    <a:pt x="8240" y="4073"/>
                    <a:pt x="8216" y="4192"/>
                  </a:cubicBezTo>
                  <a:lnTo>
                    <a:pt x="7716" y="5144"/>
                  </a:lnTo>
                  <a:lnTo>
                    <a:pt x="6692" y="5311"/>
                  </a:lnTo>
                  <a:cubicBezTo>
                    <a:pt x="6573" y="5335"/>
                    <a:pt x="6478" y="5382"/>
                    <a:pt x="6454" y="5502"/>
                  </a:cubicBezTo>
                  <a:cubicBezTo>
                    <a:pt x="6406" y="5621"/>
                    <a:pt x="6454" y="5740"/>
                    <a:pt x="6525" y="5835"/>
                  </a:cubicBezTo>
                  <a:lnTo>
                    <a:pt x="7311" y="6573"/>
                  </a:lnTo>
                  <a:lnTo>
                    <a:pt x="7216" y="7097"/>
                  </a:lnTo>
                  <a:cubicBezTo>
                    <a:pt x="7073" y="7026"/>
                    <a:pt x="6882" y="7026"/>
                    <a:pt x="6716" y="7026"/>
                  </a:cubicBezTo>
                  <a:lnTo>
                    <a:pt x="5287" y="7026"/>
                  </a:lnTo>
                  <a:lnTo>
                    <a:pt x="5287" y="6549"/>
                  </a:lnTo>
                  <a:cubicBezTo>
                    <a:pt x="5930" y="6192"/>
                    <a:pt x="6382" y="5549"/>
                    <a:pt x="6430" y="4763"/>
                  </a:cubicBezTo>
                  <a:lnTo>
                    <a:pt x="6716" y="4763"/>
                  </a:lnTo>
                  <a:cubicBezTo>
                    <a:pt x="7216" y="4763"/>
                    <a:pt x="7645" y="4358"/>
                    <a:pt x="7645" y="3835"/>
                  </a:cubicBezTo>
                  <a:cubicBezTo>
                    <a:pt x="7645" y="3358"/>
                    <a:pt x="7287" y="2977"/>
                    <a:pt x="6811" y="2930"/>
                  </a:cubicBezTo>
                  <a:lnTo>
                    <a:pt x="6811" y="2596"/>
                  </a:lnTo>
                  <a:cubicBezTo>
                    <a:pt x="6811" y="1167"/>
                    <a:pt x="5644" y="0"/>
                    <a:pt x="4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051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r>
              <a:rPr lang="en" dirty="0">
                <a:solidFill>
                  <a:schemeClr val="bg1"/>
                </a:solidFill>
              </a:rPr>
              <a:t> FLOW – Existing User</a:t>
            </a:r>
            <a:endParaRPr sz="3000" dirty="0">
              <a:solidFill>
                <a:schemeClr val="bg1"/>
              </a:solidFill>
            </a:endParaRPr>
          </a:p>
        </p:txBody>
      </p:sp>
      <p:grpSp>
        <p:nvGrpSpPr>
          <p:cNvPr id="1150" name="Google Shape;2351;p82">
            <a:extLst>
              <a:ext uri="{FF2B5EF4-FFF2-40B4-BE49-F238E27FC236}">
                <a16:creationId xmlns:a16="http://schemas.microsoft.com/office/drawing/2014/main" id="{9F250CFB-6793-27E9-4EF1-0C461F043117}"/>
              </a:ext>
            </a:extLst>
          </p:cNvPr>
          <p:cNvGrpSpPr/>
          <p:nvPr/>
        </p:nvGrpSpPr>
        <p:grpSpPr>
          <a:xfrm>
            <a:off x="5209309" y="1503218"/>
            <a:ext cx="3581400" cy="2742560"/>
            <a:chOff x="4605850" y="1266825"/>
            <a:chExt cx="3380400" cy="2632588"/>
          </a:xfrm>
        </p:grpSpPr>
        <p:sp>
          <p:nvSpPr>
            <p:cNvPr id="1151" name="Google Shape;2352;p82">
              <a:extLst>
                <a:ext uri="{FF2B5EF4-FFF2-40B4-BE49-F238E27FC236}">
                  <a16:creationId xmlns:a16="http://schemas.microsoft.com/office/drawing/2014/main" id="{1A9163E4-0948-C692-05E7-14C71AEA6DB7}"/>
                </a:ext>
              </a:extLst>
            </p:cNvPr>
            <p:cNvSpPr/>
            <p:nvPr/>
          </p:nvSpPr>
          <p:spPr>
            <a:xfrm>
              <a:off x="4605850" y="1266825"/>
              <a:ext cx="33804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353;p82">
              <a:extLst>
                <a:ext uri="{FF2B5EF4-FFF2-40B4-BE49-F238E27FC236}">
                  <a16:creationId xmlns:a16="http://schemas.microsoft.com/office/drawing/2014/main" id="{2FFAAE66-7EA1-2B62-68CF-F0BB358B0280}"/>
                </a:ext>
              </a:extLst>
            </p:cNvPr>
            <p:cNvSpPr/>
            <p:nvPr/>
          </p:nvSpPr>
          <p:spPr>
            <a:xfrm>
              <a:off x="5963153" y="3533627"/>
              <a:ext cx="673544" cy="234992"/>
            </a:xfrm>
            <a:custGeom>
              <a:avLst/>
              <a:gdLst/>
              <a:ahLst/>
              <a:cxnLst/>
              <a:rect l="l" t="t" r="r" b="b"/>
              <a:pathLst>
                <a:path w="11562" h="20158" extrusionOk="0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354;p82">
              <a:extLst>
                <a:ext uri="{FF2B5EF4-FFF2-40B4-BE49-F238E27FC236}">
                  <a16:creationId xmlns:a16="http://schemas.microsoft.com/office/drawing/2014/main" id="{D6E5B763-215E-E587-F092-2FD8A94EC08F}"/>
                </a:ext>
              </a:extLst>
            </p:cNvPr>
            <p:cNvSpPr/>
            <p:nvPr/>
          </p:nvSpPr>
          <p:spPr>
            <a:xfrm>
              <a:off x="5518876" y="3752413"/>
              <a:ext cx="1562100" cy="147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355;p82">
              <a:extLst>
                <a:ext uri="{FF2B5EF4-FFF2-40B4-BE49-F238E27FC236}">
                  <a16:creationId xmlns:a16="http://schemas.microsoft.com/office/drawing/2014/main" id="{103AE8A5-F30D-6BCE-5422-559F615D96C9}"/>
                </a:ext>
              </a:extLst>
            </p:cNvPr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5" name="Google Shape;2357;p82">
            <a:extLst>
              <a:ext uri="{FF2B5EF4-FFF2-40B4-BE49-F238E27FC236}">
                <a16:creationId xmlns:a16="http://schemas.microsoft.com/office/drawing/2014/main" id="{9D19F7E7-3AAB-78EB-CBF8-F678F9F59636}"/>
              </a:ext>
            </a:extLst>
          </p:cNvPr>
          <p:cNvSpPr/>
          <p:nvPr/>
        </p:nvSpPr>
        <p:spPr>
          <a:xfrm>
            <a:off x="5368637" y="1655617"/>
            <a:ext cx="3258836" cy="1851727"/>
          </a:xfrm>
          <a:custGeom>
            <a:avLst/>
            <a:gdLst/>
            <a:ahLst/>
            <a:cxnLst/>
            <a:rect l="l" t="t" r="r" b="b"/>
            <a:pathLst>
              <a:path w="54668" h="31151" extrusionOk="0">
                <a:moveTo>
                  <a:pt x="1" y="1"/>
                </a:moveTo>
                <a:lnTo>
                  <a:pt x="1" y="31150"/>
                </a:lnTo>
                <a:lnTo>
                  <a:pt x="54668" y="31150"/>
                </a:lnTo>
                <a:lnTo>
                  <a:pt x="54668" y="1"/>
                </a:lnTo>
                <a:close/>
              </a:path>
            </a:pathLst>
          </a:custGeom>
          <a:solidFill>
            <a:srgbClr val="1D1B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ubtitle 11">
            <a:extLst>
              <a:ext uri="{FF2B5EF4-FFF2-40B4-BE49-F238E27FC236}">
                <a16:creationId xmlns:a16="http://schemas.microsoft.com/office/drawing/2014/main" id="{4A3CA7CA-569B-0E39-2F94-18D55FC35789}"/>
              </a:ext>
            </a:extLst>
          </p:cNvPr>
          <p:cNvSpPr txBox="1">
            <a:spLocks/>
          </p:cNvSpPr>
          <p:nvPr/>
        </p:nvSpPr>
        <p:spPr>
          <a:xfrm>
            <a:off x="531261" y="1319229"/>
            <a:ext cx="4525647" cy="305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Google Shape;2586;p87">
            <a:extLst>
              <a:ext uri="{FF2B5EF4-FFF2-40B4-BE49-F238E27FC236}">
                <a16:creationId xmlns:a16="http://schemas.microsoft.com/office/drawing/2014/main" id="{CAD537C5-4411-2598-7924-D7374AB93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2925" y="1475600"/>
            <a:ext cx="2232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COLAB FILTER SVD</a:t>
            </a:r>
            <a:endParaRPr dirty="0"/>
          </a:p>
        </p:txBody>
      </p:sp>
      <p:sp>
        <p:nvSpPr>
          <p:cNvPr id="8" name="Google Shape;2587;p87">
            <a:extLst>
              <a:ext uri="{FF2B5EF4-FFF2-40B4-BE49-F238E27FC236}">
                <a16:creationId xmlns:a16="http://schemas.microsoft.com/office/drawing/2014/main" id="{B7715E13-CEBB-284B-2FC4-36B51D2814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12925" y="1850300"/>
            <a:ext cx="2232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Gets recommendations using SVD Algorithm</a:t>
            </a:r>
            <a:endParaRPr dirty="0"/>
          </a:p>
        </p:txBody>
      </p:sp>
      <p:sp>
        <p:nvSpPr>
          <p:cNvPr id="9" name="Google Shape;2588;p87">
            <a:extLst>
              <a:ext uri="{FF2B5EF4-FFF2-40B4-BE49-F238E27FC236}">
                <a16:creationId xmlns:a16="http://schemas.microsoft.com/office/drawing/2014/main" id="{668CB49A-D407-62C8-4192-B23E4133EFB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12924" y="2437900"/>
            <a:ext cx="2662094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COLAB FILTER NN</a:t>
            </a:r>
            <a:endParaRPr dirty="0"/>
          </a:p>
        </p:txBody>
      </p:sp>
      <p:sp>
        <p:nvSpPr>
          <p:cNvPr id="10" name="Google Shape;2589;p87">
            <a:extLst>
              <a:ext uri="{FF2B5EF4-FFF2-40B4-BE49-F238E27FC236}">
                <a16:creationId xmlns:a16="http://schemas.microsoft.com/office/drawing/2014/main" id="{2707AD0F-8247-13AC-C67B-BEA8EC30897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812925" y="2812600"/>
            <a:ext cx="2232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Gets recommendation using Neural network</a:t>
            </a:r>
            <a:endParaRPr dirty="0"/>
          </a:p>
        </p:txBody>
      </p:sp>
      <p:sp>
        <p:nvSpPr>
          <p:cNvPr id="11" name="Google Shape;2590;p87">
            <a:extLst>
              <a:ext uri="{FF2B5EF4-FFF2-40B4-BE49-F238E27FC236}">
                <a16:creationId xmlns:a16="http://schemas.microsoft.com/office/drawing/2014/main" id="{4B67EBFE-B96A-84CA-A19D-3497A9B0EF8E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812925" y="3400200"/>
            <a:ext cx="2232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MOVIE</a:t>
            </a:r>
            <a:endParaRPr dirty="0"/>
          </a:p>
        </p:txBody>
      </p:sp>
      <p:sp>
        <p:nvSpPr>
          <p:cNvPr id="12" name="Google Shape;2591;p87">
            <a:extLst>
              <a:ext uri="{FF2B5EF4-FFF2-40B4-BE49-F238E27FC236}">
                <a16:creationId xmlns:a16="http://schemas.microsoft.com/office/drawing/2014/main" id="{B81E5BC8-718B-5318-C329-37A9B27E51F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812924" y="3774900"/>
            <a:ext cx="2336511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for a movie and recommend similar movie</a:t>
            </a:r>
            <a:endParaRPr dirty="0"/>
          </a:p>
        </p:txBody>
      </p:sp>
      <p:grpSp>
        <p:nvGrpSpPr>
          <p:cNvPr id="13" name="Google Shape;2612;p87">
            <a:extLst>
              <a:ext uri="{FF2B5EF4-FFF2-40B4-BE49-F238E27FC236}">
                <a16:creationId xmlns:a16="http://schemas.microsoft.com/office/drawing/2014/main" id="{6F36DEBB-09F9-C834-AFFE-71AB591C612B}"/>
              </a:ext>
            </a:extLst>
          </p:cNvPr>
          <p:cNvGrpSpPr/>
          <p:nvPr/>
        </p:nvGrpSpPr>
        <p:grpSpPr>
          <a:xfrm>
            <a:off x="1196475" y="1553031"/>
            <a:ext cx="464050" cy="463029"/>
            <a:chOff x="3705073" y="2063010"/>
            <a:chExt cx="347629" cy="346838"/>
          </a:xfrm>
        </p:grpSpPr>
        <p:sp>
          <p:nvSpPr>
            <p:cNvPr id="14" name="Google Shape;2613;p87">
              <a:extLst>
                <a:ext uri="{FF2B5EF4-FFF2-40B4-BE49-F238E27FC236}">
                  <a16:creationId xmlns:a16="http://schemas.microsoft.com/office/drawing/2014/main" id="{3143F1EA-E2B1-BDD2-3EFE-256DB1DAE2ED}"/>
                </a:ext>
              </a:extLst>
            </p:cNvPr>
            <p:cNvSpPr/>
            <p:nvPr/>
          </p:nvSpPr>
          <p:spPr>
            <a:xfrm>
              <a:off x="3705073" y="2063010"/>
              <a:ext cx="347629" cy="346838"/>
            </a:xfrm>
            <a:custGeom>
              <a:avLst/>
              <a:gdLst/>
              <a:ahLst/>
              <a:cxnLst/>
              <a:rect l="l" t="t" r="r" b="b"/>
              <a:pathLst>
                <a:path w="10551" h="10527" extrusionOk="0">
                  <a:moveTo>
                    <a:pt x="929" y="3930"/>
                  </a:moveTo>
                  <a:cubicBezTo>
                    <a:pt x="1120" y="3930"/>
                    <a:pt x="1239" y="4072"/>
                    <a:pt x="1239" y="4215"/>
                  </a:cubicBezTo>
                  <a:lnTo>
                    <a:pt x="1239" y="5358"/>
                  </a:lnTo>
                  <a:lnTo>
                    <a:pt x="596" y="5358"/>
                  </a:lnTo>
                  <a:lnTo>
                    <a:pt x="596" y="4215"/>
                  </a:lnTo>
                  <a:cubicBezTo>
                    <a:pt x="596" y="4049"/>
                    <a:pt x="763" y="3930"/>
                    <a:pt x="929" y="3930"/>
                  </a:cubicBezTo>
                  <a:close/>
                  <a:moveTo>
                    <a:pt x="3097" y="596"/>
                  </a:moveTo>
                  <a:cubicBezTo>
                    <a:pt x="4121" y="596"/>
                    <a:pt x="4978" y="1429"/>
                    <a:pt x="4978" y="2477"/>
                  </a:cubicBezTo>
                  <a:lnTo>
                    <a:pt x="4978" y="3358"/>
                  </a:lnTo>
                  <a:cubicBezTo>
                    <a:pt x="4621" y="3477"/>
                    <a:pt x="4359" y="3834"/>
                    <a:pt x="4359" y="4215"/>
                  </a:cubicBezTo>
                  <a:lnTo>
                    <a:pt x="4359" y="5358"/>
                  </a:lnTo>
                  <a:lnTo>
                    <a:pt x="1882" y="5358"/>
                  </a:lnTo>
                  <a:lnTo>
                    <a:pt x="1882" y="4215"/>
                  </a:lnTo>
                  <a:cubicBezTo>
                    <a:pt x="1882" y="3810"/>
                    <a:pt x="1620" y="3477"/>
                    <a:pt x="1263" y="3358"/>
                  </a:cubicBezTo>
                  <a:lnTo>
                    <a:pt x="1263" y="2477"/>
                  </a:lnTo>
                  <a:cubicBezTo>
                    <a:pt x="1239" y="1429"/>
                    <a:pt x="2073" y="596"/>
                    <a:pt x="3097" y="596"/>
                  </a:cubicBezTo>
                  <a:close/>
                  <a:moveTo>
                    <a:pt x="5287" y="3930"/>
                  </a:moveTo>
                  <a:cubicBezTo>
                    <a:pt x="5454" y="3930"/>
                    <a:pt x="5573" y="4072"/>
                    <a:pt x="5573" y="4215"/>
                  </a:cubicBezTo>
                  <a:lnTo>
                    <a:pt x="5573" y="5358"/>
                  </a:lnTo>
                  <a:lnTo>
                    <a:pt x="4954" y="5358"/>
                  </a:lnTo>
                  <a:lnTo>
                    <a:pt x="4954" y="4215"/>
                  </a:lnTo>
                  <a:cubicBezTo>
                    <a:pt x="4954" y="4049"/>
                    <a:pt x="5097" y="3930"/>
                    <a:pt x="5287" y="3930"/>
                  </a:cubicBezTo>
                  <a:close/>
                  <a:moveTo>
                    <a:pt x="7455" y="596"/>
                  </a:moveTo>
                  <a:cubicBezTo>
                    <a:pt x="8455" y="596"/>
                    <a:pt x="9336" y="1429"/>
                    <a:pt x="9336" y="2477"/>
                  </a:cubicBezTo>
                  <a:lnTo>
                    <a:pt x="9336" y="3358"/>
                  </a:lnTo>
                  <a:cubicBezTo>
                    <a:pt x="8979" y="3477"/>
                    <a:pt x="8693" y="3834"/>
                    <a:pt x="8693" y="4215"/>
                  </a:cubicBezTo>
                  <a:lnTo>
                    <a:pt x="8693" y="5358"/>
                  </a:lnTo>
                  <a:lnTo>
                    <a:pt x="6216" y="5358"/>
                  </a:lnTo>
                  <a:lnTo>
                    <a:pt x="6216" y="4215"/>
                  </a:lnTo>
                  <a:cubicBezTo>
                    <a:pt x="6216" y="3810"/>
                    <a:pt x="5954" y="3477"/>
                    <a:pt x="5597" y="3358"/>
                  </a:cubicBezTo>
                  <a:lnTo>
                    <a:pt x="5597" y="2477"/>
                  </a:lnTo>
                  <a:cubicBezTo>
                    <a:pt x="5573" y="1429"/>
                    <a:pt x="6407" y="596"/>
                    <a:pt x="7455" y="596"/>
                  </a:cubicBezTo>
                  <a:close/>
                  <a:moveTo>
                    <a:pt x="9622" y="3930"/>
                  </a:moveTo>
                  <a:cubicBezTo>
                    <a:pt x="9812" y="3930"/>
                    <a:pt x="9931" y="4072"/>
                    <a:pt x="9931" y="4215"/>
                  </a:cubicBezTo>
                  <a:lnTo>
                    <a:pt x="9931" y="5358"/>
                  </a:lnTo>
                  <a:lnTo>
                    <a:pt x="9288" y="5358"/>
                  </a:lnTo>
                  <a:lnTo>
                    <a:pt x="9288" y="4215"/>
                  </a:lnTo>
                  <a:cubicBezTo>
                    <a:pt x="9288" y="4049"/>
                    <a:pt x="9455" y="3930"/>
                    <a:pt x="9622" y="3930"/>
                  </a:cubicBezTo>
                  <a:close/>
                  <a:moveTo>
                    <a:pt x="9955" y="5978"/>
                  </a:moveTo>
                  <a:lnTo>
                    <a:pt x="9955" y="6287"/>
                  </a:lnTo>
                  <a:lnTo>
                    <a:pt x="9931" y="6287"/>
                  </a:lnTo>
                  <a:cubicBezTo>
                    <a:pt x="9931" y="6454"/>
                    <a:pt x="9765" y="6573"/>
                    <a:pt x="9622" y="6573"/>
                  </a:cubicBezTo>
                  <a:lnTo>
                    <a:pt x="929" y="6573"/>
                  </a:lnTo>
                  <a:cubicBezTo>
                    <a:pt x="763" y="6573"/>
                    <a:pt x="644" y="6430"/>
                    <a:pt x="644" y="6287"/>
                  </a:cubicBezTo>
                  <a:lnTo>
                    <a:pt x="644" y="5978"/>
                  </a:lnTo>
                  <a:close/>
                  <a:moveTo>
                    <a:pt x="3406" y="7240"/>
                  </a:moveTo>
                  <a:lnTo>
                    <a:pt x="3406" y="8716"/>
                  </a:lnTo>
                  <a:lnTo>
                    <a:pt x="2787" y="8716"/>
                  </a:lnTo>
                  <a:lnTo>
                    <a:pt x="2787" y="7240"/>
                  </a:lnTo>
                  <a:close/>
                  <a:moveTo>
                    <a:pt x="6502" y="7240"/>
                  </a:moveTo>
                  <a:lnTo>
                    <a:pt x="6502" y="8716"/>
                  </a:lnTo>
                  <a:lnTo>
                    <a:pt x="4025" y="8716"/>
                  </a:lnTo>
                  <a:lnTo>
                    <a:pt x="4025" y="7240"/>
                  </a:lnTo>
                  <a:close/>
                  <a:moveTo>
                    <a:pt x="7740" y="7240"/>
                  </a:moveTo>
                  <a:lnTo>
                    <a:pt x="7740" y="8716"/>
                  </a:lnTo>
                  <a:lnTo>
                    <a:pt x="7121" y="8716"/>
                  </a:lnTo>
                  <a:lnTo>
                    <a:pt x="7121" y="7240"/>
                  </a:lnTo>
                  <a:close/>
                  <a:moveTo>
                    <a:pt x="9931" y="9312"/>
                  </a:moveTo>
                  <a:lnTo>
                    <a:pt x="9931" y="9931"/>
                  </a:lnTo>
                  <a:lnTo>
                    <a:pt x="596" y="9931"/>
                  </a:lnTo>
                  <a:lnTo>
                    <a:pt x="596" y="9312"/>
                  </a:lnTo>
                  <a:close/>
                  <a:moveTo>
                    <a:pt x="3097" y="0"/>
                  </a:moveTo>
                  <a:cubicBezTo>
                    <a:pt x="1739" y="0"/>
                    <a:pt x="620" y="1096"/>
                    <a:pt x="620" y="2477"/>
                  </a:cubicBezTo>
                  <a:lnTo>
                    <a:pt x="620" y="3358"/>
                  </a:lnTo>
                  <a:cubicBezTo>
                    <a:pt x="263" y="3477"/>
                    <a:pt x="1" y="3834"/>
                    <a:pt x="1" y="4215"/>
                  </a:cubicBezTo>
                  <a:lnTo>
                    <a:pt x="1" y="6287"/>
                  </a:lnTo>
                  <a:cubicBezTo>
                    <a:pt x="1" y="6787"/>
                    <a:pt x="429" y="7192"/>
                    <a:pt x="929" y="7192"/>
                  </a:cubicBezTo>
                  <a:lnTo>
                    <a:pt x="2168" y="7192"/>
                  </a:lnTo>
                  <a:lnTo>
                    <a:pt x="2168" y="8692"/>
                  </a:lnTo>
                  <a:lnTo>
                    <a:pt x="310" y="8692"/>
                  </a:lnTo>
                  <a:cubicBezTo>
                    <a:pt x="120" y="8692"/>
                    <a:pt x="1" y="8835"/>
                    <a:pt x="1" y="8978"/>
                  </a:cubicBezTo>
                  <a:lnTo>
                    <a:pt x="1" y="10240"/>
                  </a:lnTo>
                  <a:cubicBezTo>
                    <a:pt x="1" y="10407"/>
                    <a:pt x="144" y="10526"/>
                    <a:pt x="310" y="10526"/>
                  </a:cubicBezTo>
                  <a:lnTo>
                    <a:pt x="10217" y="10526"/>
                  </a:lnTo>
                  <a:cubicBezTo>
                    <a:pt x="10384" y="10526"/>
                    <a:pt x="10503" y="10383"/>
                    <a:pt x="10503" y="10240"/>
                  </a:cubicBezTo>
                  <a:lnTo>
                    <a:pt x="10503" y="8978"/>
                  </a:lnTo>
                  <a:cubicBezTo>
                    <a:pt x="10503" y="8812"/>
                    <a:pt x="10360" y="8692"/>
                    <a:pt x="10217" y="8692"/>
                  </a:cubicBezTo>
                  <a:lnTo>
                    <a:pt x="8383" y="8692"/>
                  </a:lnTo>
                  <a:lnTo>
                    <a:pt x="8383" y="7192"/>
                  </a:lnTo>
                  <a:lnTo>
                    <a:pt x="9622" y="7192"/>
                  </a:lnTo>
                  <a:cubicBezTo>
                    <a:pt x="10122" y="7192"/>
                    <a:pt x="10550" y="6787"/>
                    <a:pt x="10550" y="6287"/>
                  </a:cubicBezTo>
                  <a:lnTo>
                    <a:pt x="10550" y="4215"/>
                  </a:lnTo>
                  <a:cubicBezTo>
                    <a:pt x="10550" y="3810"/>
                    <a:pt x="10289" y="3477"/>
                    <a:pt x="9931" y="3358"/>
                  </a:cubicBezTo>
                  <a:lnTo>
                    <a:pt x="9931" y="2477"/>
                  </a:lnTo>
                  <a:cubicBezTo>
                    <a:pt x="9931" y="1096"/>
                    <a:pt x="8812" y="0"/>
                    <a:pt x="7455" y="0"/>
                  </a:cubicBezTo>
                  <a:cubicBezTo>
                    <a:pt x="6526" y="0"/>
                    <a:pt x="5692" y="500"/>
                    <a:pt x="5287" y="1286"/>
                  </a:cubicBezTo>
                  <a:cubicBezTo>
                    <a:pt x="4859" y="500"/>
                    <a:pt x="4025" y="0"/>
                    <a:pt x="3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4;p87">
              <a:extLst>
                <a:ext uri="{FF2B5EF4-FFF2-40B4-BE49-F238E27FC236}">
                  <a16:creationId xmlns:a16="http://schemas.microsoft.com/office/drawing/2014/main" id="{10BC9C34-259D-C25F-E705-4AEDB36C2F3F}"/>
                </a:ext>
              </a:extLst>
            </p:cNvPr>
            <p:cNvSpPr/>
            <p:nvPr/>
          </p:nvSpPr>
          <p:spPr>
            <a:xfrm>
              <a:off x="3916135" y="2158722"/>
              <a:ext cx="67509" cy="19637"/>
            </a:xfrm>
            <a:custGeom>
              <a:avLst/>
              <a:gdLst/>
              <a:ahLst/>
              <a:cxnLst/>
              <a:rect l="l" t="t" r="r" b="b"/>
              <a:pathLst>
                <a:path w="2049" h="596" extrusionOk="0">
                  <a:moveTo>
                    <a:pt x="310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4" y="596"/>
                    <a:pt x="310" y="596"/>
                  </a:cubicBezTo>
                  <a:lnTo>
                    <a:pt x="1763" y="596"/>
                  </a:lnTo>
                  <a:cubicBezTo>
                    <a:pt x="1930" y="596"/>
                    <a:pt x="2049" y="453"/>
                    <a:pt x="2049" y="310"/>
                  </a:cubicBezTo>
                  <a:cubicBezTo>
                    <a:pt x="2049" y="120"/>
                    <a:pt x="1906" y="1"/>
                    <a:pt x="1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5;p87">
              <a:extLst>
                <a:ext uri="{FF2B5EF4-FFF2-40B4-BE49-F238E27FC236}">
                  <a16:creationId xmlns:a16="http://schemas.microsoft.com/office/drawing/2014/main" id="{8DAF80A7-EA35-7D33-C551-1E8830CDB17F}"/>
                </a:ext>
              </a:extLst>
            </p:cNvPr>
            <p:cNvSpPr/>
            <p:nvPr/>
          </p:nvSpPr>
          <p:spPr>
            <a:xfrm>
              <a:off x="3916135" y="2117933"/>
              <a:ext cx="67509" cy="19637"/>
            </a:xfrm>
            <a:custGeom>
              <a:avLst/>
              <a:gdLst/>
              <a:ahLst/>
              <a:cxnLst/>
              <a:rect l="l" t="t" r="r" b="b"/>
              <a:pathLst>
                <a:path w="2049" h="596" extrusionOk="0">
                  <a:moveTo>
                    <a:pt x="310" y="0"/>
                  </a:moveTo>
                  <a:cubicBezTo>
                    <a:pt x="120" y="0"/>
                    <a:pt x="1" y="143"/>
                    <a:pt x="1" y="286"/>
                  </a:cubicBezTo>
                  <a:cubicBezTo>
                    <a:pt x="1" y="453"/>
                    <a:pt x="144" y="596"/>
                    <a:pt x="310" y="596"/>
                  </a:cubicBezTo>
                  <a:lnTo>
                    <a:pt x="1763" y="596"/>
                  </a:lnTo>
                  <a:cubicBezTo>
                    <a:pt x="1930" y="596"/>
                    <a:pt x="2049" y="453"/>
                    <a:pt x="2049" y="286"/>
                  </a:cubicBezTo>
                  <a:cubicBezTo>
                    <a:pt x="2049" y="143"/>
                    <a:pt x="1906" y="0"/>
                    <a:pt x="1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6;p87">
              <a:extLst>
                <a:ext uri="{FF2B5EF4-FFF2-40B4-BE49-F238E27FC236}">
                  <a16:creationId xmlns:a16="http://schemas.microsoft.com/office/drawing/2014/main" id="{0301257D-2ED8-6333-F39B-19B75B0248C9}"/>
                </a:ext>
              </a:extLst>
            </p:cNvPr>
            <p:cNvSpPr/>
            <p:nvPr/>
          </p:nvSpPr>
          <p:spPr>
            <a:xfrm>
              <a:off x="3773340" y="2158722"/>
              <a:ext cx="67509" cy="19637"/>
            </a:xfrm>
            <a:custGeom>
              <a:avLst/>
              <a:gdLst/>
              <a:ahLst/>
              <a:cxnLst/>
              <a:rect l="l" t="t" r="r" b="b"/>
              <a:pathLst>
                <a:path w="2049" h="596" extrusionOk="0">
                  <a:moveTo>
                    <a:pt x="286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3" y="596"/>
                    <a:pt x="286" y="596"/>
                  </a:cubicBezTo>
                  <a:lnTo>
                    <a:pt x="1739" y="596"/>
                  </a:lnTo>
                  <a:cubicBezTo>
                    <a:pt x="1929" y="596"/>
                    <a:pt x="2049" y="453"/>
                    <a:pt x="2049" y="310"/>
                  </a:cubicBezTo>
                  <a:cubicBezTo>
                    <a:pt x="2049" y="120"/>
                    <a:pt x="1906" y="1"/>
                    <a:pt x="1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17;p87">
              <a:extLst>
                <a:ext uri="{FF2B5EF4-FFF2-40B4-BE49-F238E27FC236}">
                  <a16:creationId xmlns:a16="http://schemas.microsoft.com/office/drawing/2014/main" id="{3CEC22DE-10E9-8D0D-B970-E71B83CB25B1}"/>
                </a:ext>
              </a:extLst>
            </p:cNvPr>
            <p:cNvSpPr/>
            <p:nvPr/>
          </p:nvSpPr>
          <p:spPr>
            <a:xfrm>
              <a:off x="3773340" y="2117933"/>
              <a:ext cx="67509" cy="19637"/>
            </a:xfrm>
            <a:custGeom>
              <a:avLst/>
              <a:gdLst/>
              <a:ahLst/>
              <a:cxnLst/>
              <a:rect l="l" t="t" r="r" b="b"/>
              <a:pathLst>
                <a:path w="2049" h="596" extrusionOk="0">
                  <a:moveTo>
                    <a:pt x="286" y="0"/>
                  </a:moveTo>
                  <a:cubicBezTo>
                    <a:pt x="120" y="0"/>
                    <a:pt x="1" y="143"/>
                    <a:pt x="1" y="286"/>
                  </a:cubicBezTo>
                  <a:cubicBezTo>
                    <a:pt x="1" y="453"/>
                    <a:pt x="143" y="596"/>
                    <a:pt x="286" y="596"/>
                  </a:cubicBezTo>
                  <a:lnTo>
                    <a:pt x="1739" y="596"/>
                  </a:lnTo>
                  <a:cubicBezTo>
                    <a:pt x="1929" y="596"/>
                    <a:pt x="2049" y="453"/>
                    <a:pt x="2049" y="286"/>
                  </a:cubicBezTo>
                  <a:cubicBezTo>
                    <a:pt x="2049" y="143"/>
                    <a:pt x="1906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626;p87">
            <a:extLst>
              <a:ext uri="{FF2B5EF4-FFF2-40B4-BE49-F238E27FC236}">
                <a16:creationId xmlns:a16="http://schemas.microsoft.com/office/drawing/2014/main" id="{C3E46F1A-1209-3BF5-2986-1B2CD4052EC6}"/>
              </a:ext>
            </a:extLst>
          </p:cNvPr>
          <p:cNvSpPr/>
          <p:nvPr/>
        </p:nvSpPr>
        <p:spPr>
          <a:xfrm>
            <a:off x="1196476" y="2513900"/>
            <a:ext cx="464059" cy="465115"/>
          </a:xfrm>
          <a:custGeom>
            <a:avLst/>
            <a:gdLst/>
            <a:ahLst/>
            <a:cxnLst/>
            <a:rect l="l" t="t" r="r" b="b"/>
            <a:pathLst>
              <a:path w="10551" h="10575" extrusionOk="0">
                <a:moveTo>
                  <a:pt x="9907" y="620"/>
                </a:moveTo>
                <a:lnTo>
                  <a:pt x="9907" y="930"/>
                </a:lnTo>
                <a:cubicBezTo>
                  <a:pt x="8383" y="1430"/>
                  <a:pt x="6859" y="1668"/>
                  <a:pt x="5263" y="1668"/>
                </a:cubicBezTo>
                <a:cubicBezTo>
                  <a:pt x="3691" y="1668"/>
                  <a:pt x="2120" y="1430"/>
                  <a:pt x="619" y="930"/>
                </a:cubicBezTo>
                <a:lnTo>
                  <a:pt x="619" y="620"/>
                </a:lnTo>
                <a:close/>
                <a:moveTo>
                  <a:pt x="596" y="1573"/>
                </a:moveTo>
                <a:cubicBezTo>
                  <a:pt x="810" y="1644"/>
                  <a:pt x="977" y="1692"/>
                  <a:pt x="1191" y="1763"/>
                </a:cubicBezTo>
                <a:cubicBezTo>
                  <a:pt x="1143" y="2525"/>
                  <a:pt x="953" y="3311"/>
                  <a:pt x="596" y="3978"/>
                </a:cubicBezTo>
                <a:lnTo>
                  <a:pt x="596" y="1573"/>
                </a:lnTo>
                <a:close/>
                <a:moveTo>
                  <a:pt x="9907" y="1573"/>
                </a:moveTo>
                <a:lnTo>
                  <a:pt x="9907" y="3978"/>
                </a:lnTo>
                <a:cubicBezTo>
                  <a:pt x="9550" y="3311"/>
                  <a:pt x="9383" y="2525"/>
                  <a:pt x="9312" y="1763"/>
                </a:cubicBezTo>
                <a:cubicBezTo>
                  <a:pt x="9526" y="1692"/>
                  <a:pt x="9740" y="1644"/>
                  <a:pt x="9907" y="1573"/>
                </a:cubicBezTo>
                <a:close/>
                <a:moveTo>
                  <a:pt x="1810" y="1906"/>
                </a:moveTo>
                <a:cubicBezTo>
                  <a:pt x="2024" y="1954"/>
                  <a:pt x="2239" y="2001"/>
                  <a:pt x="2453" y="2025"/>
                </a:cubicBezTo>
                <a:cubicBezTo>
                  <a:pt x="2334" y="2859"/>
                  <a:pt x="1882" y="3621"/>
                  <a:pt x="1215" y="4145"/>
                </a:cubicBezTo>
                <a:cubicBezTo>
                  <a:pt x="1548" y="3430"/>
                  <a:pt x="1762" y="2668"/>
                  <a:pt x="1810" y="1906"/>
                </a:cubicBezTo>
                <a:close/>
                <a:moveTo>
                  <a:pt x="8692" y="1906"/>
                </a:moveTo>
                <a:cubicBezTo>
                  <a:pt x="8740" y="2668"/>
                  <a:pt x="8954" y="3454"/>
                  <a:pt x="9288" y="4145"/>
                </a:cubicBezTo>
                <a:cubicBezTo>
                  <a:pt x="8597" y="3621"/>
                  <a:pt x="8192" y="2859"/>
                  <a:pt x="8073" y="2025"/>
                </a:cubicBezTo>
                <a:cubicBezTo>
                  <a:pt x="8288" y="1977"/>
                  <a:pt x="8478" y="1930"/>
                  <a:pt x="8692" y="1906"/>
                </a:cubicBezTo>
                <a:close/>
                <a:moveTo>
                  <a:pt x="596" y="4811"/>
                </a:moveTo>
                <a:cubicBezTo>
                  <a:pt x="977" y="5383"/>
                  <a:pt x="1215" y="6097"/>
                  <a:pt x="1215" y="6788"/>
                </a:cubicBezTo>
                <a:lnTo>
                  <a:pt x="1215" y="7050"/>
                </a:lnTo>
                <a:lnTo>
                  <a:pt x="596" y="7050"/>
                </a:lnTo>
                <a:lnTo>
                  <a:pt x="596" y="4811"/>
                </a:lnTo>
                <a:close/>
                <a:moveTo>
                  <a:pt x="9169" y="4788"/>
                </a:moveTo>
                <a:lnTo>
                  <a:pt x="9169" y="4788"/>
                </a:lnTo>
                <a:cubicBezTo>
                  <a:pt x="8835" y="5383"/>
                  <a:pt x="8645" y="6097"/>
                  <a:pt x="8645" y="6788"/>
                </a:cubicBezTo>
                <a:lnTo>
                  <a:pt x="8645" y="7050"/>
                </a:lnTo>
                <a:lnTo>
                  <a:pt x="8050" y="7050"/>
                </a:lnTo>
                <a:lnTo>
                  <a:pt x="8050" y="6931"/>
                </a:lnTo>
                <a:cubicBezTo>
                  <a:pt x="8050" y="6074"/>
                  <a:pt x="8478" y="5264"/>
                  <a:pt x="9169" y="4788"/>
                </a:cubicBezTo>
                <a:close/>
                <a:moveTo>
                  <a:pt x="1310" y="4811"/>
                </a:moveTo>
                <a:lnTo>
                  <a:pt x="1310" y="4811"/>
                </a:lnTo>
                <a:cubicBezTo>
                  <a:pt x="2024" y="5288"/>
                  <a:pt x="2453" y="6097"/>
                  <a:pt x="2453" y="6955"/>
                </a:cubicBezTo>
                <a:lnTo>
                  <a:pt x="2453" y="7074"/>
                </a:lnTo>
                <a:lnTo>
                  <a:pt x="1810" y="7074"/>
                </a:lnTo>
                <a:lnTo>
                  <a:pt x="1810" y="6812"/>
                </a:lnTo>
                <a:cubicBezTo>
                  <a:pt x="1834" y="6097"/>
                  <a:pt x="1667" y="5407"/>
                  <a:pt x="1310" y="4811"/>
                </a:cubicBezTo>
                <a:close/>
                <a:moveTo>
                  <a:pt x="2977" y="2073"/>
                </a:moveTo>
                <a:cubicBezTo>
                  <a:pt x="3691" y="2168"/>
                  <a:pt x="4430" y="2239"/>
                  <a:pt x="5168" y="2239"/>
                </a:cubicBezTo>
                <a:cubicBezTo>
                  <a:pt x="5377" y="2252"/>
                  <a:pt x="5583" y="2258"/>
                  <a:pt x="5786" y="2258"/>
                </a:cubicBezTo>
                <a:cubicBezTo>
                  <a:pt x="6368" y="2258"/>
                  <a:pt x="6924" y="2209"/>
                  <a:pt x="7454" y="2120"/>
                </a:cubicBezTo>
                <a:cubicBezTo>
                  <a:pt x="7502" y="2549"/>
                  <a:pt x="7645" y="3002"/>
                  <a:pt x="7859" y="3430"/>
                </a:cubicBezTo>
                <a:cubicBezTo>
                  <a:pt x="8073" y="3811"/>
                  <a:pt x="8335" y="4121"/>
                  <a:pt x="8645" y="4430"/>
                </a:cubicBezTo>
                <a:cubicBezTo>
                  <a:pt x="7859" y="5026"/>
                  <a:pt x="7383" y="5954"/>
                  <a:pt x="7383" y="6955"/>
                </a:cubicBezTo>
                <a:lnTo>
                  <a:pt x="7383" y="7074"/>
                </a:lnTo>
                <a:lnTo>
                  <a:pt x="3025" y="7074"/>
                </a:lnTo>
                <a:lnTo>
                  <a:pt x="3025" y="6931"/>
                </a:lnTo>
                <a:cubicBezTo>
                  <a:pt x="3025" y="5954"/>
                  <a:pt x="2548" y="5002"/>
                  <a:pt x="1786" y="4407"/>
                </a:cubicBezTo>
                <a:cubicBezTo>
                  <a:pt x="2120" y="4097"/>
                  <a:pt x="2382" y="3764"/>
                  <a:pt x="2572" y="3383"/>
                </a:cubicBezTo>
                <a:cubicBezTo>
                  <a:pt x="2763" y="2978"/>
                  <a:pt x="2929" y="2549"/>
                  <a:pt x="2977" y="2073"/>
                </a:cubicBezTo>
                <a:close/>
                <a:moveTo>
                  <a:pt x="9907" y="4859"/>
                </a:moveTo>
                <a:lnTo>
                  <a:pt x="9907" y="7074"/>
                </a:lnTo>
                <a:lnTo>
                  <a:pt x="9288" y="7074"/>
                </a:lnTo>
                <a:lnTo>
                  <a:pt x="9288" y="6812"/>
                </a:lnTo>
                <a:cubicBezTo>
                  <a:pt x="9288" y="6097"/>
                  <a:pt x="9502" y="5407"/>
                  <a:pt x="9907" y="4859"/>
                </a:cubicBezTo>
                <a:close/>
                <a:moveTo>
                  <a:pt x="9883" y="7717"/>
                </a:moveTo>
                <a:lnTo>
                  <a:pt x="9883" y="8440"/>
                </a:lnTo>
                <a:lnTo>
                  <a:pt x="9883" y="8440"/>
                </a:lnTo>
                <a:cubicBezTo>
                  <a:pt x="9743" y="8357"/>
                  <a:pt x="9565" y="8336"/>
                  <a:pt x="9407" y="8336"/>
                </a:cubicBezTo>
                <a:lnTo>
                  <a:pt x="8573" y="8336"/>
                </a:lnTo>
                <a:cubicBezTo>
                  <a:pt x="8240" y="8336"/>
                  <a:pt x="7954" y="8479"/>
                  <a:pt x="7740" y="8693"/>
                </a:cubicBezTo>
                <a:cubicBezTo>
                  <a:pt x="7526" y="8479"/>
                  <a:pt x="7240" y="8336"/>
                  <a:pt x="6906" y="8336"/>
                </a:cubicBezTo>
                <a:lnTo>
                  <a:pt x="6073" y="8336"/>
                </a:lnTo>
                <a:cubicBezTo>
                  <a:pt x="5740" y="8336"/>
                  <a:pt x="5454" y="8479"/>
                  <a:pt x="5239" y="8693"/>
                </a:cubicBezTo>
                <a:cubicBezTo>
                  <a:pt x="5025" y="8479"/>
                  <a:pt x="4739" y="8336"/>
                  <a:pt x="4406" y="8336"/>
                </a:cubicBezTo>
                <a:lnTo>
                  <a:pt x="3572" y="8336"/>
                </a:lnTo>
                <a:cubicBezTo>
                  <a:pt x="3239" y="8336"/>
                  <a:pt x="2953" y="8479"/>
                  <a:pt x="2739" y="8693"/>
                </a:cubicBezTo>
                <a:cubicBezTo>
                  <a:pt x="2525" y="8479"/>
                  <a:pt x="2239" y="8336"/>
                  <a:pt x="1905" y="8336"/>
                </a:cubicBezTo>
                <a:lnTo>
                  <a:pt x="1072" y="8336"/>
                </a:lnTo>
                <a:cubicBezTo>
                  <a:pt x="881" y="8336"/>
                  <a:pt x="715" y="8384"/>
                  <a:pt x="572" y="8455"/>
                </a:cubicBezTo>
                <a:lnTo>
                  <a:pt x="572" y="7717"/>
                </a:lnTo>
                <a:close/>
                <a:moveTo>
                  <a:pt x="1929" y="8955"/>
                </a:moveTo>
                <a:cubicBezTo>
                  <a:pt x="2239" y="8955"/>
                  <a:pt x="2429" y="9193"/>
                  <a:pt x="2429" y="9455"/>
                </a:cubicBezTo>
                <a:lnTo>
                  <a:pt x="2429" y="9979"/>
                </a:lnTo>
                <a:lnTo>
                  <a:pt x="572" y="9979"/>
                </a:lnTo>
                <a:lnTo>
                  <a:pt x="572" y="9455"/>
                </a:lnTo>
                <a:lnTo>
                  <a:pt x="596" y="9455"/>
                </a:lnTo>
                <a:cubicBezTo>
                  <a:pt x="596" y="9169"/>
                  <a:pt x="834" y="8955"/>
                  <a:pt x="1096" y="8955"/>
                </a:cubicBezTo>
                <a:close/>
                <a:moveTo>
                  <a:pt x="4406" y="8955"/>
                </a:moveTo>
                <a:cubicBezTo>
                  <a:pt x="4715" y="8955"/>
                  <a:pt x="4906" y="9193"/>
                  <a:pt x="4906" y="9455"/>
                </a:cubicBezTo>
                <a:lnTo>
                  <a:pt x="4906" y="9979"/>
                </a:lnTo>
                <a:lnTo>
                  <a:pt x="3025" y="9979"/>
                </a:lnTo>
                <a:lnTo>
                  <a:pt x="3025" y="9455"/>
                </a:lnTo>
                <a:lnTo>
                  <a:pt x="3072" y="9455"/>
                </a:lnTo>
                <a:cubicBezTo>
                  <a:pt x="3072" y="9169"/>
                  <a:pt x="3310" y="8955"/>
                  <a:pt x="3572" y="8955"/>
                </a:cubicBezTo>
                <a:close/>
                <a:moveTo>
                  <a:pt x="6906" y="8955"/>
                </a:moveTo>
                <a:cubicBezTo>
                  <a:pt x="7192" y="8955"/>
                  <a:pt x="7407" y="9193"/>
                  <a:pt x="7407" y="9455"/>
                </a:cubicBezTo>
                <a:lnTo>
                  <a:pt x="7407" y="9979"/>
                </a:lnTo>
                <a:lnTo>
                  <a:pt x="5525" y="9979"/>
                </a:lnTo>
                <a:lnTo>
                  <a:pt x="5525" y="9455"/>
                </a:lnTo>
                <a:lnTo>
                  <a:pt x="5573" y="9455"/>
                </a:lnTo>
                <a:cubicBezTo>
                  <a:pt x="5573" y="9169"/>
                  <a:pt x="5811" y="8955"/>
                  <a:pt x="6073" y="8955"/>
                </a:cubicBezTo>
                <a:close/>
                <a:moveTo>
                  <a:pt x="9383" y="8955"/>
                </a:moveTo>
                <a:cubicBezTo>
                  <a:pt x="9669" y="8955"/>
                  <a:pt x="9883" y="9193"/>
                  <a:pt x="9883" y="9455"/>
                </a:cubicBezTo>
                <a:lnTo>
                  <a:pt x="9883" y="9979"/>
                </a:lnTo>
                <a:lnTo>
                  <a:pt x="8050" y="9979"/>
                </a:lnTo>
                <a:lnTo>
                  <a:pt x="8050" y="9455"/>
                </a:lnTo>
                <a:cubicBezTo>
                  <a:pt x="8050" y="9169"/>
                  <a:pt x="8288" y="8955"/>
                  <a:pt x="8550" y="8955"/>
                </a:cubicBezTo>
                <a:close/>
                <a:moveTo>
                  <a:pt x="310" y="1"/>
                </a:moveTo>
                <a:cubicBezTo>
                  <a:pt x="119" y="1"/>
                  <a:pt x="0" y="144"/>
                  <a:pt x="0" y="287"/>
                </a:cubicBezTo>
                <a:lnTo>
                  <a:pt x="0" y="10265"/>
                </a:lnTo>
                <a:cubicBezTo>
                  <a:pt x="0" y="10455"/>
                  <a:pt x="143" y="10574"/>
                  <a:pt x="310" y="10574"/>
                </a:cubicBezTo>
                <a:lnTo>
                  <a:pt x="10217" y="10574"/>
                </a:lnTo>
                <a:cubicBezTo>
                  <a:pt x="10383" y="10574"/>
                  <a:pt x="10502" y="10408"/>
                  <a:pt x="10502" y="10265"/>
                </a:cubicBezTo>
                <a:lnTo>
                  <a:pt x="10502" y="287"/>
                </a:lnTo>
                <a:cubicBezTo>
                  <a:pt x="10550" y="144"/>
                  <a:pt x="10383" y="1"/>
                  <a:pt x="102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627;p87">
            <a:extLst>
              <a:ext uri="{FF2B5EF4-FFF2-40B4-BE49-F238E27FC236}">
                <a16:creationId xmlns:a16="http://schemas.microsoft.com/office/drawing/2014/main" id="{54F0B4EC-AED4-91C3-BF4F-0E02049D661C}"/>
              </a:ext>
            </a:extLst>
          </p:cNvPr>
          <p:cNvGrpSpPr/>
          <p:nvPr/>
        </p:nvGrpSpPr>
        <p:grpSpPr>
          <a:xfrm>
            <a:off x="1196074" y="3476427"/>
            <a:ext cx="464056" cy="463025"/>
            <a:chOff x="4283840" y="3452577"/>
            <a:chExt cx="464056" cy="463025"/>
          </a:xfrm>
        </p:grpSpPr>
        <p:sp>
          <p:nvSpPr>
            <p:cNvPr id="22" name="Google Shape;2628;p87">
              <a:extLst>
                <a:ext uri="{FF2B5EF4-FFF2-40B4-BE49-F238E27FC236}">
                  <a16:creationId xmlns:a16="http://schemas.microsoft.com/office/drawing/2014/main" id="{56D6B9F1-D696-D513-D525-BA9AF3ED78FD}"/>
                </a:ext>
              </a:extLst>
            </p:cNvPr>
            <p:cNvSpPr/>
            <p:nvPr/>
          </p:nvSpPr>
          <p:spPr>
            <a:xfrm>
              <a:off x="4511661" y="3608050"/>
              <a:ext cx="51826" cy="28137"/>
            </a:xfrm>
            <a:custGeom>
              <a:avLst/>
              <a:gdLst/>
              <a:ahLst/>
              <a:cxnLst/>
              <a:rect l="l" t="t" r="r" b="b"/>
              <a:pathLst>
                <a:path w="1573" h="854" extrusionOk="0">
                  <a:moveTo>
                    <a:pt x="366" y="1"/>
                  </a:moveTo>
                  <a:cubicBezTo>
                    <a:pt x="301" y="1"/>
                    <a:pt x="233" y="22"/>
                    <a:pt x="168" y="68"/>
                  </a:cubicBezTo>
                  <a:cubicBezTo>
                    <a:pt x="25" y="163"/>
                    <a:pt x="1" y="378"/>
                    <a:pt x="120" y="521"/>
                  </a:cubicBezTo>
                  <a:cubicBezTo>
                    <a:pt x="239" y="663"/>
                    <a:pt x="477" y="854"/>
                    <a:pt x="763" y="854"/>
                  </a:cubicBezTo>
                  <a:cubicBezTo>
                    <a:pt x="1049" y="854"/>
                    <a:pt x="1311" y="759"/>
                    <a:pt x="1477" y="521"/>
                  </a:cubicBezTo>
                  <a:cubicBezTo>
                    <a:pt x="1573" y="378"/>
                    <a:pt x="1573" y="187"/>
                    <a:pt x="1430" y="68"/>
                  </a:cubicBezTo>
                  <a:cubicBezTo>
                    <a:pt x="1371" y="39"/>
                    <a:pt x="1303" y="21"/>
                    <a:pt x="1236" y="21"/>
                  </a:cubicBezTo>
                  <a:cubicBezTo>
                    <a:pt x="1141" y="21"/>
                    <a:pt x="1047" y="56"/>
                    <a:pt x="977" y="140"/>
                  </a:cubicBezTo>
                  <a:cubicBezTo>
                    <a:pt x="930" y="235"/>
                    <a:pt x="834" y="235"/>
                    <a:pt x="811" y="235"/>
                  </a:cubicBezTo>
                  <a:cubicBezTo>
                    <a:pt x="715" y="235"/>
                    <a:pt x="644" y="140"/>
                    <a:pt x="620" y="140"/>
                  </a:cubicBezTo>
                  <a:cubicBezTo>
                    <a:pt x="562" y="52"/>
                    <a:pt x="468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29;p87">
              <a:extLst>
                <a:ext uri="{FF2B5EF4-FFF2-40B4-BE49-F238E27FC236}">
                  <a16:creationId xmlns:a16="http://schemas.microsoft.com/office/drawing/2014/main" id="{80257AF9-249F-A765-799E-AEDCAE52CE0F}"/>
                </a:ext>
              </a:extLst>
            </p:cNvPr>
            <p:cNvSpPr/>
            <p:nvPr/>
          </p:nvSpPr>
          <p:spPr>
            <a:xfrm>
              <a:off x="4283840" y="3452577"/>
              <a:ext cx="464056" cy="463025"/>
            </a:xfrm>
            <a:custGeom>
              <a:avLst/>
              <a:gdLst/>
              <a:ahLst/>
              <a:cxnLst/>
              <a:rect l="l" t="t" r="r" b="b"/>
              <a:pathLst>
                <a:path w="10527" h="10503" extrusionOk="0">
                  <a:moveTo>
                    <a:pt x="4191" y="596"/>
                  </a:moveTo>
                  <a:cubicBezTo>
                    <a:pt x="5263" y="596"/>
                    <a:pt x="6144" y="1453"/>
                    <a:pt x="6144" y="2572"/>
                  </a:cubicBezTo>
                  <a:lnTo>
                    <a:pt x="6144" y="2858"/>
                  </a:lnTo>
                  <a:lnTo>
                    <a:pt x="6073" y="2858"/>
                  </a:lnTo>
                  <a:cubicBezTo>
                    <a:pt x="5763" y="2858"/>
                    <a:pt x="5549" y="2620"/>
                    <a:pt x="5549" y="2358"/>
                  </a:cubicBezTo>
                  <a:cubicBezTo>
                    <a:pt x="5549" y="2168"/>
                    <a:pt x="5406" y="2048"/>
                    <a:pt x="5263" y="2048"/>
                  </a:cubicBezTo>
                  <a:lnTo>
                    <a:pt x="3215" y="2048"/>
                  </a:lnTo>
                  <a:cubicBezTo>
                    <a:pt x="3025" y="2048"/>
                    <a:pt x="2905" y="2215"/>
                    <a:pt x="2905" y="2358"/>
                  </a:cubicBezTo>
                  <a:cubicBezTo>
                    <a:pt x="2905" y="2644"/>
                    <a:pt x="2667" y="2858"/>
                    <a:pt x="2405" y="2858"/>
                  </a:cubicBezTo>
                  <a:lnTo>
                    <a:pt x="2310" y="2858"/>
                  </a:lnTo>
                  <a:lnTo>
                    <a:pt x="2310" y="2382"/>
                  </a:lnTo>
                  <a:cubicBezTo>
                    <a:pt x="2215" y="2144"/>
                    <a:pt x="2405" y="1906"/>
                    <a:pt x="2644" y="1858"/>
                  </a:cubicBezTo>
                  <a:cubicBezTo>
                    <a:pt x="2739" y="1810"/>
                    <a:pt x="2786" y="1763"/>
                    <a:pt x="2810" y="1667"/>
                  </a:cubicBezTo>
                  <a:cubicBezTo>
                    <a:pt x="2858" y="1572"/>
                    <a:pt x="2858" y="1501"/>
                    <a:pt x="2810" y="1405"/>
                  </a:cubicBezTo>
                  <a:lnTo>
                    <a:pt x="2429" y="596"/>
                  </a:lnTo>
                  <a:close/>
                  <a:moveTo>
                    <a:pt x="6668" y="3477"/>
                  </a:moveTo>
                  <a:cubicBezTo>
                    <a:pt x="6835" y="3525"/>
                    <a:pt x="6954" y="3644"/>
                    <a:pt x="6954" y="3811"/>
                  </a:cubicBezTo>
                  <a:cubicBezTo>
                    <a:pt x="6954" y="4001"/>
                    <a:pt x="6811" y="4120"/>
                    <a:pt x="6668" y="4120"/>
                  </a:cubicBezTo>
                  <a:lnTo>
                    <a:pt x="6359" y="4120"/>
                  </a:lnTo>
                  <a:lnTo>
                    <a:pt x="6359" y="3477"/>
                  </a:lnTo>
                  <a:close/>
                  <a:moveTo>
                    <a:pt x="2024" y="3525"/>
                  </a:moveTo>
                  <a:lnTo>
                    <a:pt x="2024" y="4144"/>
                  </a:lnTo>
                  <a:lnTo>
                    <a:pt x="1715" y="4144"/>
                  </a:lnTo>
                  <a:cubicBezTo>
                    <a:pt x="1548" y="4120"/>
                    <a:pt x="1429" y="4001"/>
                    <a:pt x="1429" y="3811"/>
                  </a:cubicBezTo>
                  <a:cubicBezTo>
                    <a:pt x="1429" y="3620"/>
                    <a:pt x="1572" y="3525"/>
                    <a:pt x="1715" y="3525"/>
                  </a:cubicBezTo>
                  <a:close/>
                  <a:moveTo>
                    <a:pt x="4930" y="2691"/>
                  </a:moveTo>
                  <a:cubicBezTo>
                    <a:pt x="5049" y="3072"/>
                    <a:pt x="5358" y="3358"/>
                    <a:pt x="5716" y="3454"/>
                  </a:cubicBezTo>
                  <a:lnTo>
                    <a:pt x="5716" y="4644"/>
                  </a:lnTo>
                  <a:cubicBezTo>
                    <a:pt x="5716" y="5502"/>
                    <a:pt x="5025" y="6192"/>
                    <a:pt x="4168" y="6192"/>
                  </a:cubicBezTo>
                  <a:cubicBezTo>
                    <a:pt x="3334" y="6192"/>
                    <a:pt x="2644" y="5478"/>
                    <a:pt x="2644" y="4644"/>
                  </a:cubicBezTo>
                  <a:lnTo>
                    <a:pt x="2644" y="3454"/>
                  </a:lnTo>
                  <a:cubicBezTo>
                    <a:pt x="3025" y="3334"/>
                    <a:pt x="3334" y="3049"/>
                    <a:pt x="3406" y="2691"/>
                  </a:cubicBezTo>
                  <a:close/>
                  <a:moveTo>
                    <a:pt x="8478" y="5025"/>
                  </a:moveTo>
                  <a:lnTo>
                    <a:pt x="8740" y="5573"/>
                  </a:lnTo>
                  <a:cubicBezTo>
                    <a:pt x="8811" y="5668"/>
                    <a:pt x="8859" y="5716"/>
                    <a:pt x="8978" y="5740"/>
                  </a:cubicBezTo>
                  <a:lnTo>
                    <a:pt x="9574" y="5835"/>
                  </a:lnTo>
                  <a:lnTo>
                    <a:pt x="9169" y="6264"/>
                  </a:lnTo>
                  <a:cubicBezTo>
                    <a:pt x="9097" y="6311"/>
                    <a:pt x="9050" y="6430"/>
                    <a:pt x="9073" y="6526"/>
                  </a:cubicBezTo>
                  <a:lnTo>
                    <a:pt x="9169" y="7121"/>
                  </a:lnTo>
                  <a:lnTo>
                    <a:pt x="8621" y="6859"/>
                  </a:lnTo>
                  <a:cubicBezTo>
                    <a:pt x="8573" y="6811"/>
                    <a:pt x="8526" y="6811"/>
                    <a:pt x="8478" y="6811"/>
                  </a:cubicBezTo>
                  <a:cubicBezTo>
                    <a:pt x="8407" y="6811"/>
                    <a:pt x="8383" y="6811"/>
                    <a:pt x="8335" y="6859"/>
                  </a:cubicBezTo>
                  <a:lnTo>
                    <a:pt x="7787" y="7121"/>
                  </a:lnTo>
                  <a:lnTo>
                    <a:pt x="7787" y="7121"/>
                  </a:lnTo>
                  <a:lnTo>
                    <a:pt x="7883" y="6526"/>
                  </a:lnTo>
                  <a:cubicBezTo>
                    <a:pt x="7907" y="6430"/>
                    <a:pt x="7859" y="6311"/>
                    <a:pt x="7787" y="6264"/>
                  </a:cubicBezTo>
                  <a:lnTo>
                    <a:pt x="7383" y="5835"/>
                  </a:lnTo>
                  <a:lnTo>
                    <a:pt x="7978" y="5740"/>
                  </a:lnTo>
                  <a:cubicBezTo>
                    <a:pt x="8049" y="5740"/>
                    <a:pt x="8145" y="5668"/>
                    <a:pt x="8216" y="5573"/>
                  </a:cubicBezTo>
                  <a:lnTo>
                    <a:pt x="8478" y="5025"/>
                  </a:lnTo>
                  <a:close/>
                  <a:moveTo>
                    <a:pt x="4596" y="6764"/>
                  </a:moveTo>
                  <a:lnTo>
                    <a:pt x="4596" y="7335"/>
                  </a:lnTo>
                  <a:cubicBezTo>
                    <a:pt x="4596" y="7502"/>
                    <a:pt x="4739" y="7621"/>
                    <a:pt x="4906" y="7621"/>
                  </a:cubicBezTo>
                  <a:lnTo>
                    <a:pt x="5239" y="7621"/>
                  </a:lnTo>
                  <a:lnTo>
                    <a:pt x="5144" y="7931"/>
                  </a:lnTo>
                  <a:cubicBezTo>
                    <a:pt x="4930" y="8240"/>
                    <a:pt x="4572" y="8431"/>
                    <a:pt x="4191" y="8431"/>
                  </a:cubicBezTo>
                  <a:cubicBezTo>
                    <a:pt x="3810" y="8431"/>
                    <a:pt x="3453" y="8240"/>
                    <a:pt x="3239" y="7931"/>
                  </a:cubicBezTo>
                  <a:lnTo>
                    <a:pt x="3144" y="7621"/>
                  </a:lnTo>
                  <a:lnTo>
                    <a:pt x="3477" y="7621"/>
                  </a:lnTo>
                  <a:cubicBezTo>
                    <a:pt x="3644" y="7621"/>
                    <a:pt x="3763" y="7478"/>
                    <a:pt x="3763" y="7335"/>
                  </a:cubicBezTo>
                  <a:lnTo>
                    <a:pt x="3763" y="6764"/>
                  </a:lnTo>
                  <a:cubicBezTo>
                    <a:pt x="3882" y="6788"/>
                    <a:pt x="4049" y="6788"/>
                    <a:pt x="4191" y="6788"/>
                  </a:cubicBezTo>
                  <a:cubicBezTo>
                    <a:pt x="4334" y="6788"/>
                    <a:pt x="4453" y="6788"/>
                    <a:pt x="4596" y="6764"/>
                  </a:cubicBezTo>
                  <a:close/>
                  <a:moveTo>
                    <a:pt x="8478" y="7478"/>
                  </a:moveTo>
                  <a:lnTo>
                    <a:pt x="8526" y="7502"/>
                  </a:lnTo>
                  <a:lnTo>
                    <a:pt x="8811" y="8693"/>
                  </a:lnTo>
                  <a:lnTo>
                    <a:pt x="8145" y="8693"/>
                  </a:lnTo>
                  <a:lnTo>
                    <a:pt x="8407" y="7502"/>
                  </a:lnTo>
                  <a:lnTo>
                    <a:pt x="8478" y="7478"/>
                  </a:lnTo>
                  <a:close/>
                  <a:moveTo>
                    <a:pt x="4834" y="8931"/>
                  </a:moveTo>
                  <a:lnTo>
                    <a:pt x="4572" y="9907"/>
                  </a:lnTo>
                  <a:lnTo>
                    <a:pt x="3810" y="9907"/>
                  </a:lnTo>
                  <a:lnTo>
                    <a:pt x="3525" y="8931"/>
                  </a:lnTo>
                  <a:lnTo>
                    <a:pt x="3525" y="8931"/>
                  </a:lnTo>
                  <a:cubicBezTo>
                    <a:pt x="3739" y="9026"/>
                    <a:pt x="3977" y="9050"/>
                    <a:pt x="4191" y="9050"/>
                  </a:cubicBezTo>
                  <a:cubicBezTo>
                    <a:pt x="4406" y="9050"/>
                    <a:pt x="4644" y="8978"/>
                    <a:pt x="4834" y="8931"/>
                  </a:cubicBezTo>
                  <a:close/>
                  <a:moveTo>
                    <a:pt x="6644" y="7597"/>
                  </a:moveTo>
                  <a:cubicBezTo>
                    <a:pt x="6811" y="7621"/>
                    <a:pt x="6930" y="7645"/>
                    <a:pt x="7073" y="7692"/>
                  </a:cubicBezTo>
                  <a:cubicBezTo>
                    <a:pt x="7073" y="7764"/>
                    <a:pt x="7144" y="7859"/>
                    <a:pt x="7192" y="7931"/>
                  </a:cubicBezTo>
                  <a:cubicBezTo>
                    <a:pt x="7251" y="7960"/>
                    <a:pt x="7319" y="7980"/>
                    <a:pt x="7390" y="7980"/>
                  </a:cubicBezTo>
                  <a:cubicBezTo>
                    <a:pt x="7435" y="7980"/>
                    <a:pt x="7480" y="7973"/>
                    <a:pt x="7525" y="7954"/>
                  </a:cubicBezTo>
                  <a:lnTo>
                    <a:pt x="7668" y="7859"/>
                  </a:lnTo>
                  <a:lnTo>
                    <a:pt x="7502" y="8693"/>
                  </a:lnTo>
                  <a:lnTo>
                    <a:pt x="7311" y="8693"/>
                  </a:lnTo>
                  <a:cubicBezTo>
                    <a:pt x="6811" y="8693"/>
                    <a:pt x="6382" y="9121"/>
                    <a:pt x="6382" y="9621"/>
                  </a:cubicBezTo>
                  <a:lnTo>
                    <a:pt x="6382" y="9907"/>
                  </a:lnTo>
                  <a:lnTo>
                    <a:pt x="5192" y="9907"/>
                  </a:lnTo>
                  <a:lnTo>
                    <a:pt x="5858" y="7597"/>
                  </a:lnTo>
                  <a:close/>
                  <a:moveTo>
                    <a:pt x="9574" y="9312"/>
                  </a:moveTo>
                  <a:cubicBezTo>
                    <a:pt x="9764" y="9312"/>
                    <a:pt x="9883" y="9479"/>
                    <a:pt x="9883" y="9621"/>
                  </a:cubicBezTo>
                  <a:lnTo>
                    <a:pt x="9883" y="9907"/>
                  </a:lnTo>
                  <a:lnTo>
                    <a:pt x="7025" y="9907"/>
                  </a:lnTo>
                  <a:lnTo>
                    <a:pt x="7025" y="9621"/>
                  </a:lnTo>
                  <a:cubicBezTo>
                    <a:pt x="7025" y="9431"/>
                    <a:pt x="7168" y="9312"/>
                    <a:pt x="7311" y="9312"/>
                  </a:cubicBezTo>
                  <a:close/>
                  <a:moveTo>
                    <a:pt x="2524" y="7621"/>
                  </a:moveTo>
                  <a:lnTo>
                    <a:pt x="3167" y="9955"/>
                  </a:lnTo>
                  <a:lnTo>
                    <a:pt x="595" y="9955"/>
                  </a:lnTo>
                  <a:lnTo>
                    <a:pt x="595" y="8764"/>
                  </a:lnTo>
                  <a:cubicBezTo>
                    <a:pt x="595" y="8121"/>
                    <a:pt x="1096" y="7621"/>
                    <a:pt x="1715" y="7621"/>
                  </a:cubicBezTo>
                  <a:close/>
                  <a:moveTo>
                    <a:pt x="1953" y="0"/>
                  </a:moveTo>
                  <a:cubicBezTo>
                    <a:pt x="1834" y="0"/>
                    <a:pt x="1739" y="48"/>
                    <a:pt x="1691" y="143"/>
                  </a:cubicBezTo>
                  <a:cubicBezTo>
                    <a:pt x="1619" y="239"/>
                    <a:pt x="1619" y="358"/>
                    <a:pt x="1691" y="453"/>
                  </a:cubicBezTo>
                  <a:lnTo>
                    <a:pt x="2167" y="1405"/>
                  </a:lnTo>
                  <a:cubicBezTo>
                    <a:pt x="1834" y="1596"/>
                    <a:pt x="1667" y="2001"/>
                    <a:pt x="1667" y="2382"/>
                  </a:cubicBezTo>
                  <a:lnTo>
                    <a:pt x="1667" y="2858"/>
                  </a:lnTo>
                  <a:cubicBezTo>
                    <a:pt x="1191" y="2930"/>
                    <a:pt x="834" y="3311"/>
                    <a:pt x="834" y="3787"/>
                  </a:cubicBezTo>
                  <a:cubicBezTo>
                    <a:pt x="834" y="4287"/>
                    <a:pt x="1238" y="4716"/>
                    <a:pt x="1739" y="4716"/>
                  </a:cubicBezTo>
                  <a:lnTo>
                    <a:pt x="2048" y="4716"/>
                  </a:lnTo>
                  <a:cubicBezTo>
                    <a:pt x="2072" y="5478"/>
                    <a:pt x="2524" y="6168"/>
                    <a:pt x="3167" y="6502"/>
                  </a:cubicBezTo>
                  <a:lnTo>
                    <a:pt x="3167" y="6978"/>
                  </a:lnTo>
                  <a:lnTo>
                    <a:pt x="1739" y="6978"/>
                  </a:lnTo>
                  <a:cubicBezTo>
                    <a:pt x="786" y="6978"/>
                    <a:pt x="0" y="7740"/>
                    <a:pt x="0" y="8716"/>
                  </a:cubicBezTo>
                  <a:lnTo>
                    <a:pt x="0" y="10217"/>
                  </a:lnTo>
                  <a:cubicBezTo>
                    <a:pt x="0" y="10383"/>
                    <a:pt x="143" y="10503"/>
                    <a:pt x="286" y="10503"/>
                  </a:cubicBezTo>
                  <a:lnTo>
                    <a:pt x="10240" y="10503"/>
                  </a:lnTo>
                  <a:cubicBezTo>
                    <a:pt x="10407" y="10503"/>
                    <a:pt x="10526" y="10360"/>
                    <a:pt x="10526" y="10217"/>
                  </a:cubicBezTo>
                  <a:lnTo>
                    <a:pt x="10526" y="9598"/>
                  </a:lnTo>
                  <a:cubicBezTo>
                    <a:pt x="10502" y="9121"/>
                    <a:pt x="10121" y="8693"/>
                    <a:pt x="9574" y="8693"/>
                  </a:cubicBezTo>
                  <a:lnTo>
                    <a:pt x="9407" y="8693"/>
                  </a:lnTo>
                  <a:lnTo>
                    <a:pt x="9216" y="7859"/>
                  </a:lnTo>
                  <a:lnTo>
                    <a:pt x="9359" y="7954"/>
                  </a:lnTo>
                  <a:cubicBezTo>
                    <a:pt x="9431" y="7978"/>
                    <a:pt x="9454" y="7978"/>
                    <a:pt x="9502" y="7978"/>
                  </a:cubicBezTo>
                  <a:cubicBezTo>
                    <a:pt x="9574" y="7978"/>
                    <a:pt x="9621" y="7954"/>
                    <a:pt x="9693" y="7931"/>
                  </a:cubicBezTo>
                  <a:cubicBezTo>
                    <a:pt x="9788" y="7859"/>
                    <a:pt x="9835" y="7740"/>
                    <a:pt x="9812" y="7621"/>
                  </a:cubicBezTo>
                  <a:lnTo>
                    <a:pt x="9621" y="6573"/>
                  </a:lnTo>
                  <a:lnTo>
                    <a:pt x="10407" y="5835"/>
                  </a:lnTo>
                  <a:cubicBezTo>
                    <a:pt x="10502" y="5740"/>
                    <a:pt x="10526" y="5621"/>
                    <a:pt x="10502" y="5502"/>
                  </a:cubicBezTo>
                  <a:cubicBezTo>
                    <a:pt x="10455" y="5382"/>
                    <a:pt x="10383" y="5335"/>
                    <a:pt x="10264" y="5311"/>
                  </a:cubicBezTo>
                  <a:lnTo>
                    <a:pt x="9216" y="5144"/>
                  </a:lnTo>
                  <a:lnTo>
                    <a:pt x="8740" y="4192"/>
                  </a:lnTo>
                  <a:cubicBezTo>
                    <a:pt x="8669" y="4073"/>
                    <a:pt x="8597" y="4025"/>
                    <a:pt x="8478" y="4025"/>
                  </a:cubicBezTo>
                  <a:cubicBezTo>
                    <a:pt x="8359" y="4025"/>
                    <a:pt x="8240" y="4073"/>
                    <a:pt x="8216" y="4192"/>
                  </a:cubicBezTo>
                  <a:lnTo>
                    <a:pt x="7716" y="5144"/>
                  </a:lnTo>
                  <a:lnTo>
                    <a:pt x="6692" y="5311"/>
                  </a:lnTo>
                  <a:cubicBezTo>
                    <a:pt x="6573" y="5335"/>
                    <a:pt x="6478" y="5382"/>
                    <a:pt x="6454" y="5502"/>
                  </a:cubicBezTo>
                  <a:cubicBezTo>
                    <a:pt x="6406" y="5621"/>
                    <a:pt x="6454" y="5740"/>
                    <a:pt x="6525" y="5835"/>
                  </a:cubicBezTo>
                  <a:lnTo>
                    <a:pt x="7311" y="6573"/>
                  </a:lnTo>
                  <a:lnTo>
                    <a:pt x="7216" y="7097"/>
                  </a:lnTo>
                  <a:cubicBezTo>
                    <a:pt x="7073" y="7026"/>
                    <a:pt x="6882" y="7026"/>
                    <a:pt x="6716" y="7026"/>
                  </a:cubicBezTo>
                  <a:lnTo>
                    <a:pt x="5287" y="7026"/>
                  </a:lnTo>
                  <a:lnTo>
                    <a:pt x="5287" y="6549"/>
                  </a:lnTo>
                  <a:cubicBezTo>
                    <a:pt x="5930" y="6192"/>
                    <a:pt x="6382" y="5549"/>
                    <a:pt x="6430" y="4763"/>
                  </a:cubicBezTo>
                  <a:lnTo>
                    <a:pt x="6716" y="4763"/>
                  </a:lnTo>
                  <a:cubicBezTo>
                    <a:pt x="7216" y="4763"/>
                    <a:pt x="7645" y="4358"/>
                    <a:pt x="7645" y="3835"/>
                  </a:cubicBezTo>
                  <a:cubicBezTo>
                    <a:pt x="7645" y="3358"/>
                    <a:pt x="7287" y="2977"/>
                    <a:pt x="6811" y="2930"/>
                  </a:cubicBezTo>
                  <a:lnTo>
                    <a:pt x="6811" y="2596"/>
                  </a:lnTo>
                  <a:cubicBezTo>
                    <a:pt x="6811" y="1167"/>
                    <a:pt x="5644" y="0"/>
                    <a:pt x="4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70040B8-7601-D673-6131-FDC19B71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636" y="1655618"/>
            <a:ext cx="3290455" cy="18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3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/>
          <p:cNvSpPr txBox="1">
            <a:spLocks noGrp="1"/>
          </p:cNvSpPr>
          <p:nvPr>
            <p:ph type="title"/>
          </p:nvPr>
        </p:nvSpPr>
        <p:spPr>
          <a:xfrm>
            <a:off x="1355025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NECESSITY</a:t>
            </a:r>
            <a:endParaRPr dirty="0"/>
          </a:p>
        </p:txBody>
      </p:sp>
      <p:sp>
        <p:nvSpPr>
          <p:cNvPr id="998" name="Google Shape;998;p54"/>
          <p:cNvSpPr txBox="1">
            <a:spLocks noGrp="1"/>
          </p:cNvSpPr>
          <p:nvPr>
            <p:ph type="subTitle" idx="1"/>
          </p:nvPr>
        </p:nvSpPr>
        <p:spPr>
          <a:xfrm>
            <a:off x="1354978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need recommendation systems</a:t>
            </a:r>
            <a:endParaRPr dirty="0"/>
          </a:p>
        </p:txBody>
      </p:sp>
      <p:sp>
        <p:nvSpPr>
          <p:cNvPr id="999" name="Google Shape;999;p54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CONTENTS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00" name="Google Shape;1000;p54"/>
          <p:cNvSpPr txBox="1">
            <a:spLocks noGrp="1"/>
          </p:cNvSpPr>
          <p:nvPr>
            <p:ph type="title" idx="3"/>
          </p:nvPr>
        </p:nvSpPr>
        <p:spPr>
          <a:xfrm>
            <a:off x="3945388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DATA</a:t>
            </a:r>
            <a:endParaRPr dirty="0"/>
          </a:p>
        </p:txBody>
      </p:sp>
      <p:sp>
        <p:nvSpPr>
          <p:cNvPr id="1001" name="Google Shape;1001;p54"/>
          <p:cNvSpPr txBox="1">
            <a:spLocks noGrp="1"/>
          </p:cNvSpPr>
          <p:nvPr>
            <p:ph type="subTitle" idx="4"/>
          </p:nvPr>
        </p:nvSpPr>
        <p:spPr>
          <a:xfrm>
            <a:off x="3945341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Insights and Visualizations</a:t>
            </a:r>
            <a:endParaRPr dirty="0"/>
          </a:p>
        </p:txBody>
      </p:sp>
      <p:sp>
        <p:nvSpPr>
          <p:cNvPr id="1002" name="Google Shape;1002;p54"/>
          <p:cNvSpPr txBox="1">
            <a:spLocks noGrp="1"/>
          </p:cNvSpPr>
          <p:nvPr>
            <p:ph type="title" idx="5"/>
          </p:nvPr>
        </p:nvSpPr>
        <p:spPr>
          <a:xfrm>
            <a:off x="1355025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</a:t>
            </a:r>
            <a:endParaRPr dirty="0"/>
          </a:p>
        </p:txBody>
      </p:sp>
      <p:sp>
        <p:nvSpPr>
          <p:cNvPr id="1003" name="Google Shape;1003;p54"/>
          <p:cNvSpPr txBox="1">
            <a:spLocks noGrp="1"/>
          </p:cNvSpPr>
          <p:nvPr>
            <p:ph type="subTitle" idx="6"/>
          </p:nvPr>
        </p:nvSpPr>
        <p:spPr>
          <a:xfrm>
            <a:off x="1354978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API, database and web application deployment</a:t>
            </a:r>
            <a:endParaRPr dirty="0"/>
          </a:p>
        </p:txBody>
      </p:sp>
      <p:sp>
        <p:nvSpPr>
          <p:cNvPr id="1004" name="Google Shape;1004;p54"/>
          <p:cNvSpPr txBox="1">
            <a:spLocks noGrp="1"/>
          </p:cNvSpPr>
          <p:nvPr>
            <p:ph type="title" idx="7"/>
          </p:nvPr>
        </p:nvSpPr>
        <p:spPr>
          <a:xfrm>
            <a:off x="3945388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 FLOW</a:t>
            </a:r>
            <a:endParaRPr dirty="0"/>
          </a:p>
        </p:txBody>
      </p:sp>
      <p:sp>
        <p:nvSpPr>
          <p:cNvPr id="1005" name="Google Shape;1005;p54"/>
          <p:cNvSpPr txBox="1">
            <a:spLocks noGrp="1"/>
          </p:cNvSpPr>
          <p:nvPr>
            <p:ph type="subTitle" idx="8"/>
          </p:nvPr>
        </p:nvSpPr>
        <p:spPr>
          <a:xfrm>
            <a:off x="3945341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Application </a:t>
            </a:r>
            <a:r>
              <a:rPr lang="en-US" dirty="0"/>
              <a:t>walk-through</a:t>
            </a:r>
            <a:endParaRPr dirty="0"/>
          </a:p>
        </p:txBody>
      </p:sp>
      <p:sp>
        <p:nvSpPr>
          <p:cNvPr id="1006" name="Google Shape;1006;p54"/>
          <p:cNvSpPr txBox="1">
            <a:spLocks noGrp="1"/>
          </p:cNvSpPr>
          <p:nvPr>
            <p:ph type="title" idx="9"/>
          </p:nvPr>
        </p:nvSpPr>
        <p:spPr>
          <a:xfrm>
            <a:off x="729100" y="133526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01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07" name="Google Shape;1007;p54"/>
          <p:cNvSpPr txBox="1">
            <a:spLocks noGrp="1"/>
          </p:cNvSpPr>
          <p:nvPr>
            <p:ph type="title" idx="13"/>
          </p:nvPr>
        </p:nvSpPr>
        <p:spPr>
          <a:xfrm>
            <a:off x="3319425" y="1335251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02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08" name="Google Shape;1008;p54"/>
          <p:cNvSpPr txBox="1">
            <a:spLocks noGrp="1"/>
          </p:cNvSpPr>
          <p:nvPr>
            <p:ph type="title" idx="14"/>
          </p:nvPr>
        </p:nvSpPr>
        <p:spPr>
          <a:xfrm>
            <a:off x="729100" y="272775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04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09" name="Google Shape;1009;p54"/>
          <p:cNvSpPr txBox="1">
            <a:spLocks noGrp="1"/>
          </p:cNvSpPr>
          <p:nvPr>
            <p:ph type="title" idx="15"/>
          </p:nvPr>
        </p:nvSpPr>
        <p:spPr>
          <a:xfrm>
            <a:off x="3319425" y="272775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05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17" name="Google Shape;1017;p54"/>
          <p:cNvSpPr txBox="1">
            <a:spLocks noGrp="1"/>
          </p:cNvSpPr>
          <p:nvPr>
            <p:ph type="title" idx="16"/>
          </p:nvPr>
        </p:nvSpPr>
        <p:spPr>
          <a:xfrm>
            <a:off x="6535749" y="1457275"/>
            <a:ext cx="2112414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METHODOLOGIES</a:t>
            </a:r>
            <a:endParaRPr dirty="0"/>
          </a:p>
        </p:txBody>
      </p:sp>
      <p:sp>
        <p:nvSpPr>
          <p:cNvPr id="1018" name="Google Shape;1018;p54"/>
          <p:cNvSpPr txBox="1">
            <a:spLocks noGrp="1"/>
          </p:cNvSpPr>
          <p:nvPr>
            <p:ph type="subTitle" idx="17"/>
          </p:nvPr>
        </p:nvSpPr>
        <p:spPr>
          <a:xfrm>
            <a:off x="6535703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Filtering and machine learning techniques</a:t>
            </a:r>
            <a:endParaRPr dirty="0"/>
          </a:p>
        </p:txBody>
      </p:sp>
      <p:sp>
        <p:nvSpPr>
          <p:cNvPr id="1019" name="Google Shape;1019;p54"/>
          <p:cNvSpPr txBox="1">
            <a:spLocks noGrp="1"/>
          </p:cNvSpPr>
          <p:nvPr>
            <p:ph type="title" idx="18"/>
          </p:nvPr>
        </p:nvSpPr>
        <p:spPr>
          <a:xfrm>
            <a:off x="6535750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1020" name="Google Shape;1020;p54"/>
          <p:cNvSpPr txBox="1">
            <a:spLocks noGrp="1"/>
          </p:cNvSpPr>
          <p:nvPr>
            <p:ph type="subTitle" idx="19"/>
          </p:nvPr>
        </p:nvSpPr>
        <p:spPr>
          <a:xfrm>
            <a:off x="6535703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Challenges encountered and future scope</a:t>
            </a:r>
            <a:endParaRPr dirty="0"/>
          </a:p>
        </p:txBody>
      </p:sp>
      <p:sp>
        <p:nvSpPr>
          <p:cNvPr id="1021" name="Google Shape;1021;p54"/>
          <p:cNvSpPr txBox="1">
            <a:spLocks noGrp="1"/>
          </p:cNvSpPr>
          <p:nvPr>
            <p:ph type="title" idx="20"/>
          </p:nvPr>
        </p:nvSpPr>
        <p:spPr>
          <a:xfrm>
            <a:off x="5909775" y="1357753"/>
            <a:ext cx="65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03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22" name="Google Shape;1022;p54"/>
          <p:cNvSpPr txBox="1">
            <a:spLocks noGrp="1"/>
          </p:cNvSpPr>
          <p:nvPr>
            <p:ph type="title" idx="21"/>
          </p:nvPr>
        </p:nvSpPr>
        <p:spPr>
          <a:xfrm>
            <a:off x="5909775" y="272775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06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23" name="Google Shape;1023;p54">
            <a:hlinkClick r:id="rId3" action="ppaction://hlinksldjump"/>
          </p:cNvPr>
          <p:cNvSpPr/>
          <p:nvPr/>
        </p:nvSpPr>
        <p:spPr>
          <a:xfrm>
            <a:off x="3439988" y="1445967"/>
            <a:ext cx="413505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024" name="Google Shape;1024;p54">
            <a:hlinkClick r:id="" action="ppaction://noaction"/>
          </p:cNvPr>
          <p:cNvSpPr/>
          <p:nvPr/>
        </p:nvSpPr>
        <p:spPr>
          <a:xfrm>
            <a:off x="865332" y="2850942"/>
            <a:ext cx="416187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1025" name="Google Shape;1025;p54">
            <a:hlinkClick r:id="rId4" action="ppaction://hlinksldjump"/>
          </p:cNvPr>
          <p:cNvSpPr/>
          <p:nvPr/>
        </p:nvSpPr>
        <p:spPr>
          <a:xfrm>
            <a:off x="853748" y="1449495"/>
            <a:ext cx="403551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026" name="Google Shape;1026;p54">
            <a:hlinkClick r:id="rId5" action="ppaction://hlinksldjump"/>
          </p:cNvPr>
          <p:cNvSpPr/>
          <p:nvPr/>
        </p:nvSpPr>
        <p:spPr>
          <a:xfrm>
            <a:off x="6028945" y="1443265"/>
            <a:ext cx="416258" cy="3317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1027" name="Google Shape;1027;p54">
            <a:hlinkClick r:id="" action="ppaction://noaction"/>
          </p:cNvPr>
          <p:cNvSpPr/>
          <p:nvPr/>
        </p:nvSpPr>
        <p:spPr>
          <a:xfrm>
            <a:off x="3438645" y="2850942"/>
            <a:ext cx="411717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05</a:t>
            </a:r>
          </a:p>
        </p:txBody>
      </p:sp>
      <p:sp>
        <p:nvSpPr>
          <p:cNvPr id="1028" name="Google Shape;1028;p54">
            <a:hlinkClick r:id="" action="ppaction://noaction"/>
          </p:cNvPr>
          <p:cNvSpPr/>
          <p:nvPr/>
        </p:nvSpPr>
        <p:spPr>
          <a:xfrm>
            <a:off x="6028982" y="2850942"/>
            <a:ext cx="415740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4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6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CHALLENGES 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E774F-83F8-B476-5A8A-16F130038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3750" y="2758700"/>
            <a:ext cx="4454286" cy="447600"/>
          </a:xfrm>
        </p:spPr>
        <p:txBody>
          <a:bodyPr/>
          <a:lstStyle/>
          <a:p>
            <a:r>
              <a:rPr lang="en-US" dirty="0"/>
              <a:t>Problems encountered and future scope</a:t>
            </a:r>
          </a:p>
        </p:txBody>
      </p:sp>
    </p:spTree>
    <p:extLst>
      <p:ext uri="{BB962C8B-B14F-4D97-AF65-F5344CB8AC3E}">
        <p14:creationId xmlns:p14="http://schemas.microsoft.com/office/powerpoint/2010/main" val="1640871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r>
              <a:rPr lang="en" dirty="0">
                <a:solidFill>
                  <a:schemeClr val="bg1"/>
                </a:solidFill>
              </a:rPr>
              <a:t> – Cold Start</a:t>
            </a:r>
            <a:endParaRPr sz="3000" dirty="0">
              <a:solidFill>
                <a:schemeClr val="bg1"/>
              </a:solidFill>
            </a:endParaRPr>
          </a:p>
        </p:txBody>
      </p:sp>
      <p:grpSp>
        <p:nvGrpSpPr>
          <p:cNvPr id="2" name="Google Shape;1252;p62">
            <a:extLst>
              <a:ext uri="{FF2B5EF4-FFF2-40B4-BE49-F238E27FC236}">
                <a16:creationId xmlns:a16="http://schemas.microsoft.com/office/drawing/2014/main" id="{9C5E34C4-E41F-B232-2FAF-D7557F8125B3}"/>
              </a:ext>
            </a:extLst>
          </p:cNvPr>
          <p:cNvGrpSpPr/>
          <p:nvPr/>
        </p:nvGrpSpPr>
        <p:grpSpPr>
          <a:xfrm>
            <a:off x="6039264" y="1307881"/>
            <a:ext cx="2157863" cy="2309433"/>
            <a:chOff x="1379425" y="238050"/>
            <a:chExt cx="2421300" cy="2591375"/>
          </a:xfrm>
        </p:grpSpPr>
        <p:sp>
          <p:nvSpPr>
            <p:cNvPr id="4" name="Google Shape;1253;p62">
              <a:extLst>
                <a:ext uri="{FF2B5EF4-FFF2-40B4-BE49-F238E27FC236}">
                  <a16:creationId xmlns:a16="http://schemas.microsoft.com/office/drawing/2014/main" id="{E996B2B7-0373-498D-47C7-C6315097092C}"/>
                </a:ext>
              </a:extLst>
            </p:cNvPr>
            <p:cNvSpPr/>
            <p:nvPr/>
          </p:nvSpPr>
          <p:spPr>
            <a:xfrm>
              <a:off x="1410825" y="2602025"/>
              <a:ext cx="2389900" cy="227400"/>
            </a:xfrm>
            <a:custGeom>
              <a:avLst/>
              <a:gdLst/>
              <a:ahLst/>
              <a:cxnLst/>
              <a:rect l="l" t="t" r="r" b="b"/>
              <a:pathLst>
                <a:path w="95596" h="9096" extrusionOk="0">
                  <a:moveTo>
                    <a:pt x="88836" y="0"/>
                  </a:moveTo>
                  <a:cubicBezTo>
                    <a:pt x="84226" y="0"/>
                    <a:pt x="79564" y="820"/>
                    <a:pt x="74975" y="1454"/>
                  </a:cubicBezTo>
                  <a:cubicBezTo>
                    <a:pt x="67250" y="2523"/>
                    <a:pt x="59452" y="3074"/>
                    <a:pt x="51655" y="3094"/>
                  </a:cubicBezTo>
                  <a:lnTo>
                    <a:pt x="51375" y="3094"/>
                  </a:lnTo>
                  <a:cubicBezTo>
                    <a:pt x="47782" y="3094"/>
                    <a:pt x="44190" y="2938"/>
                    <a:pt x="40597" y="2804"/>
                  </a:cubicBezTo>
                  <a:lnTo>
                    <a:pt x="40140" y="2804"/>
                  </a:lnTo>
                  <a:cubicBezTo>
                    <a:pt x="37597" y="2804"/>
                    <a:pt x="35064" y="3520"/>
                    <a:pt x="32561" y="3821"/>
                  </a:cubicBezTo>
                  <a:cubicBezTo>
                    <a:pt x="29301" y="4205"/>
                    <a:pt x="26072" y="4423"/>
                    <a:pt x="22791" y="4433"/>
                  </a:cubicBezTo>
                  <a:lnTo>
                    <a:pt x="22220" y="4433"/>
                  </a:lnTo>
                  <a:cubicBezTo>
                    <a:pt x="20403" y="4433"/>
                    <a:pt x="18576" y="4403"/>
                    <a:pt x="16758" y="4361"/>
                  </a:cubicBezTo>
                  <a:cubicBezTo>
                    <a:pt x="14931" y="4329"/>
                    <a:pt x="13115" y="4288"/>
                    <a:pt x="11287" y="4288"/>
                  </a:cubicBezTo>
                  <a:cubicBezTo>
                    <a:pt x="8556" y="4288"/>
                    <a:pt x="5826" y="4371"/>
                    <a:pt x="3095" y="4662"/>
                  </a:cubicBezTo>
                  <a:cubicBezTo>
                    <a:pt x="2534" y="4714"/>
                    <a:pt x="1943" y="4797"/>
                    <a:pt x="1465" y="5098"/>
                  </a:cubicBezTo>
                  <a:cubicBezTo>
                    <a:pt x="1" y="6064"/>
                    <a:pt x="1174" y="6832"/>
                    <a:pt x="2783" y="7372"/>
                  </a:cubicBezTo>
                  <a:cubicBezTo>
                    <a:pt x="4258" y="7880"/>
                    <a:pt x="6096" y="8192"/>
                    <a:pt x="6573" y="8286"/>
                  </a:cubicBezTo>
                  <a:cubicBezTo>
                    <a:pt x="9750" y="8898"/>
                    <a:pt x="13000" y="9085"/>
                    <a:pt x="16229" y="9096"/>
                  </a:cubicBezTo>
                  <a:lnTo>
                    <a:pt x="16645" y="9096"/>
                  </a:lnTo>
                  <a:cubicBezTo>
                    <a:pt x="22770" y="9096"/>
                    <a:pt x="28865" y="8420"/>
                    <a:pt x="34960" y="7808"/>
                  </a:cubicBezTo>
                  <a:cubicBezTo>
                    <a:pt x="36060" y="7693"/>
                    <a:pt x="37223" y="7538"/>
                    <a:pt x="38064" y="6821"/>
                  </a:cubicBezTo>
                  <a:cubicBezTo>
                    <a:pt x="38635" y="6334"/>
                    <a:pt x="38998" y="5638"/>
                    <a:pt x="39611" y="5222"/>
                  </a:cubicBezTo>
                  <a:cubicBezTo>
                    <a:pt x="40286" y="4766"/>
                    <a:pt x="41158" y="4735"/>
                    <a:pt x="41979" y="4724"/>
                  </a:cubicBezTo>
                  <a:cubicBezTo>
                    <a:pt x="42477" y="4714"/>
                    <a:pt x="42965" y="4714"/>
                    <a:pt x="43453" y="4714"/>
                  </a:cubicBezTo>
                  <a:cubicBezTo>
                    <a:pt x="47855" y="4714"/>
                    <a:pt x="52258" y="4922"/>
                    <a:pt x="56660" y="5129"/>
                  </a:cubicBezTo>
                  <a:cubicBezTo>
                    <a:pt x="61051" y="5347"/>
                    <a:pt x="65454" y="5555"/>
                    <a:pt x="69856" y="5555"/>
                  </a:cubicBezTo>
                  <a:lnTo>
                    <a:pt x="70386" y="5555"/>
                  </a:lnTo>
                  <a:cubicBezTo>
                    <a:pt x="75047" y="5534"/>
                    <a:pt x="79710" y="5275"/>
                    <a:pt x="84309" y="4496"/>
                  </a:cubicBezTo>
                  <a:cubicBezTo>
                    <a:pt x="86604" y="4101"/>
                    <a:pt x="88826" y="3510"/>
                    <a:pt x="91068" y="2917"/>
                  </a:cubicBezTo>
                  <a:cubicBezTo>
                    <a:pt x="91847" y="2710"/>
                    <a:pt x="92833" y="2585"/>
                    <a:pt x="93560" y="2274"/>
                  </a:cubicBezTo>
                  <a:cubicBezTo>
                    <a:pt x="93799" y="2170"/>
                    <a:pt x="95595" y="716"/>
                    <a:pt x="95501" y="696"/>
                  </a:cubicBezTo>
                  <a:cubicBezTo>
                    <a:pt x="93300" y="197"/>
                    <a:pt x="91078" y="0"/>
                    <a:pt x="88836" y="0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54;p62">
              <a:extLst>
                <a:ext uri="{FF2B5EF4-FFF2-40B4-BE49-F238E27FC236}">
                  <a16:creationId xmlns:a16="http://schemas.microsoft.com/office/drawing/2014/main" id="{15380585-670C-1928-B96F-EE2DDD654638}"/>
                </a:ext>
              </a:extLst>
            </p:cNvPr>
            <p:cNvSpPr/>
            <p:nvPr/>
          </p:nvSpPr>
          <p:spPr>
            <a:xfrm>
              <a:off x="2432500" y="2084475"/>
              <a:ext cx="90625" cy="233200"/>
            </a:xfrm>
            <a:custGeom>
              <a:avLst/>
              <a:gdLst/>
              <a:ahLst/>
              <a:cxnLst/>
              <a:rect l="l" t="t" r="r" b="b"/>
              <a:pathLst>
                <a:path w="3625" h="9328" extrusionOk="0">
                  <a:moveTo>
                    <a:pt x="928" y="0"/>
                  </a:moveTo>
                  <a:cubicBezTo>
                    <a:pt x="855" y="0"/>
                    <a:pt x="781" y="10"/>
                    <a:pt x="706" y="30"/>
                  </a:cubicBezTo>
                  <a:cubicBezTo>
                    <a:pt x="281" y="134"/>
                    <a:pt x="0" y="528"/>
                    <a:pt x="94" y="913"/>
                  </a:cubicBezTo>
                  <a:lnTo>
                    <a:pt x="1984" y="8804"/>
                  </a:lnTo>
                  <a:cubicBezTo>
                    <a:pt x="2053" y="9116"/>
                    <a:pt x="2362" y="9327"/>
                    <a:pt x="2710" y="9327"/>
                  </a:cubicBezTo>
                  <a:cubicBezTo>
                    <a:pt x="2779" y="9327"/>
                    <a:pt x="2848" y="9319"/>
                    <a:pt x="2918" y="9302"/>
                  </a:cubicBezTo>
                  <a:cubicBezTo>
                    <a:pt x="3343" y="9187"/>
                    <a:pt x="3624" y="8793"/>
                    <a:pt x="3530" y="8409"/>
                  </a:cubicBezTo>
                  <a:lnTo>
                    <a:pt x="1652" y="518"/>
                  </a:lnTo>
                  <a:cubicBezTo>
                    <a:pt x="1574" y="210"/>
                    <a:pt x="1271" y="0"/>
                    <a:pt x="928" y="0"/>
                  </a:cubicBezTo>
                  <a:close/>
                </a:path>
              </a:pathLst>
            </a:custGeom>
            <a:solidFill>
              <a:srgbClr val="2F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55;p62">
              <a:extLst>
                <a:ext uri="{FF2B5EF4-FFF2-40B4-BE49-F238E27FC236}">
                  <a16:creationId xmlns:a16="http://schemas.microsoft.com/office/drawing/2014/main" id="{55545D3F-9F4C-7F4B-C7F4-24862C51B299}"/>
                </a:ext>
              </a:extLst>
            </p:cNvPr>
            <p:cNvSpPr/>
            <p:nvPr/>
          </p:nvSpPr>
          <p:spPr>
            <a:xfrm>
              <a:off x="2298550" y="2074250"/>
              <a:ext cx="174200" cy="48925"/>
            </a:xfrm>
            <a:custGeom>
              <a:avLst/>
              <a:gdLst/>
              <a:ahLst/>
              <a:cxnLst/>
              <a:rect l="l" t="t" r="r" b="b"/>
              <a:pathLst>
                <a:path w="6968" h="1957" extrusionOk="0">
                  <a:moveTo>
                    <a:pt x="784" y="1"/>
                  </a:moveTo>
                  <a:cubicBezTo>
                    <a:pt x="394" y="1"/>
                    <a:pt x="72" y="291"/>
                    <a:pt x="42" y="657"/>
                  </a:cubicBezTo>
                  <a:lnTo>
                    <a:pt x="32" y="854"/>
                  </a:lnTo>
                  <a:cubicBezTo>
                    <a:pt x="1" y="1239"/>
                    <a:pt x="312" y="1581"/>
                    <a:pt x="718" y="1602"/>
                  </a:cubicBezTo>
                  <a:lnTo>
                    <a:pt x="6137" y="1955"/>
                  </a:lnTo>
                  <a:cubicBezTo>
                    <a:pt x="6157" y="1956"/>
                    <a:pt x="6176" y="1957"/>
                    <a:pt x="6196" y="1957"/>
                  </a:cubicBezTo>
                  <a:cubicBezTo>
                    <a:pt x="6576" y="1957"/>
                    <a:pt x="6907" y="1666"/>
                    <a:pt x="6926" y="1301"/>
                  </a:cubicBezTo>
                  <a:lnTo>
                    <a:pt x="6947" y="1103"/>
                  </a:lnTo>
                  <a:cubicBezTo>
                    <a:pt x="6968" y="720"/>
                    <a:pt x="6656" y="376"/>
                    <a:pt x="6251" y="356"/>
                  </a:cubicBezTo>
                  <a:lnTo>
                    <a:pt x="842" y="3"/>
                  </a:lnTo>
                  <a:cubicBezTo>
                    <a:pt x="823" y="1"/>
                    <a:pt x="803" y="1"/>
                    <a:pt x="784" y="1"/>
                  </a:cubicBezTo>
                  <a:close/>
                </a:path>
              </a:pathLst>
            </a:custGeom>
            <a:solidFill>
              <a:srgbClr val="2F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56;p62">
              <a:extLst>
                <a:ext uri="{FF2B5EF4-FFF2-40B4-BE49-F238E27FC236}">
                  <a16:creationId xmlns:a16="http://schemas.microsoft.com/office/drawing/2014/main" id="{36D8FA44-C722-9B55-A36D-0D75138DC550}"/>
                </a:ext>
              </a:extLst>
            </p:cNvPr>
            <p:cNvSpPr/>
            <p:nvPr/>
          </p:nvSpPr>
          <p:spPr>
            <a:xfrm>
              <a:off x="2095325" y="1474325"/>
              <a:ext cx="663725" cy="680525"/>
            </a:xfrm>
            <a:custGeom>
              <a:avLst/>
              <a:gdLst/>
              <a:ahLst/>
              <a:cxnLst/>
              <a:rect l="l" t="t" r="r" b="b"/>
              <a:pathLst>
                <a:path w="26549" h="27221" extrusionOk="0">
                  <a:moveTo>
                    <a:pt x="20549" y="0"/>
                  </a:moveTo>
                  <a:cubicBezTo>
                    <a:pt x="16794" y="0"/>
                    <a:pt x="12127" y="1278"/>
                    <a:pt x="9729" y="1573"/>
                  </a:cubicBezTo>
                  <a:cubicBezTo>
                    <a:pt x="7569" y="1843"/>
                    <a:pt x="187" y="1698"/>
                    <a:pt x="63" y="4387"/>
                  </a:cubicBezTo>
                  <a:cubicBezTo>
                    <a:pt x="0" y="5622"/>
                    <a:pt x="820" y="6713"/>
                    <a:pt x="1579" y="7720"/>
                  </a:cubicBezTo>
                  <a:cubicBezTo>
                    <a:pt x="3572" y="10388"/>
                    <a:pt x="5368" y="13192"/>
                    <a:pt x="6957" y="16099"/>
                  </a:cubicBezTo>
                  <a:cubicBezTo>
                    <a:pt x="7818" y="17687"/>
                    <a:pt x="8628" y="19327"/>
                    <a:pt x="8950" y="21093"/>
                  </a:cubicBezTo>
                  <a:cubicBezTo>
                    <a:pt x="9002" y="21394"/>
                    <a:pt x="8732" y="22006"/>
                    <a:pt x="8317" y="22723"/>
                  </a:cubicBezTo>
                  <a:cubicBezTo>
                    <a:pt x="7329" y="24369"/>
                    <a:pt x="5486" y="26524"/>
                    <a:pt x="4785" y="26524"/>
                  </a:cubicBezTo>
                  <a:cubicBezTo>
                    <a:pt x="4779" y="26524"/>
                    <a:pt x="4772" y="26524"/>
                    <a:pt x="4766" y="26523"/>
                  </a:cubicBezTo>
                  <a:cubicBezTo>
                    <a:pt x="4652" y="26648"/>
                    <a:pt x="4527" y="26803"/>
                    <a:pt x="4569" y="26969"/>
                  </a:cubicBezTo>
                  <a:cubicBezTo>
                    <a:pt x="4614" y="27158"/>
                    <a:pt x="4829" y="27221"/>
                    <a:pt x="5051" y="27221"/>
                  </a:cubicBezTo>
                  <a:cubicBezTo>
                    <a:pt x="5135" y="27221"/>
                    <a:pt x="5219" y="27212"/>
                    <a:pt x="5296" y="27198"/>
                  </a:cubicBezTo>
                  <a:cubicBezTo>
                    <a:pt x="8120" y="26658"/>
                    <a:pt x="11006" y="25111"/>
                    <a:pt x="12875" y="23076"/>
                  </a:cubicBezTo>
                  <a:cubicBezTo>
                    <a:pt x="13010" y="22920"/>
                    <a:pt x="13155" y="22744"/>
                    <a:pt x="13113" y="22557"/>
                  </a:cubicBezTo>
                  <a:cubicBezTo>
                    <a:pt x="13062" y="22308"/>
                    <a:pt x="12771" y="22204"/>
                    <a:pt x="12522" y="22089"/>
                  </a:cubicBezTo>
                  <a:cubicBezTo>
                    <a:pt x="10808" y="21342"/>
                    <a:pt x="10725" y="19131"/>
                    <a:pt x="10705" y="17345"/>
                  </a:cubicBezTo>
                  <a:cubicBezTo>
                    <a:pt x="10653" y="13565"/>
                    <a:pt x="9407" y="9381"/>
                    <a:pt x="5939" y="7470"/>
                  </a:cubicBezTo>
                  <a:cubicBezTo>
                    <a:pt x="6897" y="7153"/>
                    <a:pt x="7845" y="7055"/>
                    <a:pt x="8798" y="7055"/>
                  </a:cubicBezTo>
                  <a:cubicBezTo>
                    <a:pt x="10149" y="7055"/>
                    <a:pt x="11510" y="7251"/>
                    <a:pt x="12917" y="7294"/>
                  </a:cubicBezTo>
                  <a:cubicBezTo>
                    <a:pt x="13421" y="7309"/>
                    <a:pt x="13927" y="7317"/>
                    <a:pt x="14432" y="7317"/>
                  </a:cubicBezTo>
                  <a:cubicBezTo>
                    <a:pt x="17792" y="7317"/>
                    <a:pt x="21157" y="6987"/>
                    <a:pt x="24451" y="6328"/>
                  </a:cubicBezTo>
                  <a:cubicBezTo>
                    <a:pt x="25282" y="6162"/>
                    <a:pt x="26248" y="5861"/>
                    <a:pt x="26476" y="5082"/>
                  </a:cubicBezTo>
                  <a:cubicBezTo>
                    <a:pt x="26549" y="4823"/>
                    <a:pt x="26528" y="4542"/>
                    <a:pt x="26486" y="4262"/>
                  </a:cubicBezTo>
                  <a:cubicBezTo>
                    <a:pt x="26331" y="3183"/>
                    <a:pt x="25988" y="2071"/>
                    <a:pt x="25168" y="1303"/>
                  </a:cubicBezTo>
                  <a:cubicBezTo>
                    <a:pt x="24150" y="334"/>
                    <a:pt x="22469" y="0"/>
                    <a:pt x="20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7;p62">
              <a:extLst>
                <a:ext uri="{FF2B5EF4-FFF2-40B4-BE49-F238E27FC236}">
                  <a16:creationId xmlns:a16="http://schemas.microsoft.com/office/drawing/2014/main" id="{FA24380D-6087-7B71-082F-3D082E30F93E}"/>
                </a:ext>
              </a:extLst>
            </p:cNvPr>
            <p:cNvSpPr/>
            <p:nvPr/>
          </p:nvSpPr>
          <p:spPr>
            <a:xfrm>
              <a:off x="2152675" y="1945550"/>
              <a:ext cx="282200" cy="215300"/>
            </a:xfrm>
            <a:custGeom>
              <a:avLst/>
              <a:gdLst/>
              <a:ahLst/>
              <a:cxnLst/>
              <a:rect l="l" t="t" r="r" b="b"/>
              <a:pathLst>
                <a:path w="11288" h="8612" extrusionOk="0">
                  <a:moveTo>
                    <a:pt x="9647" y="1"/>
                  </a:moveTo>
                  <a:lnTo>
                    <a:pt x="9647" y="1"/>
                  </a:lnTo>
                  <a:cubicBezTo>
                    <a:pt x="8401" y="333"/>
                    <a:pt x="7134" y="603"/>
                    <a:pt x="5856" y="811"/>
                  </a:cubicBezTo>
                  <a:cubicBezTo>
                    <a:pt x="5858" y="811"/>
                    <a:pt x="5859" y="810"/>
                    <a:pt x="5860" y="810"/>
                  </a:cubicBezTo>
                  <a:cubicBezTo>
                    <a:pt x="6018" y="810"/>
                    <a:pt x="6355" y="2069"/>
                    <a:pt x="6334" y="2223"/>
                  </a:cubicBezTo>
                  <a:cubicBezTo>
                    <a:pt x="6220" y="2783"/>
                    <a:pt x="5120" y="3573"/>
                    <a:pt x="4735" y="3978"/>
                  </a:cubicBezTo>
                  <a:cubicBezTo>
                    <a:pt x="4289" y="4455"/>
                    <a:pt x="3821" y="4933"/>
                    <a:pt x="3230" y="5182"/>
                  </a:cubicBezTo>
                  <a:cubicBezTo>
                    <a:pt x="2420" y="5515"/>
                    <a:pt x="1454" y="5379"/>
                    <a:pt x="676" y="5764"/>
                  </a:cubicBezTo>
                  <a:cubicBezTo>
                    <a:pt x="531" y="5826"/>
                    <a:pt x="395" y="5919"/>
                    <a:pt x="312" y="6044"/>
                  </a:cubicBezTo>
                  <a:cubicBezTo>
                    <a:pt x="208" y="6200"/>
                    <a:pt x="188" y="6387"/>
                    <a:pt x="178" y="6563"/>
                  </a:cubicBezTo>
                  <a:cubicBezTo>
                    <a:pt x="125" y="7134"/>
                    <a:pt x="63" y="7716"/>
                    <a:pt x="11" y="8286"/>
                  </a:cubicBezTo>
                  <a:cubicBezTo>
                    <a:pt x="11" y="8339"/>
                    <a:pt x="1" y="8390"/>
                    <a:pt x="32" y="8442"/>
                  </a:cubicBezTo>
                  <a:cubicBezTo>
                    <a:pt x="74" y="8505"/>
                    <a:pt x="146" y="8515"/>
                    <a:pt x="219" y="8526"/>
                  </a:cubicBezTo>
                  <a:cubicBezTo>
                    <a:pt x="613" y="8584"/>
                    <a:pt x="1008" y="8612"/>
                    <a:pt x="1404" y="8612"/>
                  </a:cubicBezTo>
                  <a:cubicBezTo>
                    <a:pt x="2958" y="8612"/>
                    <a:pt x="4512" y="8189"/>
                    <a:pt x="5960" y="7601"/>
                  </a:cubicBezTo>
                  <a:cubicBezTo>
                    <a:pt x="7227" y="7093"/>
                    <a:pt x="9096" y="6500"/>
                    <a:pt x="10155" y="5639"/>
                  </a:cubicBezTo>
                  <a:cubicBezTo>
                    <a:pt x="11287" y="4705"/>
                    <a:pt x="10643" y="4092"/>
                    <a:pt x="10124" y="2794"/>
                  </a:cubicBezTo>
                  <a:cubicBezTo>
                    <a:pt x="9605" y="1507"/>
                    <a:pt x="9148" y="136"/>
                    <a:pt x="9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8;p62">
              <a:extLst>
                <a:ext uri="{FF2B5EF4-FFF2-40B4-BE49-F238E27FC236}">
                  <a16:creationId xmlns:a16="http://schemas.microsoft.com/office/drawing/2014/main" id="{635279C3-224B-1765-D919-64F51AFE88F5}"/>
                </a:ext>
              </a:extLst>
            </p:cNvPr>
            <p:cNvSpPr/>
            <p:nvPr/>
          </p:nvSpPr>
          <p:spPr>
            <a:xfrm>
              <a:off x="2145925" y="2062375"/>
              <a:ext cx="288425" cy="106325"/>
            </a:xfrm>
            <a:custGeom>
              <a:avLst/>
              <a:gdLst/>
              <a:ahLst/>
              <a:cxnLst/>
              <a:rect l="l" t="t" r="r" b="b"/>
              <a:pathLst>
                <a:path w="11537" h="4253" extrusionOk="0">
                  <a:moveTo>
                    <a:pt x="11069" y="0"/>
                  </a:moveTo>
                  <a:cubicBezTo>
                    <a:pt x="10810" y="862"/>
                    <a:pt x="8743" y="1433"/>
                    <a:pt x="7975" y="1755"/>
                  </a:cubicBezTo>
                  <a:cubicBezTo>
                    <a:pt x="5650" y="2708"/>
                    <a:pt x="3509" y="3467"/>
                    <a:pt x="987" y="3467"/>
                  </a:cubicBezTo>
                  <a:cubicBezTo>
                    <a:pt x="705" y="3467"/>
                    <a:pt x="418" y="3457"/>
                    <a:pt x="125" y="3437"/>
                  </a:cubicBezTo>
                  <a:lnTo>
                    <a:pt x="125" y="3437"/>
                  </a:lnTo>
                  <a:cubicBezTo>
                    <a:pt x="1" y="3603"/>
                    <a:pt x="32" y="3853"/>
                    <a:pt x="188" y="4008"/>
                  </a:cubicBezTo>
                  <a:cubicBezTo>
                    <a:pt x="384" y="4192"/>
                    <a:pt x="778" y="4253"/>
                    <a:pt x="1223" y="4253"/>
                  </a:cubicBezTo>
                  <a:cubicBezTo>
                    <a:pt x="1931" y="4253"/>
                    <a:pt x="2769" y="4100"/>
                    <a:pt x="3157" y="4049"/>
                  </a:cubicBezTo>
                  <a:cubicBezTo>
                    <a:pt x="5888" y="3655"/>
                    <a:pt x="8618" y="2503"/>
                    <a:pt x="10934" y="1153"/>
                  </a:cubicBezTo>
                  <a:cubicBezTo>
                    <a:pt x="11193" y="997"/>
                    <a:pt x="11474" y="800"/>
                    <a:pt x="11505" y="519"/>
                  </a:cubicBezTo>
                  <a:cubicBezTo>
                    <a:pt x="11536" y="260"/>
                    <a:pt x="11329" y="32"/>
                    <a:pt x="11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9;p62">
              <a:extLst>
                <a:ext uri="{FF2B5EF4-FFF2-40B4-BE49-F238E27FC236}">
                  <a16:creationId xmlns:a16="http://schemas.microsoft.com/office/drawing/2014/main" id="{18326B83-362C-C33A-C3D5-14CA1235D3DB}"/>
                </a:ext>
              </a:extLst>
            </p:cNvPr>
            <p:cNvSpPr/>
            <p:nvPr/>
          </p:nvSpPr>
          <p:spPr>
            <a:xfrm>
              <a:off x="2285050" y="2024175"/>
              <a:ext cx="39250" cy="22900"/>
            </a:xfrm>
            <a:custGeom>
              <a:avLst/>
              <a:gdLst/>
              <a:ahLst/>
              <a:cxnLst/>
              <a:rect l="l" t="t" r="r" b="b"/>
              <a:pathLst>
                <a:path w="1570" h="916" extrusionOk="0">
                  <a:moveTo>
                    <a:pt x="611" y="0"/>
                  </a:moveTo>
                  <a:cubicBezTo>
                    <a:pt x="563" y="0"/>
                    <a:pt x="516" y="4"/>
                    <a:pt x="468" y="12"/>
                  </a:cubicBezTo>
                  <a:cubicBezTo>
                    <a:pt x="375" y="33"/>
                    <a:pt x="292" y="54"/>
                    <a:pt x="208" y="95"/>
                  </a:cubicBezTo>
                  <a:cubicBezTo>
                    <a:pt x="188" y="106"/>
                    <a:pt x="167" y="127"/>
                    <a:pt x="157" y="137"/>
                  </a:cubicBezTo>
                  <a:cubicBezTo>
                    <a:pt x="136" y="148"/>
                    <a:pt x="115" y="158"/>
                    <a:pt x="95" y="178"/>
                  </a:cubicBezTo>
                  <a:lnTo>
                    <a:pt x="53" y="220"/>
                  </a:lnTo>
                  <a:lnTo>
                    <a:pt x="1" y="272"/>
                  </a:lnTo>
                  <a:cubicBezTo>
                    <a:pt x="32" y="282"/>
                    <a:pt x="53" y="282"/>
                    <a:pt x="74" y="293"/>
                  </a:cubicBezTo>
                  <a:cubicBezTo>
                    <a:pt x="95" y="293"/>
                    <a:pt x="115" y="303"/>
                    <a:pt x="136" y="303"/>
                  </a:cubicBezTo>
                  <a:cubicBezTo>
                    <a:pt x="157" y="314"/>
                    <a:pt x="167" y="314"/>
                    <a:pt x="188" y="324"/>
                  </a:cubicBezTo>
                  <a:cubicBezTo>
                    <a:pt x="208" y="324"/>
                    <a:pt x="229" y="334"/>
                    <a:pt x="250" y="334"/>
                  </a:cubicBezTo>
                  <a:cubicBezTo>
                    <a:pt x="323" y="355"/>
                    <a:pt x="385" y="376"/>
                    <a:pt x="448" y="397"/>
                  </a:cubicBezTo>
                  <a:cubicBezTo>
                    <a:pt x="582" y="438"/>
                    <a:pt x="697" y="480"/>
                    <a:pt x="811" y="531"/>
                  </a:cubicBezTo>
                  <a:cubicBezTo>
                    <a:pt x="935" y="573"/>
                    <a:pt x="1050" y="625"/>
                    <a:pt x="1164" y="688"/>
                  </a:cubicBezTo>
                  <a:cubicBezTo>
                    <a:pt x="1226" y="718"/>
                    <a:pt x="1288" y="750"/>
                    <a:pt x="1351" y="791"/>
                  </a:cubicBezTo>
                  <a:cubicBezTo>
                    <a:pt x="1371" y="791"/>
                    <a:pt x="1382" y="801"/>
                    <a:pt x="1403" y="812"/>
                  </a:cubicBezTo>
                  <a:cubicBezTo>
                    <a:pt x="1413" y="822"/>
                    <a:pt x="1434" y="833"/>
                    <a:pt x="1454" y="843"/>
                  </a:cubicBezTo>
                  <a:cubicBezTo>
                    <a:pt x="1465" y="864"/>
                    <a:pt x="1486" y="874"/>
                    <a:pt x="1507" y="884"/>
                  </a:cubicBezTo>
                  <a:cubicBezTo>
                    <a:pt x="1517" y="895"/>
                    <a:pt x="1537" y="905"/>
                    <a:pt x="1558" y="916"/>
                  </a:cubicBezTo>
                  <a:cubicBezTo>
                    <a:pt x="1569" y="895"/>
                    <a:pt x="1569" y="874"/>
                    <a:pt x="1569" y="854"/>
                  </a:cubicBezTo>
                  <a:lnTo>
                    <a:pt x="1569" y="781"/>
                  </a:lnTo>
                  <a:cubicBezTo>
                    <a:pt x="1569" y="760"/>
                    <a:pt x="1569" y="739"/>
                    <a:pt x="1558" y="718"/>
                  </a:cubicBezTo>
                  <a:cubicBezTo>
                    <a:pt x="1558" y="697"/>
                    <a:pt x="1548" y="667"/>
                    <a:pt x="1548" y="646"/>
                  </a:cubicBezTo>
                  <a:cubicBezTo>
                    <a:pt x="1517" y="563"/>
                    <a:pt x="1475" y="480"/>
                    <a:pt x="1424" y="407"/>
                  </a:cubicBezTo>
                  <a:cubicBezTo>
                    <a:pt x="1320" y="261"/>
                    <a:pt x="1164" y="148"/>
                    <a:pt x="998" y="75"/>
                  </a:cubicBezTo>
                  <a:cubicBezTo>
                    <a:pt x="876" y="29"/>
                    <a:pt x="743" y="0"/>
                    <a:pt x="611" y="0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60;p62">
              <a:extLst>
                <a:ext uri="{FF2B5EF4-FFF2-40B4-BE49-F238E27FC236}">
                  <a16:creationId xmlns:a16="http://schemas.microsoft.com/office/drawing/2014/main" id="{89807C9C-0985-2EFA-FF18-14E7F00FC6FA}"/>
                </a:ext>
              </a:extLst>
            </p:cNvPr>
            <p:cNvSpPr/>
            <p:nvPr/>
          </p:nvSpPr>
          <p:spPr>
            <a:xfrm>
              <a:off x="2264300" y="2049650"/>
              <a:ext cx="29100" cy="20800"/>
            </a:xfrm>
            <a:custGeom>
              <a:avLst/>
              <a:gdLst/>
              <a:ahLst/>
              <a:cxnLst/>
              <a:rect l="l" t="t" r="r" b="b"/>
              <a:pathLst>
                <a:path w="1164" h="832" extrusionOk="0">
                  <a:moveTo>
                    <a:pt x="406" y="1"/>
                  </a:moveTo>
                  <a:cubicBezTo>
                    <a:pt x="364" y="1"/>
                    <a:pt x="332" y="1"/>
                    <a:pt x="302" y="11"/>
                  </a:cubicBezTo>
                  <a:cubicBezTo>
                    <a:pt x="260" y="11"/>
                    <a:pt x="229" y="22"/>
                    <a:pt x="198" y="31"/>
                  </a:cubicBezTo>
                  <a:cubicBezTo>
                    <a:pt x="156" y="42"/>
                    <a:pt x="125" y="52"/>
                    <a:pt x="94" y="73"/>
                  </a:cubicBezTo>
                  <a:lnTo>
                    <a:pt x="0" y="135"/>
                  </a:lnTo>
                  <a:cubicBezTo>
                    <a:pt x="32" y="167"/>
                    <a:pt x="62" y="188"/>
                    <a:pt x="83" y="208"/>
                  </a:cubicBezTo>
                  <a:cubicBezTo>
                    <a:pt x="115" y="229"/>
                    <a:pt x="136" y="250"/>
                    <a:pt x="166" y="271"/>
                  </a:cubicBezTo>
                  <a:cubicBezTo>
                    <a:pt x="187" y="281"/>
                    <a:pt x="208" y="301"/>
                    <a:pt x="229" y="322"/>
                  </a:cubicBezTo>
                  <a:cubicBezTo>
                    <a:pt x="260" y="333"/>
                    <a:pt x="281" y="354"/>
                    <a:pt x="302" y="364"/>
                  </a:cubicBezTo>
                  <a:cubicBezTo>
                    <a:pt x="385" y="426"/>
                    <a:pt x="468" y="478"/>
                    <a:pt x="551" y="530"/>
                  </a:cubicBezTo>
                  <a:cubicBezTo>
                    <a:pt x="634" y="582"/>
                    <a:pt x="717" y="624"/>
                    <a:pt x="810" y="675"/>
                  </a:cubicBezTo>
                  <a:cubicBezTo>
                    <a:pt x="821" y="675"/>
                    <a:pt x="831" y="686"/>
                    <a:pt x="842" y="696"/>
                  </a:cubicBezTo>
                  <a:cubicBezTo>
                    <a:pt x="852" y="696"/>
                    <a:pt x="872" y="707"/>
                    <a:pt x="883" y="707"/>
                  </a:cubicBezTo>
                  <a:cubicBezTo>
                    <a:pt x="904" y="717"/>
                    <a:pt x="935" y="738"/>
                    <a:pt x="955" y="748"/>
                  </a:cubicBezTo>
                  <a:cubicBezTo>
                    <a:pt x="987" y="758"/>
                    <a:pt x="1018" y="779"/>
                    <a:pt x="1049" y="790"/>
                  </a:cubicBezTo>
                  <a:cubicBezTo>
                    <a:pt x="1080" y="800"/>
                    <a:pt x="1112" y="821"/>
                    <a:pt x="1142" y="831"/>
                  </a:cubicBezTo>
                  <a:cubicBezTo>
                    <a:pt x="1153" y="800"/>
                    <a:pt x="1163" y="758"/>
                    <a:pt x="1163" y="717"/>
                  </a:cubicBezTo>
                  <a:cubicBezTo>
                    <a:pt x="1163" y="686"/>
                    <a:pt x="1163" y="644"/>
                    <a:pt x="1153" y="613"/>
                  </a:cubicBezTo>
                  <a:cubicBezTo>
                    <a:pt x="1153" y="582"/>
                    <a:pt x="1142" y="541"/>
                    <a:pt x="1132" y="509"/>
                  </a:cubicBezTo>
                  <a:cubicBezTo>
                    <a:pt x="1122" y="478"/>
                    <a:pt x="1101" y="447"/>
                    <a:pt x="1091" y="416"/>
                  </a:cubicBezTo>
                  <a:cubicBezTo>
                    <a:pt x="1018" y="291"/>
                    <a:pt x="914" y="188"/>
                    <a:pt x="800" y="115"/>
                  </a:cubicBezTo>
                  <a:cubicBezTo>
                    <a:pt x="675" y="42"/>
                    <a:pt x="540" y="1"/>
                    <a:pt x="406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61;p62">
              <a:extLst>
                <a:ext uri="{FF2B5EF4-FFF2-40B4-BE49-F238E27FC236}">
                  <a16:creationId xmlns:a16="http://schemas.microsoft.com/office/drawing/2014/main" id="{DDF86248-93E5-3E93-694A-347F22F8285D}"/>
                </a:ext>
              </a:extLst>
            </p:cNvPr>
            <p:cNvSpPr/>
            <p:nvPr/>
          </p:nvSpPr>
          <p:spPr>
            <a:xfrm>
              <a:off x="1883775" y="695775"/>
              <a:ext cx="722400" cy="557275"/>
            </a:xfrm>
            <a:custGeom>
              <a:avLst/>
              <a:gdLst/>
              <a:ahLst/>
              <a:cxnLst/>
              <a:rect l="l" t="t" r="r" b="b"/>
              <a:pathLst>
                <a:path w="28896" h="22291" extrusionOk="0">
                  <a:moveTo>
                    <a:pt x="28595" y="0"/>
                  </a:moveTo>
                  <a:cubicBezTo>
                    <a:pt x="28551" y="0"/>
                    <a:pt x="28505" y="9"/>
                    <a:pt x="28460" y="20"/>
                  </a:cubicBezTo>
                  <a:cubicBezTo>
                    <a:pt x="28024" y="92"/>
                    <a:pt x="27577" y="165"/>
                    <a:pt x="27131" y="238"/>
                  </a:cubicBezTo>
                  <a:cubicBezTo>
                    <a:pt x="26788" y="290"/>
                    <a:pt x="26455" y="352"/>
                    <a:pt x="26123" y="456"/>
                  </a:cubicBezTo>
                  <a:cubicBezTo>
                    <a:pt x="24192" y="1047"/>
                    <a:pt x="23174" y="2729"/>
                    <a:pt x="22427" y="4381"/>
                  </a:cubicBezTo>
                  <a:cubicBezTo>
                    <a:pt x="22209" y="4838"/>
                    <a:pt x="22032" y="5315"/>
                    <a:pt x="21887" y="5803"/>
                  </a:cubicBezTo>
                  <a:cubicBezTo>
                    <a:pt x="21669" y="6530"/>
                    <a:pt x="21524" y="7298"/>
                    <a:pt x="21109" y="7952"/>
                  </a:cubicBezTo>
                  <a:cubicBezTo>
                    <a:pt x="20486" y="8949"/>
                    <a:pt x="19354" y="9531"/>
                    <a:pt x="18430" y="10267"/>
                  </a:cubicBezTo>
                  <a:cubicBezTo>
                    <a:pt x="16561" y="11762"/>
                    <a:pt x="15429" y="13984"/>
                    <a:pt x="13384" y="15251"/>
                  </a:cubicBezTo>
                  <a:cubicBezTo>
                    <a:pt x="12003" y="16123"/>
                    <a:pt x="10331" y="16466"/>
                    <a:pt x="8701" y="16788"/>
                  </a:cubicBezTo>
                  <a:cubicBezTo>
                    <a:pt x="6811" y="17162"/>
                    <a:pt x="4921" y="17525"/>
                    <a:pt x="3022" y="17847"/>
                  </a:cubicBezTo>
                  <a:cubicBezTo>
                    <a:pt x="1610" y="18075"/>
                    <a:pt x="0" y="18968"/>
                    <a:pt x="498" y="20661"/>
                  </a:cubicBezTo>
                  <a:cubicBezTo>
                    <a:pt x="738" y="21460"/>
                    <a:pt x="1557" y="22000"/>
                    <a:pt x="2409" y="22187"/>
                  </a:cubicBezTo>
                  <a:cubicBezTo>
                    <a:pt x="2756" y="22263"/>
                    <a:pt x="3110" y="22291"/>
                    <a:pt x="3466" y="22291"/>
                  </a:cubicBezTo>
                  <a:cubicBezTo>
                    <a:pt x="3985" y="22291"/>
                    <a:pt x="4509" y="22232"/>
                    <a:pt x="5025" y="22177"/>
                  </a:cubicBezTo>
                  <a:cubicBezTo>
                    <a:pt x="7725" y="21855"/>
                    <a:pt x="10653" y="21792"/>
                    <a:pt x="13311" y="21190"/>
                  </a:cubicBezTo>
                  <a:cubicBezTo>
                    <a:pt x="14194" y="20993"/>
                    <a:pt x="14775" y="20495"/>
                    <a:pt x="15616" y="20183"/>
                  </a:cubicBezTo>
                  <a:cubicBezTo>
                    <a:pt x="16416" y="19893"/>
                    <a:pt x="17381" y="19861"/>
                    <a:pt x="18149" y="19498"/>
                  </a:cubicBezTo>
                  <a:cubicBezTo>
                    <a:pt x="18700" y="19228"/>
                    <a:pt x="18907" y="18751"/>
                    <a:pt x="19312" y="18314"/>
                  </a:cubicBezTo>
                  <a:cubicBezTo>
                    <a:pt x="20579" y="16985"/>
                    <a:pt x="22178" y="15926"/>
                    <a:pt x="23610" y="14764"/>
                  </a:cubicBezTo>
                  <a:cubicBezTo>
                    <a:pt x="24867" y="13735"/>
                    <a:pt x="26082" y="12614"/>
                    <a:pt x="26954" y="11254"/>
                  </a:cubicBezTo>
                  <a:cubicBezTo>
                    <a:pt x="27318" y="10683"/>
                    <a:pt x="27837" y="9935"/>
                    <a:pt x="27930" y="9271"/>
                  </a:cubicBezTo>
                  <a:cubicBezTo>
                    <a:pt x="28044" y="8492"/>
                    <a:pt x="27546" y="7745"/>
                    <a:pt x="27411" y="6997"/>
                  </a:cubicBezTo>
                  <a:cubicBezTo>
                    <a:pt x="27182" y="5793"/>
                    <a:pt x="27214" y="4557"/>
                    <a:pt x="27494" y="3373"/>
                  </a:cubicBezTo>
                  <a:cubicBezTo>
                    <a:pt x="27629" y="2761"/>
                    <a:pt x="27837" y="2169"/>
                    <a:pt x="28096" y="1587"/>
                  </a:cubicBezTo>
                  <a:cubicBezTo>
                    <a:pt x="28283" y="1193"/>
                    <a:pt x="28771" y="757"/>
                    <a:pt x="28864" y="362"/>
                  </a:cubicBezTo>
                  <a:cubicBezTo>
                    <a:pt x="28896" y="228"/>
                    <a:pt x="28843" y="62"/>
                    <a:pt x="28698" y="20"/>
                  </a:cubicBezTo>
                  <a:cubicBezTo>
                    <a:pt x="28666" y="6"/>
                    <a:pt x="28631" y="0"/>
                    <a:pt x="28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62;p62">
              <a:extLst>
                <a:ext uri="{FF2B5EF4-FFF2-40B4-BE49-F238E27FC236}">
                  <a16:creationId xmlns:a16="http://schemas.microsoft.com/office/drawing/2014/main" id="{F0032765-3BAC-C269-2FF8-74A7E94D79F9}"/>
                </a:ext>
              </a:extLst>
            </p:cNvPr>
            <p:cNvSpPr/>
            <p:nvPr/>
          </p:nvSpPr>
          <p:spPr>
            <a:xfrm>
              <a:off x="2535800" y="663550"/>
              <a:ext cx="554475" cy="832975"/>
            </a:xfrm>
            <a:custGeom>
              <a:avLst/>
              <a:gdLst/>
              <a:ahLst/>
              <a:cxnLst/>
              <a:rect l="l" t="t" r="r" b="b"/>
              <a:pathLst>
                <a:path w="22179" h="33319" extrusionOk="0">
                  <a:moveTo>
                    <a:pt x="7061" y="1"/>
                  </a:moveTo>
                  <a:cubicBezTo>
                    <a:pt x="7040" y="1"/>
                    <a:pt x="7019" y="1"/>
                    <a:pt x="6999" y="1"/>
                  </a:cubicBezTo>
                  <a:cubicBezTo>
                    <a:pt x="5888" y="1"/>
                    <a:pt x="4621" y="385"/>
                    <a:pt x="3583" y="769"/>
                  </a:cubicBezTo>
                  <a:cubicBezTo>
                    <a:pt x="1433" y="1568"/>
                    <a:pt x="1" y="2846"/>
                    <a:pt x="32" y="5109"/>
                  </a:cubicBezTo>
                  <a:cubicBezTo>
                    <a:pt x="74" y="7933"/>
                    <a:pt x="1143" y="11048"/>
                    <a:pt x="2929" y="13321"/>
                  </a:cubicBezTo>
                  <a:cubicBezTo>
                    <a:pt x="3666" y="14256"/>
                    <a:pt x="4839" y="15222"/>
                    <a:pt x="5016" y="16395"/>
                  </a:cubicBezTo>
                  <a:cubicBezTo>
                    <a:pt x="5233" y="17797"/>
                    <a:pt x="5348" y="19572"/>
                    <a:pt x="5150" y="20984"/>
                  </a:cubicBezTo>
                  <a:cubicBezTo>
                    <a:pt x="4984" y="22126"/>
                    <a:pt x="4476" y="23206"/>
                    <a:pt x="3978" y="24265"/>
                  </a:cubicBezTo>
                  <a:cubicBezTo>
                    <a:pt x="3136" y="26041"/>
                    <a:pt x="2306" y="27816"/>
                    <a:pt x="1288" y="29498"/>
                  </a:cubicBezTo>
                  <a:cubicBezTo>
                    <a:pt x="1195" y="29654"/>
                    <a:pt x="1091" y="29820"/>
                    <a:pt x="1112" y="30007"/>
                  </a:cubicBezTo>
                  <a:cubicBezTo>
                    <a:pt x="1153" y="30318"/>
                    <a:pt x="1506" y="30443"/>
                    <a:pt x="1869" y="30474"/>
                  </a:cubicBezTo>
                  <a:cubicBezTo>
                    <a:pt x="1932" y="30479"/>
                    <a:pt x="1994" y="30482"/>
                    <a:pt x="2055" y="30482"/>
                  </a:cubicBezTo>
                  <a:cubicBezTo>
                    <a:pt x="2116" y="30482"/>
                    <a:pt x="2176" y="30479"/>
                    <a:pt x="2233" y="30474"/>
                  </a:cubicBezTo>
                  <a:cubicBezTo>
                    <a:pt x="2734" y="30445"/>
                    <a:pt x="3243" y="30428"/>
                    <a:pt x="3753" y="30428"/>
                  </a:cubicBezTo>
                  <a:cubicBezTo>
                    <a:pt x="4722" y="30428"/>
                    <a:pt x="5697" y="30491"/>
                    <a:pt x="6636" y="30661"/>
                  </a:cubicBezTo>
                  <a:cubicBezTo>
                    <a:pt x="7798" y="30868"/>
                    <a:pt x="8982" y="30889"/>
                    <a:pt x="10145" y="31170"/>
                  </a:cubicBezTo>
                  <a:cubicBezTo>
                    <a:pt x="12688" y="31761"/>
                    <a:pt x="15056" y="33039"/>
                    <a:pt x="17704" y="33277"/>
                  </a:cubicBezTo>
                  <a:cubicBezTo>
                    <a:pt x="17946" y="33299"/>
                    <a:pt x="18281" y="33319"/>
                    <a:pt x="18651" y="33319"/>
                  </a:cubicBezTo>
                  <a:cubicBezTo>
                    <a:pt x="19660" y="33319"/>
                    <a:pt x="20939" y="33176"/>
                    <a:pt x="21379" y="32561"/>
                  </a:cubicBezTo>
                  <a:cubicBezTo>
                    <a:pt x="21742" y="32052"/>
                    <a:pt x="21192" y="31616"/>
                    <a:pt x="21140" y="31087"/>
                  </a:cubicBezTo>
                  <a:cubicBezTo>
                    <a:pt x="21078" y="30402"/>
                    <a:pt x="21566" y="29799"/>
                    <a:pt x="21763" y="29166"/>
                  </a:cubicBezTo>
                  <a:cubicBezTo>
                    <a:pt x="22178" y="27878"/>
                    <a:pt x="21441" y="26611"/>
                    <a:pt x="21192" y="25355"/>
                  </a:cubicBezTo>
                  <a:cubicBezTo>
                    <a:pt x="20911" y="23964"/>
                    <a:pt x="20818" y="22521"/>
                    <a:pt x="20756" y="21088"/>
                  </a:cubicBezTo>
                  <a:cubicBezTo>
                    <a:pt x="20579" y="17101"/>
                    <a:pt x="19873" y="13125"/>
                    <a:pt x="18648" y="9304"/>
                  </a:cubicBezTo>
                  <a:cubicBezTo>
                    <a:pt x="17714" y="6407"/>
                    <a:pt x="16977" y="2202"/>
                    <a:pt x="13394" y="1288"/>
                  </a:cubicBezTo>
                  <a:lnTo>
                    <a:pt x="10996" y="665"/>
                  </a:lnTo>
                  <a:cubicBezTo>
                    <a:pt x="9718" y="338"/>
                    <a:pt x="8400" y="1"/>
                    <a:pt x="7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63;p62">
              <a:extLst>
                <a:ext uri="{FF2B5EF4-FFF2-40B4-BE49-F238E27FC236}">
                  <a16:creationId xmlns:a16="http://schemas.microsoft.com/office/drawing/2014/main" id="{68FB0906-1869-1FC7-9178-760B302C8022}"/>
                </a:ext>
              </a:extLst>
            </p:cNvPr>
            <p:cNvSpPr/>
            <p:nvPr/>
          </p:nvSpPr>
          <p:spPr>
            <a:xfrm>
              <a:off x="1837825" y="1227750"/>
              <a:ext cx="105675" cy="60900"/>
            </a:xfrm>
            <a:custGeom>
              <a:avLst/>
              <a:gdLst/>
              <a:ahLst/>
              <a:cxnLst/>
              <a:rect l="l" t="t" r="r" b="b"/>
              <a:pathLst>
                <a:path w="4227" h="2436" extrusionOk="0">
                  <a:moveTo>
                    <a:pt x="2959" y="1"/>
                  </a:moveTo>
                  <a:cubicBezTo>
                    <a:pt x="2924" y="1"/>
                    <a:pt x="2889" y="7"/>
                    <a:pt x="2856" y="26"/>
                  </a:cubicBezTo>
                  <a:cubicBezTo>
                    <a:pt x="2783" y="67"/>
                    <a:pt x="2731" y="171"/>
                    <a:pt x="2679" y="254"/>
                  </a:cubicBezTo>
                  <a:cubicBezTo>
                    <a:pt x="2363" y="796"/>
                    <a:pt x="1904" y="829"/>
                    <a:pt x="1432" y="829"/>
                  </a:cubicBezTo>
                  <a:cubicBezTo>
                    <a:pt x="1368" y="829"/>
                    <a:pt x="1304" y="828"/>
                    <a:pt x="1240" y="828"/>
                  </a:cubicBezTo>
                  <a:cubicBezTo>
                    <a:pt x="953" y="828"/>
                    <a:pt x="669" y="840"/>
                    <a:pt x="416" y="970"/>
                  </a:cubicBezTo>
                  <a:cubicBezTo>
                    <a:pt x="188" y="1085"/>
                    <a:pt x="42" y="1385"/>
                    <a:pt x="11" y="1666"/>
                  </a:cubicBezTo>
                  <a:cubicBezTo>
                    <a:pt x="1" y="1780"/>
                    <a:pt x="1" y="1884"/>
                    <a:pt x="42" y="1978"/>
                  </a:cubicBezTo>
                  <a:cubicBezTo>
                    <a:pt x="177" y="2331"/>
                    <a:pt x="686" y="2320"/>
                    <a:pt x="977" y="2372"/>
                  </a:cubicBezTo>
                  <a:cubicBezTo>
                    <a:pt x="1225" y="2412"/>
                    <a:pt x="1473" y="2435"/>
                    <a:pt x="1724" y="2435"/>
                  </a:cubicBezTo>
                  <a:cubicBezTo>
                    <a:pt x="1861" y="2435"/>
                    <a:pt x="2000" y="2428"/>
                    <a:pt x="2140" y="2414"/>
                  </a:cubicBezTo>
                  <a:cubicBezTo>
                    <a:pt x="2908" y="2320"/>
                    <a:pt x="3655" y="1967"/>
                    <a:pt x="4226" y="1302"/>
                  </a:cubicBezTo>
                  <a:cubicBezTo>
                    <a:pt x="4154" y="1002"/>
                    <a:pt x="4081" y="690"/>
                    <a:pt x="3998" y="389"/>
                  </a:cubicBezTo>
                  <a:cubicBezTo>
                    <a:pt x="3988" y="337"/>
                    <a:pt x="3977" y="285"/>
                    <a:pt x="3946" y="243"/>
                  </a:cubicBezTo>
                  <a:cubicBezTo>
                    <a:pt x="3905" y="202"/>
                    <a:pt x="3852" y="192"/>
                    <a:pt x="3801" y="181"/>
                  </a:cubicBezTo>
                  <a:cubicBezTo>
                    <a:pt x="3562" y="119"/>
                    <a:pt x="3323" y="67"/>
                    <a:pt x="3084" y="15"/>
                  </a:cubicBezTo>
                  <a:cubicBezTo>
                    <a:pt x="3045" y="9"/>
                    <a:pt x="3002" y="1"/>
                    <a:pt x="2959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64;p62">
              <a:extLst>
                <a:ext uri="{FF2B5EF4-FFF2-40B4-BE49-F238E27FC236}">
                  <a16:creationId xmlns:a16="http://schemas.microsoft.com/office/drawing/2014/main" id="{49A09C67-0B11-B429-59EC-3E83AF839A66}"/>
                </a:ext>
              </a:extLst>
            </p:cNvPr>
            <p:cNvSpPr/>
            <p:nvPr/>
          </p:nvSpPr>
          <p:spPr>
            <a:xfrm>
              <a:off x="2533475" y="709525"/>
              <a:ext cx="539925" cy="623475"/>
            </a:xfrm>
            <a:custGeom>
              <a:avLst/>
              <a:gdLst/>
              <a:ahLst/>
              <a:cxnLst/>
              <a:rect l="l" t="t" r="r" b="b"/>
              <a:pathLst>
                <a:path w="21597" h="24939" extrusionOk="0">
                  <a:moveTo>
                    <a:pt x="13904" y="1"/>
                  </a:moveTo>
                  <a:cubicBezTo>
                    <a:pt x="13698" y="1"/>
                    <a:pt x="13492" y="23"/>
                    <a:pt x="13290" y="72"/>
                  </a:cubicBezTo>
                  <a:cubicBezTo>
                    <a:pt x="9366" y="1007"/>
                    <a:pt x="10642" y="5783"/>
                    <a:pt x="12408" y="7869"/>
                  </a:cubicBezTo>
                  <a:cubicBezTo>
                    <a:pt x="12730" y="8243"/>
                    <a:pt x="13083" y="8617"/>
                    <a:pt x="13259" y="9074"/>
                  </a:cubicBezTo>
                  <a:cubicBezTo>
                    <a:pt x="13508" y="9749"/>
                    <a:pt x="13342" y="10559"/>
                    <a:pt x="13768" y="11161"/>
                  </a:cubicBezTo>
                  <a:cubicBezTo>
                    <a:pt x="13976" y="11462"/>
                    <a:pt x="14318" y="11680"/>
                    <a:pt x="14422" y="12033"/>
                  </a:cubicBezTo>
                  <a:cubicBezTo>
                    <a:pt x="14484" y="12230"/>
                    <a:pt x="14453" y="12458"/>
                    <a:pt x="14422" y="12666"/>
                  </a:cubicBezTo>
                  <a:cubicBezTo>
                    <a:pt x="14318" y="13404"/>
                    <a:pt x="14204" y="14130"/>
                    <a:pt x="14090" y="14857"/>
                  </a:cubicBezTo>
                  <a:cubicBezTo>
                    <a:pt x="14027" y="15283"/>
                    <a:pt x="13965" y="15719"/>
                    <a:pt x="13706" y="16062"/>
                  </a:cubicBezTo>
                  <a:cubicBezTo>
                    <a:pt x="13487" y="16373"/>
                    <a:pt x="13145" y="16581"/>
                    <a:pt x="12813" y="16778"/>
                  </a:cubicBezTo>
                  <a:cubicBezTo>
                    <a:pt x="9853" y="18512"/>
                    <a:pt x="7289" y="19830"/>
                    <a:pt x="3769" y="20111"/>
                  </a:cubicBezTo>
                  <a:cubicBezTo>
                    <a:pt x="3157" y="20152"/>
                    <a:pt x="2555" y="20370"/>
                    <a:pt x="2066" y="20723"/>
                  </a:cubicBezTo>
                  <a:cubicBezTo>
                    <a:pt x="1" y="22208"/>
                    <a:pt x="3063" y="24389"/>
                    <a:pt x="4620" y="24772"/>
                  </a:cubicBezTo>
                  <a:cubicBezTo>
                    <a:pt x="5124" y="24896"/>
                    <a:pt x="5641" y="24939"/>
                    <a:pt x="6161" y="24939"/>
                  </a:cubicBezTo>
                  <a:cubicBezTo>
                    <a:pt x="6649" y="24939"/>
                    <a:pt x="7139" y="24901"/>
                    <a:pt x="7621" y="24855"/>
                  </a:cubicBezTo>
                  <a:cubicBezTo>
                    <a:pt x="12802" y="24389"/>
                    <a:pt x="16789" y="22737"/>
                    <a:pt x="20600" y="19405"/>
                  </a:cubicBezTo>
                  <a:cubicBezTo>
                    <a:pt x="20838" y="19207"/>
                    <a:pt x="21067" y="19000"/>
                    <a:pt x="21212" y="18730"/>
                  </a:cubicBezTo>
                  <a:cubicBezTo>
                    <a:pt x="21597" y="18044"/>
                    <a:pt x="21244" y="17214"/>
                    <a:pt x="21057" y="16456"/>
                  </a:cubicBezTo>
                  <a:cubicBezTo>
                    <a:pt x="20808" y="15449"/>
                    <a:pt x="20838" y="14410"/>
                    <a:pt x="20808" y="13372"/>
                  </a:cubicBezTo>
                  <a:cubicBezTo>
                    <a:pt x="20735" y="11109"/>
                    <a:pt x="20298" y="8845"/>
                    <a:pt x="19530" y="6696"/>
                  </a:cubicBezTo>
                  <a:cubicBezTo>
                    <a:pt x="19063" y="5398"/>
                    <a:pt x="18482" y="4131"/>
                    <a:pt x="17776" y="2938"/>
                  </a:cubicBezTo>
                  <a:cubicBezTo>
                    <a:pt x="17308" y="2128"/>
                    <a:pt x="16779" y="1339"/>
                    <a:pt x="16021" y="757"/>
                  </a:cubicBezTo>
                  <a:cubicBezTo>
                    <a:pt x="15425" y="308"/>
                    <a:pt x="14662" y="1"/>
                    <a:pt x="13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65;p62">
              <a:extLst>
                <a:ext uri="{FF2B5EF4-FFF2-40B4-BE49-F238E27FC236}">
                  <a16:creationId xmlns:a16="http://schemas.microsoft.com/office/drawing/2014/main" id="{005F7E1C-1C7F-D758-43BD-DCB077EA96FC}"/>
                </a:ext>
              </a:extLst>
            </p:cNvPr>
            <p:cNvSpPr/>
            <p:nvPr/>
          </p:nvSpPr>
          <p:spPr>
            <a:xfrm>
              <a:off x="2621725" y="714525"/>
              <a:ext cx="111375" cy="78650"/>
            </a:xfrm>
            <a:custGeom>
              <a:avLst/>
              <a:gdLst/>
              <a:ahLst/>
              <a:cxnLst/>
              <a:rect l="l" t="t" r="r" b="b"/>
              <a:pathLst>
                <a:path w="4455" h="3146" extrusionOk="0">
                  <a:moveTo>
                    <a:pt x="3142" y="1"/>
                  </a:moveTo>
                  <a:cubicBezTo>
                    <a:pt x="2196" y="1"/>
                    <a:pt x="987" y="598"/>
                    <a:pt x="571" y="1097"/>
                  </a:cubicBezTo>
                  <a:cubicBezTo>
                    <a:pt x="177" y="1585"/>
                    <a:pt x="1" y="2302"/>
                    <a:pt x="437" y="2759"/>
                  </a:cubicBezTo>
                  <a:cubicBezTo>
                    <a:pt x="665" y="2987"/>
                    <a:pt x="1018" y="3112"/>
                    <a:pt x="1360" y="3142"/>
                  </a:cubicBezTo>
                  <a:cubicBezTo>
                    <a:pt x="1396" y="3145"/>
                    <a:pt x="1432" y="3146"/>
                    <a:pt x="1468" y="3146"/>
                  </a:cubicBezTo>
                  <a:cubicBezTo>
                    <a:pt x="1777" y="3146"/>
                    <a:pt x="2090" y="3069"/>
                    <a:pt x="2378" y="2976"/>
                  </a:cubicBezTo>
                  <a:cubicBezTo>
                    <a:pt x="2866" y="2800"/>
                    <a:pt x="3323" y="2540"/>
                    <a:pt x="3697" y="2219"/>
                  </a:cubicBezTo>
                  <a:cubicBezTo>
                    <a:pt x="4122" y="1845"/>
                    <a:pt x="4454" y="1315"/>
                    <a:pt x="4330" y="796"/>
                  </a:cubicBezTo>
                  <a:cubicBezTo>
                    <a:pt x="4182" y="216"/>
                    <a:pt x="3710" y="1"/>
                    <a:pt x="3142" y="1"/>
                  </a:cubicBezTo>
                  <a:close/>
                </a:path>
              </a:pathLst>
            </a:custGeom>
            <a:solidFill>
              <a:srgbClr val="937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66;p62">
              <a:extLst>
                <a:ext uri="{FF2B5EF4-FFF2-40B4-BE49-F238E27FC236}">
                  <a16:creationId xmlns:a16="http://schemas.microsoft.com/office/drawing/2014/main" id="{9B4BD246-720C-2F50-A66E-460FDC740CE6}"/>
                </a:ext>
              </a:extLst>
            </p:cNvPr>
            <p:cNvSpPr/>
            <p:nvPr/>
          </p:nvSpPr>
          <p:spPr>
            <a:xfrm>
              <a:off x="2620175" y="708450"/>
              <a:ext cx="116550" cy="90625"/>
            </a:xfrm>
            <a:custGeom>
              <a:avLst/>
              <a:gdLst/>
              <a:ahLst/>
              <a:cxnLst/>
              <a:rect l="l" t="t" r="r" b="b"/>
              <a:pathLst>
                <a:path w="4662" h="3625" extrusionOk="0">
                  <a:moveTo>
                    <a:pt x="3208" y="489"/>
                  </a:moveTo>
                  <a:cubicBezTo>
                    <a:pt x="3333" y="489"/>
                    <a:pt x="3447" y="499"/>
                    <a:pt x="3551" y="520"/>
                  </a:cubicBezTo>
                  <a:cubicBezTo>
                    <a:pt x="3634" y="540"/>
                    <a:pt x="3707" y="572"/>
                    <a:pt x="3769" y="603"/>
                  </a:cubicBezTo>
                  <a:cubicBezTo>
                    <a:pt x="3810" y="624"/>
                    <a:pt x="3863" y="644"/>
                    <a:pt x="3894" y="676"/>
                  </a:cubicBezTo>
                  <a:cubicBezTo>
                    <a:pt x="3956" y="727"/>
                    <a:pt x="4008" y="780"/>
                    <a:pt x="4050" y="852"/>
                  </a:cubicBezTo>
                  <a:cubicBezTo>
                    <a:pt x="4091" y="914"/>
                    <a:pt x="4133" y="997"/>
                    <a:pt x="4153" y="1101"/>
                  </a:cubicBezTo>
                  <a:cubicBezTo>
                    <a:pt x="4174" y="1163"/>
                    <a:pt x="4174" y="1216"/>
                    <a:pt x="4174" y="1267"/>
                  </a:cubicBezTo>
                  <a:cubicBezTo>
                    <a:pt x="4174" y="1350"/>
                    <a:pt x="4163" y="1433"/>
                    <a:pt x="4133" y="1527"/>
                  </a:cubicBezTo>
                  <a:cubicBezTo>
                    <a:pt x="4091" y="1652"/>
                    <a:pt x="4018" y="1786"/>
                    <a:pt x="3925" y="1911"/>
                  </a:cubicBezTo>
                  <a:cubicBezTo>
                    <a:pt x="3831" y="2046"/>
                    <a:pt x="3717" y="2171"/>
                    <a:pt x="3593" y="2275"/>
                  </a:cubicBezTo>
                  <a:cubicBezTo>
                    <a:pt x="3250" y="2576"/>
                    <a:pt x="2825" y="2825"/>
                    <a:pt x="2357" y="2981"/>
                  </a:cubicBezTo>
                  <a:cubicBezTo>
                    <a:pt x="2222" y="3032"/>
                    <a:pt x="2087" y="3074"/>
                    <a:pt x="1952" y="3095"/>
                  </a:cubicBezTo>
                  <a:cubicBezTo>
                    <a:pt x="1817" y="3126"/>
                    <a:pt x="1672" y="3136"/>
                    <a:pt x="1537" y="3136"/>
                  </a:cubicBezTo>
                  <a:lnTo>
                    <a:pt x="1433" y="3136"/>
                  </a:lnTo>
                  <a:cubicBezTo>
                    <a:pt x="1288" y="3126"/>
                    <a:pt x="1142" y="3095"/>
                    <a:pt x="1007" y="3043"/>
                  </a:cubicBezTo>
                  <a:cubicBezTo>
                    <a:pt x="945" y="3022"/>
                    <a:pt x="883" y="2991"/>
                    <a:pt x="820" y="2949"/>
                  </a:cubicBezTo>
                  <a:cubicBezTo>
                    <a:pt x="769" y="2919"/>
                    <a:pt x="716" y="2877"/>
                    <a:pt x="675" y="2835"/>
                  </a:cubicBezTo>
                  <a:cubicBezTo>
                    <a:pt x="613" y="2762"/>
                    <a:pt x="561" y="2690"/>
                    <a:pt x="529" y="2607"/>
                  </a:cubicBezTo>
                  <a:cubicBezTo>
                    <a:pt x="499" y="2524"/>
                    <a:pt x="488" y="2430"/>
                    <a:pt x="488" y="2337"/>
                  </a:cubicBezTo>
                  <a:cubicBezTo>
                    <a:pt x="488" y="2202"/>
                    <a:pt x="520" y="2056"/>
                    <a:pt x="582" y="1911"/>
                  </a:cubicBezTo>
                  <a:cubicBezTo>
                    <a:pt x="633" y="1766"/>
                    <a:pt x="716" y="1620"/>
                    <a:pt x="820" y="1496"/>
                  </a:cubicBezTo>
                  <a:cubicBezTo>
                    <a:pt x="862" y="1454"/>
                    <a:pt x="914" y="1392"/>
                    <a:pt x="986" y="1340"/>
                  </a:cubicBezTo>
                  <a:cubicBezTo>
                    <a:pt x="1101" y="1237"/>
                    <a:pt x="1246" y="1133"/>
                    <a:pt x="1422" y="1029"/>
                  </a:cubicBezTo>
                  <a:cubicBezTo>
                    <a:pt x="1682" y="884"/>
                    <a:pt x="1983" y="748"/>
                    <a:pt x="2295" y="644"/>
                  </a:cubicBezTo>
                  <a:cubicBezTo>
                    <a:pt x="2451" y="593"/>
                    <a:pt x="2606" y="551"/>
                    <a:pt x="2762" y="531"/>
                  </a:cubicBezTo>
                  <a:cubicBezTo>
                    <a:pt x="2918" y="499"/>
                    <a:pt x="3063" y="489"/>
                    <a:pt x="3208" y="489"/>
                  </a:cubicBezTo>
                  <a:close/>
                  <a:moveTo>
                    <a:pt x="3208" y="1"/>
                  </a:moveTo>
                  <a:cubicBezTo>
                    <a:pt x="2938" y="1"/>
                    <a:pt x="2668" y="42"/>
                    <a:pt x="2398" y="115"/>
                  </a:cubicBezTo>
                  <a:cubicBezTo>
                    <a:pt x="2004" y="208"/>
                    <a:pt x="1599" y="374"/>
                    <a:pt x="1267" y="561"/>
                  </a:cubicBezTo>
                  <a:cubicBezTo>
                    <a:pt x="1090" y="655"/>
                    <a:pt x="935" y="759"/>
                    <a:pt x="799" y="863"/>
                  </a:cubicBezTo>
                  <a:cubicBezTo>
                    <a:pt x="654" y="967"/>
                    <a:pt x="540" y="1080"/>
                    <a:pt x="446" y="1195"/>
                  </a:cubicBezTo>
                  <a:cubicBezTo>
                    <a:pt x="312" y="1350"/>
                    <a:pt x="208" y="1537"/>
                    <a:pt x="125" y="1724"/>
                  </a:cubicBezTo>
                  <a:cubicBezTo>
                    <a:pt x="52" y="1922"/>
                    <a:pt x="0" y="2129"/>
                    <a:pt x="0" y="2337"/>
                  </a:cubicBezTo>
                  <a:cubicBezTo>
                    <a:pt x="0" y="2482"/>
                    <a:pt x="31" y="2628"/>
                    <a:pt x="83" y="2773"/>
                  </a:cubicBezTo>
                  <a:cubicBezTo>
                    <a:pt x="135" y="2919"/>
                    <a:pt x="218" y="3053"/>
                    <a:pt x="333" y="3168"/>
                  </a:cubicBezTo>
                  <a:cubicBezTo>
                    <a:pt x="395" y="3240"/>
                    <a:pt x="478" y="3302"/>
                    <a:pt x="561" y="3355"/>
                  </a:cubicBezTo>
                  <a:cubicBezTo>
                    <a:pt x="686" y="3438"/>
                    <a:pt x="820" y="3500"/>
                    <a:pt x="966" y="3542"/>
                  </a:cubicBezTo>
                  <a:cubicBezTo>
                    <a:pt x="1111" y="3583"/>
                    <a:pt x="1256" y="3614"/>
                    <a:pt x="1412" y="3625"/>
                  </a:cubicBezTo>
                  <a:lnTo>
                    <a:pt x="1537" y="3625"/>
                  </a:lnTo>
                  <a:cubicBezTo>
                    <a:pt x="1713" y="3625"/>
                    <a:pt x="1879" y="3604"/>
                    <a:pt x="2045" y="3572"/>
                  </a:cubicBezTo>
                  <a:cubicBezTo>
                    <a:pt x="2212" y="3542"/>
                    <a:pt x="2368" y="3500"/>
                    <a:pt x="2523" y="3448"/>
                  </a:cubicBezTo>
                  <a:cubicBezTo>
                    <a:pt x="3042" y="3261"/>
                    <a:pt x="3520" y="2991"/>
                    <a:pt x="3914" y="2638"/>
                  </a:cubicBezTo>
                  <a:cubicBezTo>
                    <a:pt x="4008" y="2555"/>
                    <a:pt x="4112" y="2462"/>
                    <a:pt x="4195" y="2358"/>
                  </a:cubicBezTo>
                  <a:cubicBezTo>
                    <a:pt x="4330" y="2213"/>
                    <a:pt x="4444" y="2036"/>
                    <a:pt x="4527" y="1860"/>
                  </a:cubicBezTo>
                  <a:cubicBezTo>
                    <a:pt x="4569" y="1766"/>
                    <a:pt x="4600" y="1673"/>
                    <a:pt x="4620" y="1579"/>
                  </a:cubicBezTo>
                  <a:cubicBezTo>
                    <a:pt x="4652" y="1475"/>
                    <a:pt x="4662" y="1371"/>
                    <a:pt x="4662" y="1267"/>
                  </a:cubicBezTo>
                  <a:cubicBezTo>
                    <a:pt x="4662" y="1174"/>
                    <a:pt x="4652" y="1080"/>
                    <a:pt x="4620" y="987"/>
                  </a:cubicBezTo>
                  <a:cubicBezTo>
                    <a:pt x="4579" y="810"/>
                    <a:pt x="4516" y="655"/>
                    <a:pt x="4423" y="531"/>
                  </a:cubicBezTo>
                  <a:cubicBezTo>
                    <a:pt x="4350" y="437"/>
                    <a:pt x="4267" y="354"/>
                    <a:pt x="4174" y="281"/>
                  </a:cubicBezTo>
                  <a:cubicBezTo>
                    <a:pt x="4101" y="229"/>
                    <a:pt x="4029" y="187"/>
                    <a:pt x="3956" y="146"/>
                  </a:cubicBezTo>
                  <a:cubicBezTo>
                    <a:pt x="3842" y="94"/>
                    <a:pt x="3717" y="63"/>
                    <a:pt x="3593" y="32"/>
                  </a:cubicBezTo>
                  <a:cubicBezTo>
                    <a:pt x="3468" y="11"/>
                    <a:pt x="3333" y="1"/>
                    <a:pt x="3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67;p62">
              <a:extLst>
                <a:ext uri="{FF2B5EF4-FFF2-40B4-BE49-F238E27FC236}">
                  <a16:creationId xmlns:a16="http://schemas.microsoft.com/office/drawing/2014/main" id="{01A19D81-A64A-1AC0-E3A1-F15CA4C32D8D}"/>
                </a:ext>
              </a:extLst>
            </p:cNvPr>
            <p:cNvSpPr/>
            <p:nvPr/>
          </p:nvSpPr>
          <p:spPr>
            <a:xfrm>
              <a:off x="1781775" y="1568925"/>
              <a:ext cx="296450" cy="695500"/>
            </a:xfrm>
            <a:custGeom>
              <a:avLst/>
              <a:gdLst/>
              <a:ahLst/>
              <a:cxnLst/>
              <a:rect l="l" t="t" r="r" b="b"/>
              <a:pathLst>
                <a:path w="11858" h="27820" extrusionOk="0">
                  <a:moveTo>
                    <a:pt x="9874" y="1"/>
                  </a:moveTo>
                  <a:lnTo>
                    <a:pt x="0" y="26736"/>
                  </a:lnTo>
                  <a:cubicBezTo>
                    <a:pt x="0" y="26736"/>
                    <a:pt x="153" y="27819"/>
                    <a:pt x="858" y="27819"/>
                  </a:cubicBezTo>
                  <a:cubicBezTo>
                    <a:pt x="1053" y="27819"/>
                    <a:pt x="1290" y="27737"/>
                    <a:pt x="1578" y="27525"/>
                  </a:cubicBezTo>
                  <a:lnTo>
                    <a:pt x="11857" y="125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68;p62">
              <a:extLst>
                <a:ext uri="{FF2B5EF4-FFF2-40B4-BE49-F238E27FC236}">
                  <a16:creationId xmlns:a16="http://schemas.microsoft.com/office/drawing/2014/main" id="{8B2FEC20-BE9D-3DF3-12FE-8A827C97523E}"/>
                </a:ext>
              </a:extLst>
            </p:cNvPr>
            <p:cNvSpPr/>
            <p:nvPr/>
          </p:nvSpPr>
          <p:spPr>
            <a:xfrm>
              <a:off x="1713475" y="1201350"/>
              <a:ext cx="1035200" cy="407675"/>
            </a:xfrm>
            <a:custGeom>
              <a:avLst/>
              <a:gdLst/>
              <a:ahLst/>
              <a:cxnLst/>
              <a:rect l="l" t="t" r="r" b="b"/>
              <a:pathLst>
                <a:path w="41408" h="16307" extrusionOk="0">
                  <a:moveTo>
                    <a:pt x="1211" y="1"/>
                  </a:moveTo>
                  <a:cubicBezTo>
                    <a:pt x="699" y="1"/>
                    <a:pt x="237" y="328"/>
                    <a:pt x="126" y="801"/>
                  </a:cubicBezTo>
                  <a:lnTo>
                    <a:pt x="126" y="842"/>
                  </a:lnTo>
                  <a:cubicBezTo>
                    <a:pt x="1" y="1445"/>
                    <a:pt x="541" y="2005"/>
                    <a:pt x="1195" y="2016"/>
                  </a:cubicBezTo>
                  <a:cubicBezTo>
                    <a:pt x="1412" y="2020"/>
                    <a:pt x="1629" y="2022"/>
                    <a:pt x="1846" y="2022"/>
                  </a:cubicBezTo>
                  <a:cubicBezTo>
                    <a:pt x="3352" y="2022"/>
                    <a:pt x="4859" y="1938"/>
                    <a:pt x="6366" y="1901"/>
                  </a:cubicBezTo>
                  <a:cubicBezTo>
                    <a:pt x="6693" y="1897"/>
                    <a:pt x="7017" y="1892"/>
                    <a:pt x="7340" y="1892"/>
                  </a:cubicBezTo>
                  <a:cubicBezTo>
                    <a:pt x="7816" y="1892"/>
                    <a:pt x="8292" y="1904"/>
                    <a:pt x="8775" y="1954"/>
                  </a:cubicBezTo>
                  <a:cubicBezTo>
                    <a:pt x="9553" y="2047"/>
                    <a:pt x="10384" y="2058"/>
                    <a:pt x="11101" y="2390"/>
                  </a:cubicBezTo>
                  <a:cubicBezTo>
                    <a:pt x="11952" y="2774"/>
                    <a:pt x="11920" y="3957"/>
                    <a:pt x="12149" y="4705"/>
                  </a:cubicBezTo>
                  <a:cubicBezTo>
                    <a:pt x="12356" y="5411"/>
                    <a:pt x="12783" y="6138"/>
                    <a:pt x="13509" y="6377"/>
                  </a:cubicBezTo>
                  <a:cubicBezTo>
                    <a:pt x="13987" y="6532"/>
                    <a:pt x="14475" y="6439"/>
                    <a:pt x="14859" y="6792"/>
                  </a:cubicBezTo>
                  <a:cubicBezTo>
                    <a:pt x="15160" y="7072"/>
                    <a:pt x="15264" y="7498"/>
                    <a:pt x="15129" y="7872"/>
                  </a:cubicBezTo>
                  <a:lnTo>
                    <a:pt x="12606" y="14704"/>
                  </a:lnTo>
                  <a:cubicBezTo>
                    <a:pt x="12367" y="15358"/>
                    <a:pt x="12845" y="16043"/>
                    <a:pt x="13582" y="16084"/>
                  </a:cubicBezTo>
                  <a:lnTo>
                    <a:pt x="16956" y="16303"/>
                  </a:lnTo>
                  <a:cubicBezTo>
                    <a:pt x="16988" y="16305"/>
                    <a:pt x="17020" y="16307"/>
                    <a:pt x="17051" y="16307"/>
                  </a:cubicBezTo>
                  <a:cubicBezTo>
                    <a:pt x="17513" y="16307"/>
                    <a:pt x="17932" y="16025"/>
                    <a:pt x="18078" y="15597"/>
                  </a:cubicBezTo>
                  <a:lnTo>
                    <a:pt x="20808" y="8059"/>
                  </a:lnTo>
                  <a:cubicBezTo>
                    <a:pt x="20959" y="7637"/>
                    <a:pt x="21371" y="7352"/>
                    <a:pt x="21839" y="7352"/>
                  </a:cubicBezTo>
                  <a:cubicBezTo>
                    <a:pt x="21855" y="7352"/>
                    <a:pt x="21871" y="7352"/>
                    <a:pt x="21888" y="7353"/>
                  </a:cubicBezTo>
                  <a:cubicBezTo>
                    <a:pt x="22066" y="7357"/>
                    <a:pt x="22264" y="7360"/>
                    <a:pt x="22471" y="7360"/>
                  </a:cubicBezTo>
                  <a:cubicBezTo>
                    <a:pt x="23244" y="7360"/>
                    <a:pt x="24146" y="7319"/>
                    <a:pt x="24629" y="7155"/>
                  </a:cubicBezTo>
                  <a:cubicBezTo>
                    <a:pt x="25568" y="6846"/>
                    <a:pt x="26332" y="4601"/>
                    <a:pt x="27685" y="4601"/>
                  </a:cubicBezTo>
                  <a:cubicBezTo>
                    <a:pt x="27695" y="4601"/>
                    <a:pt x="27704" y="4601"/>
                    <a:pt x="27713" y="4601"/>
                  </a:cubicBezTo>
                  <a:cubicBezTo>
                    <a:pt x="28990" y="4643"/>
                    <a:pt x="37660" y="5245"/>
                    <a:pt x="38978" y="5339"/>
                  </a:cubicBezTo>
                  <a:cubicBezTo>
                    <a:pt x="39001" y="5340"/>
                    <a:pt x="39024" y="5341"/>
                    <a:pt x="39046" y="5341"/>
                  </a:cubicBezTo>
                  <a:cubicBezTo>
                    <a:pt x="39153" y="5341"/>
                    <a:pt x="39249" y="5323"/>
                    <a:pt x="39352" y="5297"/>
                  </a:cubicBezTo>
                  <a:cubicBezTo>
                    <a:pt x="39923" y="5152"/>
                    <a:pt x="41407" y="4633"/>
                    <a:pt x="40048" y="3387"/>
                  </a:cubicBezTo>
                  <a:cubicBezTo>
                    <a:pt x="39861" y="3221"/>
                    <a:pt x="39612" y="3117"/>
                    <a:pt x="39352" y="3096"/>
                  </a:cubicBezTo>
                  <a:lnTo>
                    <a:pt x="27993" y="2286"/>
                  </a:lnTo>
                  <a:cubicBezTo>
                    <a:pt x="27966" y="2284"/>
                    <a:pt x="27939" y="2283"/>
                    <a:pt x="27912" y="2283"/>
                  </a:cubicBezTo>
                  <a:cubicBezTo>
                    <a:pt x="27620" y="2283"/>
                    <a:pt x="27341" y="2387"/>
                    <a:pt x="27132" y="2577"/>
                  </a:cubicBezTo>
                  <a:cubicBezTo>
                    <a:pt x="26415" y="3241"/>
                    <a:pt x="24837" y="4695"/>
                    <a:pt x="24577" y="4954"/>
                  </a:cubicBezTo>
                  <a:cubicBezTo>
                    <a:pt x="24528" y="5005"/>
                    <a:pt x="24271" y="5027"/>
                    <a:pt x="23870" y="5027"/>
                  </a:cubicBezTo>
                  <a:cubicBezTo>
                    <a:pt x="22000" y="5027"/>
                    <a:pt x="16995" y="4552"/>
                    <a:pt x="15191" y="4373"/>
                  </a:cubicBezTo>
                  <a:cubicBezTo>
                    <a:pt x="14454" y="4300"/>
                    <a:pt x="14101" y="3438"/>
                    <a:pt x="13872" y="2868"/>
                  </a:cubicBezTo>
                  <a:cubicBezTo>
                    <a:pt x="13759" y="2577"/>
                    <a:pt x="13655" y="2275"/>
                    <a:pt x="13561" y="1975"/>
                  </a:cubicBezTo>
                  <a:cubicBezTo>
                    <a:pt x="13406" y="1497"/>
                    <a:pt x="13270" y="842"/>
                    <a:pt x="12730" y="614"/>
                  </a:cubicBezTo>
                  <a:cubicBezTo>
                    <a:pt x="12346" y="459"/>
                    <a:pt x="11941" y="344"/>
                    <a:pt x="11516" y="293"/>
                  </a:cubicBezTo>
                  <a:cubicBezTo>
                    <a:pt x="11152" y="240"/>
                    <a:pt x="10768" y="230"/>
                    <a:pt x="10395" y="230"/>
                  </a:cubicBezTo>
                  <a:cubicBezTo>
                    <a:pt x="7342" y="178"/>
                    <a:pt x="4310" y="136"/>
                    <a:pt x="1258" y="2"/>
                  </a:cubicBezTo>
                  <a:cubicBezTo>
                    <a:pt x="1242" y="1"/>
                    <a:pt x="1226" y="1"/>
                    <a:pt x="1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69;p62">
              <a:extLst>
                <a:ext uri="{FF2B5EF4-FFF2-40B4-BE49-F238E27FC236}">
                  <a16:creationId xmlns:a16="http://schemas.microsoft.com/office/drawing/2014/main" id="{EFB24F9E-B780-7456-0CBC-0F8444F829AF}"/>
                </a:ext>
              </a:extLst>
            </p:cNvPr>
            <p:cNvSpPr/>
            <p:nvPr/>
          </p:nvSpPr>
          <p:spPr>
            <a:xfrm>
              <a:off x="2070125" y="1402400"/>
              <a:ext cx="103100" cy="122825"/>
            </a:xfrm>
            <a:custGeom>
              <a:avLst/>
              <a:gdLst/>
              <a:ahLst/>
              <a:cxnLst/>
              <a:rect l="l" t="t" r="r" b="b"/>
              <a:pathLst>
                <a:path w="4124" h="4913" extrusionOk="0">
                  <a:moveTo>
                    <a:pt x="2375" y="0"/>
                  </a:moveTo>
                  <a:cubicBezTo>
                    <a:pt x="1500" y="0"/>
                    <a:pt x="615" y="867"/>
                    <a:pt x="323" y="2093"/>
                  </a:cubicBezTo>
                  <a:cubicBezTo>
                    <a:pt x="1" y="3432"/>
                    <a:pt x="520" y="4678"/>
                    <a:pt x="1486" y="4886"/>
                  </a:cubicBezTo>
                  <a:cubicBezTo>
                    <a:pt x="1573" y="4904"/>
                    <a:pt x="1660" y="4913"/>
                    <a:pt x="1747" y="4913"/>
                  </a:cubicBezTo>
                  <a:cubicBezTo>
                    <a:pt x="2624" y="4913"/>
                    <a:pt x="3509" y="4038"/>
                    <a:pt x="3801" y="2820"/>
                  </a:cubicBezTo>
                  <a:cubicBezTo>
                    <a:pt x="4123" y="1480"/>
                    <a:pt x="3604" y="235"/>
                    <a:pt x="2638" y="27"/>
                  </a:cubicBezTo>
                  <a:cubicBezTo>
                    <a:pt x="2551" y="9"/>
                    <a:pt x="2463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0;p62">
              <a:extLst>
                <a:ext uri="{FF2B5EF4-FFF2-40B4-BE49-F238E27FC236}">
                  <a16:creationId xmlns:a16="http://schemas.microsoft.com/office/drawing/2014/main" id="{E1CE1FD0-ADF5-0AEB-6DAD-41687B897973}"/>
                </a:ext>
              </a:extLst>
            </p:cNvPr>
            <p:cNvSpPr/>
            <p:nvPr/>
          </p:nvSpPr>
          <p:spPr>
            <a:xfrm>
              <a:off x="2069625" y="1396300"/>
              <a:ext cx="103850" cy="135000"/>
            </a:xfrm>
            <a:custGeom>
              <a:avLst/>
              <a:gdLst/>
              <a:ahLst/>
              <a:cxnLst/>
              <a:rect l="l" t="t" r="r" b="b"/>
              <a:pathLst>
                <a:path w="4154" h="5400" extrusionOk="0">
                  <a:moveTo>
                    <a:pt x="2388" y="489"/>
                  </a:moveTo>
                  <a:cubicBezTo>
                    <a:pt x="2461" y="489"/>
                    <a:pt x="2534" y="499"/>
                    <a:pt x="2607" y="510"/>
                  </a:cubicBezTo>
                  <a:cubicBezTo>
                    <a:pt x="2762" y="541"/>
                    <a:pt x="2907" y="614"/>
                    <a:pt x="3032" y="707"/>
                  </a:cubicBezTo>
                  <a:cubicBezTo>
                    <a:pt x="3126" y="780"/>
                    <a:pt x="3219" y="873"/>
                    <a:pt x="3292" y="977"/>
                  </a:cubicBezTo>
                  <a:cubicBezTo>
                    <a:pt x="3416" y="1133"/>
                    <a:pt x="3510" y="1330"/>
                    <a:pt x="3572" y="1548"/>
                  </a:cubicBezTo>
                  <a:cubicBezTo>
                    <a:pt x="3634" y="1777"/>
                    <a:pt x="3676" y="2015"/>
                    <a:pt x="3676" y="2285"/>
                  </a:cubicBezTo>
                  <a:cubicBezTo>
                    <a:pt x="3676" y="2514"/>
                    <a:pt x="3645" y="2763"/>
                    <a:pt x="3583" y="3012"/>
                  </a:cubicBezTo>
                  <a:cubicBezTo>
                    <a:pt x="3520" y="3293"/>
                    <a:pt x="3416" y="3563"/>
                    <a:pt x="3292" y="3791"/>
                  </a:cubicBezTo>
                  <a:cubicBezTo>
                    <a:pt x="3198" y="3967"/>
                    <a:pt x="3084" y="4123"/>
                    <a:pt x="2970" y="4269"/>
                  </a:cubicBezTo>
                  <a:cubicBezTo>
                    <a:pt x="2794" y="4476"/>
                    <a:pt x="2586" y="4632"/>
                    <a:pt x="2388" y="4746"/>
                  </a:cubicBezTo>
                  <a:cubicBezTo>
                    <a:pt x="2284" y="4798"/>
                    <a:pt x="2181" y="4839"/>
                    <a:pt x="2077" y="4871"/>
                  </a:cubicBezTo>
                  <a:cubicBezTo>
                    <a:pt x="1973" y="4902"/>
                    <a:pt x="1869" y="4912"/>
                    <a:pt x="1776" y="4912"/>
                  </a:cubicBezTo>
                  <a:cubicBezTo>
                    <a:pt x="1703" y="4912"/>
                    <a:pt x="1631" y="4902"/>
                    <a:pt x="1558" y="4892"/>
                  </a:cubicBezTo>
                  <a:cubicBezTo>
                    <a:pt x="1391" y="4860"/>
                    <a:pt x="1257" y="4788"/>
                    <a:pt x="1132" y="4694"/>
                  </a:cubicBezTo>
                  <a:cubicBezTo>
                    <a:pt x="1028" y="4622"/>
                    <a:pt x="945" y="4528"/>
                    <a:pt x="872" y="4424"/>
                  </a:cubicBezTo>
                  <a:cubicBezTo>
                    <a:pt x="748" y="4269"/>
                    <a:pt x="655" y="4071"/>
                    <a:pt x="592" y="3853"/>
                  </a:cubicBezTo>
                  <a:cubicBezTo>
                    <a:pt x="530" y="3625"/>
                    <a:pt x="489" y="3376"/>
                    <a:pt x="489" y="3116"/>
                  </a:cubicBezTo>
                  <a:cubicBezTo>
                    <a:pt x="489" y="2887"/>
                    <a:pt x="519" y="2638"/>
                    <a:pt x="582" y="2389"/>
                  </a:cubicBezTo>
                  <a:cubicBezTo>
                    <a:pt x="644" y="2109"/>
                    <a:pt x="748" y="1839"/>
                    <a:pt x="872" y="1611"/>
                  </a:cubicBezTo>
                  <a:cubicBezTo>
                    <a:pt x="966" y="1434"/>
                    <a:pt x="1080" y="1278"/>
                    <a:pt x="1195" y="1133"/>
                  </a:cubicBezTo>
                  <a:cubicBezTo>
                    <a:pt x="1371" y="925"/>
                    <a:pt x="1568" y="759"/>
                    <a:pt x="1776" y="655"/>
                  </a:cubicBezTo>
                  <a:cubicBezTo>
                    <a:pt x="1880" y="603"/>
                    <a:pt x="1984" y="562"/>
                    <a:pt x="2087" y="531"/>
                  </a:cubicBezTo>
                  <a:cubicBezTo>
                    <a:pt x="2191" y="499"/>
                    <a:pt x="2284" y="489"/>
                    <a:pt x="2388" y="489"/>
                  </a:cubicBezTo>
                  <a:close/>
                  <a:moveTo>
                    <a:pt x="2388" y="1"/>
                  </a:moveTo>
                  <a:cubicBezTo>
                    <a:pt x="2129" y="1"/>
                    <a:pt x="1869" y="63"/>
                    <a:pt x="1631" y="178"/>
                  </a:cubicBezTo>
                  <a:cubicBezTo>
                    <a:pt x="1454" y="271"/>
                    <a:pt x="1288" y="385"/>
                    <a:pt x="1121" y="520"/>
                  </a:cubicBezTo>
                  <a:cubicBezTo>
                    <a:pt x="893" y="728"/>
                    <a:pt x="675" y="977"/>
                    <a:pt x="498" y="1278"/>
                  </a:cubicBezTo>
                  <a:cubicBezTo>
                    <a:pt x="332" y="1579"/>
                    <a:pt x="187" y="1911"/>
                    <a:pt x="104" y="2275"/>
                  </a:cubicBezTo>
                  <a:cubicBezTo>
                    <a:pt x="32" y="2566"/>
                    <a:pt x="0" y="2846"/>
                    <a:pt x="0" y="3116"/>
                  </a:cubicBezTo>
                  <a:cubicBezTo>
                    <a:pt x="0" y="3386"/>
                    <a:pt x="42" y="3656"/>
                    <a:pt x="104" y="3895"/>
                  </a:cubicBezTo>
                  <a:cubicBezTo>
                    <a:pt x="145" y="4082"/>
                    <a:pt x="208" y="4258"/>
                    <a:pt x="291" y="4414"/>
                  </a:cubicBezTo>
                  <a:cubicBezTo>
                    <a:pt x="415" y="4652"/>
                    <a:pt x="572" y="4860"/>
                    <a:pt x="768" y="5026"/>
                  </a:cubicBezTo>
                  <a:cubicBezTo>
                    <a:pt x="862" y="5109"/>
                    <a:pt x="976" y="5182"/>
                    <a:pt x="1091" y="5234"/>
                  </a:cubicBezTo>
                  <a:cubicBezTo>
                    <a:pt x="1205" y="5296"/>
                    <a:pt x="1319" y="5338"/>
                    <a:pt x="1454" y="5369"/>
                  </a:cubicBezTo>
                  <a:cubicBezTo>
                    <a:pt x="1558" y="5390"/>
                    <a:pt x="1661" y="5400"/>
                    <a:pt x="1776" y="5400"/>
                  </a:cubicBezTo>
                  <a:cubicBezTo>
                    <a:pt x="2035" y="5400"/>
                    <a:pt x="2284" y="5338"/>
                    <a:pt x="2524" y="5224"/>
                  </a:cubicBezTo>
                  <a:cubicBezTo>
                    <a:pt x="2710" y="5130"/>
                    <a:pt x="2877" y="5016"/>
                    <a:pt x="3032" y="4881"/>
                  </a:cubicBezTo>
                  <a:cubicBezTo>
                    <a:pt x="3271" y="4673"/>
                    <a:pt x="3489" y="4424"/>
                    <a:pt x="3655" y="4123"/>
                  </a:cubicBezTo>
                  <a:cubicBezTo>
                    <a:pt x="3832" y="3822"/>
                    <a:pt x="3966" y="3490"/>
                    <a:pt x="4060" y="3127"/>
                  </a:cubicBezTo>
                  <a:cubicBezTo>
                    <a:pt x="4123" y="2836"/>
                    <a:pt x="4153" y="2555"/>
                    <a:pt x="4153" y="2285"/>
                  </a:cubicBezTo>
                  <a:cubicBezTo>
                    <a:pt x="4153" y="2015"/>
                    <a:pt x="4123" y="1745"/>
                    <a:pt x="4060" y="1507"/>
                  </a:cubicBezTo>
                  <a:cubicBezTo>
                    <a:pt x="4019" y="1320"/>
                    <a:pt x="3946" y="1143"/>
                    <a:pt x="3873" y="988"/>
                  </a:cubicBezTo>
                  <a:cubicBezTo>
                    <a:pt x="3749" y="748"/>
                    <a:pt x="3593" y="541"/>
                    <a:pt x="3396" y="375"/>
                  </a:cubicBezTo>
                  <a:cubicBezTo>
                    <a:pt x="3292" y="292"/>
                    <a:pt x="3188" y="219"/>
                    <a:pt x="3073" y="167"/>
                  </a:cubicBezTo>
                  <a:cubicBezTo>
                    <a:pt x="2960" y="105"/>
                    <a:pt x="2835" y="63"/>
                    <a:pt x="2710" y="32"/>
                  </a:cubicBezTo>
                  <a:cubicBezTo>
                    <a:pt x="2607" y="12"/>
                    <a:pt x="2492" y="1"/>
                    <a:pt x="2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1;p62">
              <a:extLst>
                <a:ext uri="{FF2B5EF4-FFF2-40B4-BE49-F238E27FC236}">
                  <a16:creationId xmlns:a16="http://schemas.microsoft.com/office/drawing/2014/main" id="{C7FB4346-4590-EE12-6799-CCD7150F6D68}"/>
                </a:ext>
              </a:extLst>
            </p:cNvPr>
            <p:cNvSpPr/>
            <p:nvPr/>
          </p:nvSpPr>
          <p:spPr>
            <a:xfrm>
              <a:off x="1694275" y="1182425"/>
              <a:ext cx="267375" cy="75600"/>
            </a:xfrm>
            <a:custGeom>
              <a:avLst/>
              <a:gdLst/>
              <a:ahLst/>
              <a:cxnLst/>
              <a:rect l="l" t="t" r="r" b="b"/>
              <a:pathLst>
                <a:path w="10695" h="3024" extrusionOk="0">
                  <a:moveTo>
                    <a:pt x="889" y="1"/>
                  </a:moveTo>
                  <a:cubicBezTo>
                    <a:pt x="643" y="1"/>
                    <a:pt x="411" y="195"/>
                    <a:pt x="291" y="406"/>
                  </a:cubicBezTo>
                  <a:cubicBezTo>
                    <a:pt x="1" y="893"/>
                    <a:pt x="63" y="1506"/>
                    <a:pt x="208" y="2056"/>
                  </a:cubicBezTo>
                  <a:cubicBezTo>
                    <a:pt x="261" y="2264"/>
                    <a:pt x="333" y="2472"/>
                    <a:pt x="499" y="2596"/>
                  </a:cubicBezTo>
                  <a:cubicBezTo>
                    <a:pt x="676" y="2732"/>
                    <a:pt x="904" y="2742"/>
                    <a:pt x="1122" y="2742"/>
                  </a:cubicBezTo>
                  <a:cubicBezTo>
                    <a:pt x="2742" y="2794"/>
                    <a:pt x="4361" y="2835"/>
                    <a:pt x="5981" y="2887"/>
                  </a:cubicBezTo>
                  <a:cubicBezTo>
                    <a:pt x="6802" y="2908"/>
                    <a:pt x="7612" y="2928"/>
                    <a:pt x="8421" y="2960"/>
                  </a:cubicBezTo>
                  <a:cubicBezTo>
                    <a:pt x="8468" y="2961"/>
                    <a:pt x="8515" y="2962"/>
                    <a:pt x="8562" y="2962"/>
                  </a:cubicBezTo>
                  <a:cubicBezTo>
                    <a:pt x="8735" y="2962"/>
                    <a:pt x="8913" y="2956"/>
                    <a:pt x="9089" y="2956"/>
                  </a:cubicBezTo>
                  <a:cubicBezTo>
                    <a:pt x="9276" y="2956"/>
                    <a:pt x="9461" y="2962"/>
                    <a:pt x="9636" y="2991"/>
                  </a:cubicBezTo>
                  <a:cubicBezTo>
                    <a:pt x="9719" y="3002"/>
                    <a:pt x="9792" y="3012"/>
                    <a:pt x="9854" y="3022"/>
                  </a:cubicBezTo>
                  <a:cubicBezTo>
                    <a:pt x="9873" y="3023"/>
                    <a:pt x="9892" y="3024"/>
                    <a:pt x="9910" y="3024"/>
                  </a:cubicBezTo>
                  <a:cubicBezTo>
                    <a:pt x="10110" y="3024"/>
                    <a:pt x="10255" y="2966"/>
                    <a:pt x="10321" y="2690"/>
                  </a:cubicBezTo>
                  <a:cubicBezTo>
                    <a:pt x="10353" y="2565"/>
                    <a:pt x="10332" y="2430"/>
                    <a:pt x="10332" y="2305"/>
                  </a:cubicBezTo>
                  <a:cubicBezTo>
                    <a:pt x="10321" y="1932"/>
                    <a:pt x="10404" y="1558"/>
                    <a:pt x="10570" y="1226"/>
                  </a:cubicBezTo>
                  <a:cubicBezTo>
                    <a:pt x="10633" y="1112"/>
                    <a:pt x="10695" y="956"/>
                    <a:pt x="10591" y="873"/>
                  </a:cubicBezTo>
                  <a:cubicBezTo>
                    <a:pt x="10540" y="831"/>
                    <a:pt x="10477" y="821"/>
                    <a:pt x="10415" y="810"/>
                  </a:cubicBezTo>
                  <a:cubicBezTo>
                    <a:pt x="9578" y="732"/>
                    <a:pt x="8695" y="560"/>
                    <a:pt x="7862" y="560"/>
                  </a:cubicBezTo>
                  <a:cubicBezTo>
                    <a:pt x="7816" y="560"/>
                    <a:pt x="7771" y="560"/>
                    <a:pt x="7725" y="561"/>
                  </a:cubicBezTo>
                  <a:cubicBezTo>
                    <a:pt x="6864" y="582"/>
                    <a:pt x="6002" y="655"/>
                    <a:pt x="5141" y="727"/>
                  </a:cubicBezTo>
                  <a:cubicBezTo>
                    <a:pt x="4724" y="763"/>
                    <a:pt x="4274" y="794"/>
                    <a:pt x="3822" y="794"/>
                  </a:cubicBezTo>
                  <a:cubicBezTo>
                    <a:pt x="2943" y="794"/>
                    <a:pt x="2057" y="675"/>
                    <a:pt x="1392" y="229"/>
                  </a:cubicBezTo>
                  <a:cubicBezTo>
                    <a:pt x="1257" y="146"/>
                    <a:pt x="1133" y="42"/>
                    <a:pt x="987" y="11"/>
                  </a:cubicBezTo>
                  <a:cubicBezTo>
                    <a:pt x="954" y="4"/>
                    <a:pt x="92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2;p62">
              <a:extLst>
                <a:ext uri="{FF2B5EF4-FFF2-40B4-BE49-F238E27FC236}">
                  <a16:creationId xmlns:a16="http://schemas.microsoft.com/office/drawing/2014/main" id="{6FE6DA78-0E16-6A47-20DB-F8FE20161973}"/>
                </a:ext>
              </a:extLst>
            </p:cNvPr>
            <p:cNvSpPr/>
            <p:nvPr/>
          </p:nvSpPr>
          <p:spPr>
            <a:xfrm>
              <a:off x="2408375" y="1253700"/>
              <a:ext cx="345700" cy="84125"/>
            </a:xfrm>
            <a:custGeom>
              <a:avLst/>
              <a:gdLst/>
              <a:ahLst/>
              <a:cxnLst/>
              <a:rect l="l" t="t" r="r" b="b"/>
              <a:pathLst>
                <a:path w="13828" h="3365" extrusionOk="0">
                  <a:moveTo>
                    <a:pt x="1424" y="1"/>
                  </a:moveTo>
                  <a:cubicBezTo>
                    <a:pt x="1335" y="1"/>
                    <a:pt x="1247" y="11"/>
                    <a:pt x="1163" y="36"/>
                  </a:cubicBezTo>
                  <a:cubicBezTo>
                    <a:pt x="799" y="151"/>
                    <a:pt x="425" y="649"/>
                    <a:pt x="218" y="1178"/>
                  </a:cubicBezTo>
                  <a:cubicBezTo>
                    <a:pt x="42" y="1656"/>
                    <a:pt x="0" y="2165"/>
                    <a:pt x="280" y="2414"/>
                  </a:cubicBezTo>
                  <a:cubicBezTo>
                    <a:pt x="654" y="2756"/>
                    <a:pt x="1225" y="2809"/>
                    <a:pt x="1744" y="2839"/>
                  </a:cubicBezTo>
                  <a:cubicBezTo>
                    <a:pt x="2772" y="2902"/>
                    <a:pt x="3800" y="2964"/>
                    <a:pt x="4838" y="3026"/>
                  </a:cubicBezTo>
                  <a:cubicBezTo>
                    <a:pt x="6541" y="3130"/>
                    <a:pt x="8244" y="3234"/>
                    <a:pt x="9957" y="3338"/>
                  </a:cubicBezTo>
                  <a:cubicBezTo>
                    <a:pt x="10182" y="3352"/>
                    <a:pt x="10411" y="3365"/>
                    <a:pt x="10639" y="3365"/>
                  </a:cubicBezTo>
                  <a:cubicBezTo>
                    <a:pt x="11083" y="3365"/>
                    <a:pt x="11521" y="3316"/>
                    <a:pt x="11919" y="3130"/>
                  </a:cubicBezTo>
                  <a:cubicBezTo>
                    <a:pt x="13078" y="2598"/>
                    <a:pt x="13827" y="817"/>
                    <a:pt x="12313" y="817"/>
                  </a:cubicBezTo>
                  <a:cubicBezTo>
                    <a:pt x="12171" y="817"/>
                    <a:pt x="12009" y="833"/>
                    <a:pt x="11826" y="867"/>
                  </a:cubicBezTo>
                  <a:cubicBezTo>
                    <a:pt x="11461" y="938"/>
                    <a:pt x="11092" y="964"/>
                    <a:pt x="10721" y="964"/>
                  </a:cubicBezTo>
                  <a:cubicBezTo>
                    <a:pt x="10280" y="964"/>
                    <a:pt x="9836" y="927"/>
                    <a:pt x="9396" y="887"/>
                  </a:cubicBezTo>
                  <a:cubicBezTo>
                    <a:pt x="6853" y="680"/>
                    <a:pt x="4340" y="483"/>
                    <a:pt x="1827" y="47"/>
                  </a:cubicBezTo>
                  <a:cubicBezTo>
                    <a:pt x="1692" y="22"/>
                    <a:pt x="1556" y="1"/>
                    <a:pt x="1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3;p62">
              <a:extLst>
                <a:ext uri="{FF2B5EF4-FFF2-40B4-BE49-F238E27FC236}">
                  <a16:creationId xmlns:a16="http://schemas.microsoft.com/office/drawing/2014/main" id="{58A64FDD-2598-9110-57A8-77CF5485F08B}"/>
                </a:ext>
              </a:extLst>
            </p:cNvPr>
            <p:cNvSpPr/>
            <p:nvPr/>
          </p:nvSpPr>
          <p:spPr>
            <a:xfrm>
              <a:off x="1379425" y="1759450"/>
              <a:ext cx="987950" cy="992100"/>
            </a:xfrm>
            <a:custGeom>
              <a:avLst/>
              <a:gdLst/>
              <a:ahLst/>
              <a:cxnLst/>
              <a:rect l="l" t="t" r="r" b="b"/>
              <a:pathLst>
                <a:path w="39518" h="39684" extrusionOk="0">
                  <a:moveTo>
                    <a:pt x="19904" y="2908"/>
                  </a:moveTo>
                  <a:cubicBezTo>
                    <a:pt x="20268" y="2908"/>
                    <a:pt x="20631" y="2918"/>
                    <a:pt x="21005" y="2950"/>
                  </a:cubicBezTo>
                  <a:cubicBezTo>
                    <a:pt x="23227" y="3084"/>
                    <a:pt x="25303" y="3656"/>
                    <a:pt x="27172" y="4558"/>
                  </a:cubicBezTo>
                  <a:cubicBezTo>
                    <a:pt x="29986" y="5919"/>
                    <a:pt x="32343" y="8047"/>
                    <a:pt x="33994" y="10664"/>
                  </a:cubicBezTo>
                  <a:cubicBezTo>
                    <a:pt x="34825" y="11962"/>
                    <a:pt x="35478" y="13384"/>
                    <a:pt x="35914" y="14900"/>
                  </a:cubicBezTo>
                  <a:cubicBezTo>
                    <a:pt x="36361" y="16406"/>
                    <a:pt x="36600" y="18005"/>
                    <a:pt x="36600" y="19655"/>
                  </a:cubicBezTo>
                  <a:cubicBezTo>
                    <a:pt x="36600" y="20070"/>
                    <a:pt x="36590" y="20496"/>
                    <a:pt x="36558" y="20922"/>
                  </a:cubicBezTo>
                  <a:cubicBezTo>
                    <a:pt x="36392" y="23164"/>
                    <a:pt x="35801" y="25272"/>
                    <a:pt x="34866" y="27172"/>
                  </a:cubicBezTo>
                  <a:cubicBezTo>
                    <a:pt x="33475" y="30038"/>
                    <a:pt x="31304" y="32437"/>
                    <a:pt x="28667" y="34119"/>
                  </a:cubicBezTo>
                  <a:cubicBezTo>
                    <a:pt x="27338" y="34959"/>
                    <a:pt x="25905" y="35624"/>
                    <a:pt x="24380" y="36071"/>
                  </a:cubicBezTo>
                  <a:cubicBezTo>
                    <a:pt x="22864" y="36527"/>
                    <a:pt x="21265" y="36766"/>
                    <a:pt x="19603" y="36766"/>
                  </a:cubicBezTo>
                  <a:cubicBezTo>
                    <a:pt x="19240" y="36766"/>
                    <a:pt x="18877" y="36756"/>
                    <a:pt x="18503" y="36735"/>
                  </a:cubicBezTo>
                  <a:cubicBezTo>
                    <a:pt x="16291" y="36590"/>
                    <a:pt x="14214" y="36018"/>
                    <a:pt x="12335" y="35115"/>
                  </a:cubicBezTo>
                  <a:cubicBezTo>
                    <a:pt x="9521" y="33755"/>
                    <a:pt x="7165" y="31627"/>
                    <a:pt x="5514" y="29020"/>
                  </a:cubicBezTo>
                  <a:cubicBezTo>
                    <a:pt x="4683" y="27712"/>
                    <a:pt x="4039" y="26290"/>
                    <a:pt x="3593" y="24774"/>
                  </a:cubicBezTo>
                  <a:cubicBezTo>
                    <a:pt x="3146" y="23268"/>
                    <a:pt x="2908" y="21669"/>
                    <a:pt x="2908" y="20019"/>
                  </a:cubicBezTo>
                  <a:cubicBezTo>
                    <a:pt x="2908" y="19603"/>
                    <a:pt x="2929" y="19177"/>
                    <a:pt x="2959" y="18762"/>
                  </a:cubicBezTo>
                  <a:cubicBezTo>
                    <a:pt x="3126" y="16509"/>
                    <a:pt x="3707" y="14401"/>
                    <a:pt x="4641" y="12502"/>
                  </a:cubicBezTo>
                  <a:cubicBezTo>
                    <a:pt x="6044" y="9636"/>
                    <a:pt x="8203" y="7237"/>
                    <a:pt x="10850" y="5555"/>
                  </a:cubicBezTo>
                  <a:cubicBezTo>
                    <a:pt x="12169" y="4715"/>
                    <a:pt x="13602" y="4050"/>
                    <a:pt x="15128" y="3603"/>
                  </a:cubicBezTo>
                  <a:cubicBezTo>
                    <a:pt x="16644" y="3146"/>
                    <a:pt x="18254" y="2908"/>
                    <a:pt x="19904" y="2908"/>
                  </a:cubicBezTo>
                  <a:close/>
                  <a:moveTo>
                    <a:pt x="19904" y="1"/>
                  </a:moveTo>
                  <a:cubicBezTo>
                    <a:pt x="17319" y="1"/>
                    <a:pt x="14837" y="499"/>
                    <a:pt x="12543" y="1423"/>
                  </a:cubicBezTo>
                  <a:cubicBezTo>
                    <a:pt x="9117" y="2804"/>
                    <a:pt x="6147" y="5109"/>
                    <a:pt x="3946" y="8068"/>
                  </a:cubicBezTo>
                  <a:cubicBezTo>
                    <a:pt x="2846" y="9542"/>
                    <a:pt x="1953" y="11173"/>
                    <a:pt x="1288" y="12938"/>
                  </a:cubicBezTo>
                  <a:cubicBezTo>
                    <a:pt x="624" y="14692"/>
                    <a:pt x="198" y="16582"/>
                    <a:pt x="52" y="18544"/>
                  </a:cubicBezTo>
                  <a:cubicBezTo>
                    <a:pt x="11" y="19043"/>
                    <a:pt x="1" y="19530"/>
                    <a:pt x="1" y="20019"/>
                  </a:cubicBezTo>
                  <a:cubicBezTo>
                    <a:pt x="1" y="22594"/>
                    <a:pt x="488" y="25065"/>
                    <a:pt x="1402" y="27338"/>
                  </a:cubicBezTo>
                  <a:cubicBezTo>
                    <a:pt x="2752" y="30744"/>
                    <a:pt x="5036" y="33683"/>
                    <a:pt x="7954" y="35852"/>
                  </a:cubicBezTo>
                  <a:cubicBezTo>
                    <a:pt x="9408" y="36932"/>
                    <a:pt x="11027" y="37815"/>
                    <a:pt x="12761" y="38459"/>
                  </a:cubicBezTo>
                  <a:cubicBezTo>
                    <a:pt x="14505" y="39102"/>
                    <a:pt x="16374" y="39507"/>
                    <a:pt x="18316" y="39631"/>
                  </a:cubicBezTo>
                  <a:cubicBezTo>
                    <a:pt x="18752" y="39663"/>
                    <a:pt x="19177" y="39684"/>
                    <a:pt x="19603" y="39684"/>
                  </a:cubicBezTo>
                  <a:cubicBezTo>
                    <a:pt x="22188" y="39684"/>
                    <a:pt x="24680" y="39175"/>
                    <a:pt x="26964" y="38251"/>
                  </a:cubicBezTo>
                  <a:cubicBezTo>
                    <a:pt x="30391" y="36870"/>
                    <a:pt x="33371" y="34565"/>
                    <a:pt x="35561" y="31606"/>
                  </a:cubicBezTo>
                  <a:cubicBezTo>
                    <a:pt x="36662" y="30132"/>
                    <a:pt x="37566" y="28501"/>
                    <a:pt x="38230" y="26736"/>
                  </a:cubicBezTo>
                  <a:cubicBezTo>
                    <a:pt x="38884" y="24982"/>
                    <a:pt x="39310" y="23092"/>
                    <a:pt x="39455" y="21129"/>
                  </a:cubicBezTo>
                  <a:cubicBezTo>
                    <a:pt x="39497" y="20631"/>
                    <a:pt x="39518" y="20143"/>
                    <a:pt x="39518" y="19655"/>
                  </a:cubicBezTo>
                  <a:cubicBezTo>
                    <a:pt x="39518" y="17080"/>
                    <a:pt x="39019" y="14609"/>
                    <a:pt x="38115" y="12336"/>
                  </a:cubicBezTo>
                  <a:cubicBezTo>
                    <a:pt x="36756" y="8940"/>
                    <a:pt x="34482" y="5991"/>
                    <a:pt x="31564" y="3832"/>
                  </a:cubicBezTo>
                  <a:cubicBezTo>
                    <a:pt x="30100" y="2752"/>
                    <a:pt x="28480" y="1859"/>
                    <a:pt x="26747" y="1215"/>
                  </a:cubicBezTo>
                  <a:cubicBezTo>
                    <a:pt x="25002" y="571"/>
                    <a:pt x="23144" y="167"/>
                    <a:pt x="21192" y="42"/>
                  </a:cubicBezTo>
                  <a:cubicBezTo>
                    <a:pt x="20766" y="11"/>
                    <a:pt x="20330" y="1"/>
                    <a:pt x="1990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4;p62">
              <a:extLst>
                <a:ext uri="{FF2B5EF4-FFF2-40B4-BE49-F238E27FC236}">
                  <a16:creationId xmlns:a16="http://schemas.microsoft.com/office/drawing/2014/main" id="{C983EA5C-FB96-5E6C-B771-C953E6E5BE9F}"/>
                </a:ext>
              </a:extLst>
            </p:cNvPr>
            <p:cNvSpPr/>
            <p:nvPr/>
          </p:nvSpPr>
          <p:spPr>
            <a:xfrm>
              <a:off x="1766200" y="2131650"/>
              <a:ext cx="272800" cy="267675"/>
            </a:xfrm>
            <a:custGeom>
              <a:avLst/>
              <a:gdLst/>
              <a:ahLst/>
              <a:cxnLst/>
              <a:rect l="l" t="t" r="r" b="b"/>
              <a:pathLst>
                <a:path w="10912" h="10707" extrusionOk="0">
                  <a:moveTo>
                    <a:pt x="5507" y="1"/>
                  </a:moveTo>
                  <a:cubicBezTo>
                    <a:pt x="2755" y="1"/>
                    <a:pt x="417" y="2173"/>
                    <a:pt x="208" y="5016"/>
                  </a:cubicBezTo>
                  <a:cubicBezTo>
                    <a:pt x="0" y="7965"/>
                    <a:pt x="2170" y="10509"/>
                    <a:pt x="5056" y="10696"/>
                  </a:cubicBezTo>
                  <a:cubicBezTo>
                    <a:pt x="5169" y="10703"/>
                    <a:pt x="5281" y="10707"/>
                    <a:pt x="5393" y="10707"/>
                  </a:cubicBezTo>
                  <a:cubicBezTo>
                    <a:pt x="8147" y="10707"/>
                    <a:pt x="10484" y="8525"/>
                    <a:pt x="10694" y="5691"/>
                  </a:cubicBezTo>
                  <a:cubicBezTo>
                    <a:pt x="10912" y="2743"/>
                    <a:pt x="8742" y="199"/>
                    <a:pt x="5845" y="12"/>
                  </a:cubicBezTo>
                  <a:cubicBezTo>
                    <a:pt x="5732" y="4"/>
                    <a:pt x="5619" y="1"/>
                    <a:pt x="5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5;p62">
              <a:extLst>
                <a:ext uri="{FF2B5EF4-FFF2-40B4-BE49-F238E27FC236}">
                  <a16:creationId xmlns:a16="http://schemas.microsoft.com/office/drawing/2014/main" id="{E6E33A45-24FC-1F63-0C79-5AF319EFF9AE}"/>
                </a:ext>
              </a:extLst>
            </p:cNvPr>
            <p:cNvSpPr/>
            <p:nvPr/>
          </p:nvSpPr>
          <p:spPr>
            <a:xfrm>
              <a:off x="2853775" y="1737650"/>
              <a:ext cx="908250" cy="911875"/>
            </a:xfrm>
            <a:custGeom>
              <a:avLst/>
              <a:gdLst/>
              <a:ahLst/>
              <a:cxnLst/>
              <a:rect l="l" t="t" r="r" b="b"/>
              <a:pathLst>
                <a:path w="36330" h="36475" extrusionOk="0">
                  <a:moveTo>
                    <a:pt x="18295" y="2918"/>
                  </a:moveTo>
                  <a:cubicBezTo>
                    <a:pt x="18628" y="2918"/>
                    <a:pt x="18960" y="2929"/>
                    <a:pt x="19292" y="2949"/>
                  </a:cubicBezTo>
                  <a:cubicBezTo>
                    <a:pt x="21306" y="3084"/>
                    <a:pt x="23185" y="3593"/>
                    <a:pt x="24878" y="4413"/>
                  </a:cubicBezTo>
                  <a:cubicBezTo>
                    <a:pt x="27421" y="5649"/>
                    <a:pt x="29560" y="7569"/>
                    <a:pt x="31055" y="9937"/>
                  </a:cubicBezTo>
                  <a:cubicBezTo>
                    <a:pt x="31803" y="11110"/>
                    <a:pt x="32395" y="12408"/>
                    <a:pt x="32800" y="13768"/>
                  </a:cubicBezTo>
                  <a:cubicBezTo>
                    <a:pt x="33194" y="15139"/>
                    <a:pt x="33413" y="16582"/>
                    <a:pt x="33413" y="18077"/>
                  </a:cubicBezTo>
                  <a:cubicBezTo>
                    <a:pt x="33413" y="18450"/>
                    <a:pt x="33402" y="18835"/>
                    <a:pt x="33371" y="19219"/>
                  </a:cubicBezTo>
                  <a:cubicBezTo>
                    <a:pt x="33226" y="21254"/>
                    <a:pt x="32686" y="23154"/>
                    <a:pt x="31844" y="24888"/>
                  </a:cubicBezTo>
                  <a:cubicBezTo>
                    <a:pt x="30578" y="27473"/>
                    <a:pt x="28616" y="29643"/>
                    <a:pt x="26228" y="31170"/>
                  </a:cubicBezTo>
                  <a:cubicBezTo>
                    <a:pt x="25033" y="31927"/>
                    <a:pt x="23725" y="32529"/>
                    <a:pt x="22355" y="32935"/>
                  </a:cubicBezTo>
                  <a:cubicBezTo>
                    <a:pt x="20974" y="33350"/>
                    <a:pt x="19520" y="33568"/>
                    <a:pt x="18025" y="33568"/>
                  </a:cubicBezTo>
                  <a:cubicBezTo>
                    <a:pt x="17693" y="33568"/>
                    <a:pt x="17361" y="33558"/>
                    <a:pt x="17029" y="33537"/>
                  </a:cubicBezTo>
                  <a:cubicBezTo>
                    <a:pt x="15024" y="33402"/>
                    <a:pt x="13145" y="32893"/>
                    <a:pt x="11443" y="32073"/>
                  </a:cubicBezTo>
                  <a:cubicBezTo>
                    <a:pt x="8898" y="30837"/>
                    <a:pt x="6760" y="28916"/>
                    <a:pt x="5265" y="26549"/>
                  </a:cubicBezTo>
                  <a:cubicBezTo>
                    <a:pt x="4517" y="25365"/>
                    <a:pt x="3926" y="24078"/>
                    <a:pt x="3531" y="22707"/>
                  </a:cubicBezTo>
                  <a:cubicBezTo>
                    <a:pt x="3126" y="21348"/>
                    <a:pt x="2908" y="19904"/>
                    <a:pt x="2908" y="18409"/>
                  </a:cubicBezTo>
                  <a:cubicBezTo>
                    <a:pt x="2908" y="18035"/>
                    <a:pt x="2929" y="17651"/>
                    <a:pt x="2950" y="17267"/>
                  </a:cubicBezTo>
                  <a:cubicBezTo>
                    <a:pt x="3105" y="15232"/>
                    <a:pt x="3635" y="13321"/>
                    <a:pt x="4475" y="11598"/>
                  </a:cubicBezTo>
                  <a:cubicBezTo>
                    <a:pt x="5742" y="9013"/>
                    <a:pt x="7705" y="6842"/>
                    <a:pt x="10093" y="5317"/>
                  </a:cubicBezTo>
                  <a:cubicBezTo>
                    <a:pt x="11297" y="4558"/>
                    <a:pt x="12595" y="3956"/>
                    <a:pt x="13976" y="3541"/>
                  </a:cubicBezTo>
                  <a:cubicBezTo>
                    <a:pt x="15347" y="3136"/>
                    <a:pt x="16800" y="2918"/>
                    <a:pt x="18295" y="2918"/>
                  </a:cubicBezTo>
                  <a:close/>
                  <a:moveTo>
                    <a:pt x="18295" y="1"/>
                  </a:moveTo>
                  <a:cubicBezTo>
                    <a:pt x="15917" y="1"/>
                    <a:pt x="13633" y="467"/>
                    <a:pt x="11536" y="1319"/>
                  </a:cubicBezTo>
                  <a:cubicBezTo>
                    <a:pt x="8379" y="2586"/>
                    <a:pt x="5649" y="4704"/>
                    <a:pt x="3624" y="7424"/>
                  </a:cubicBezTo>
                  <a:cubicBezTo>
                    <a:pt x="2617" y="8774"/>
                    <a:pt x="1787" y="10280"/>
                    <a:pt x="1185" y="11899"/>
                  </a:cubicBezTo>
                  <a:cubicBezTo>
                    <a:pt x="572" y="13519"/>
                    <a:pt x="177" y="15243"/>
                    <a:pt x="52" y="17049"/>
                  </a:cubicBezTo>
                  <a:cubicBezTo>
                    <a:pt x="11" y="17506"/>
                    <a:pt x="1" y="17963"/>
                    <a:pt x="1" y="18409"/>
                  </a:cubicBezTo>
                  <a:cubicBezTo>
                    <a:pt x="1" y="20776"/>
                    <a:pt x="458" y="23050"/>
                    <a:pt x="1288" y="25127"/>
                  </a:cubicBezTo>
                  <a:cubicBezTo>
                    <a:pt x="2534" y="28263"/>
                    <a:pt x="4632" y="30972"/>
                    <a:pt x="7310" y="32956"/>
                  </a:cubicBezTo>
                  <a:cubicBezTo>
                    <a:pt x="8649" y="33952"/>
                    <a:pt x="10134" y="34762"/>
                    <a:pt x="11733" y="35354"/>
                  </a:cubicBezTo>
                  <a:cubicBezTo>
                    <a:pt x="13332" y="35946"/>
                    <a:pt x="15056" y="36320"/>
                    <a:pt x="16842" y="36444"/>
                  </a:cubicBezTo>
                  <a:cubicBezTo>
                    <a:pt x="17236" y="36465"/>
                    <a:pt x="17631" y="36475"/>
                    <a:pt x="18025" y="36475"/>
                  </a:cubicBezTo>
                  <a:cubicBezTo>
                    <a:pt x="20403" y="36475"/>
                    <a:pt x="22687" y="36018"/>
                    <a:pt x="24784" y="35167"/>
                  </a:cubicBezTo>
                  <a:cubicBezTo>
                    <a:pt x="27940" y="33900"/>
                    <a:pt x="30682" y="31772"/>
                    <a:pt x="32696" y="29062"/>
                  </a:cubicBezTo>
                  <a:cubicBezTo>
                    <a:pt x="33703" y="27702"/>
                    <a:pt x="34534" y="26207"/>
                    <a:pt x="35146" y="24587"/>
                  </a:cubicBezTo>
                  <a:cubicBezTo>
                    <a:pt x="35748" y="22967"/>
                    <a:pt x="36143" y="21233"/>
                    <a:pt x="36278" y="19426"/>
                  </a:cubicBezTo>
                  <a:cubicBezTo>
                    <a:pt x="36309" y="18980"/>
                    <a:pt x="36330" y="18524"/>
                    <a:pt x="36330" y="18077"/>
                  </a:cubicBezTo>
                  <a:cubicBezTo>
                    <a:pt x="36330" y="15709"/>
                    <a:pt x="35873" y="13436"/>
                    <a:pt x="35042" y="11349"/>
                  </a:cubicBezTo>
                  <a:cubicBezTo>
                    <a:pt x="33786" y="8224"/>
                    <a:pt x="31699" y="5514"/>
                    <a:pt x="29010" y="3531"/>
                  </a:cubicBezTo>
                  <a:cubicBezTo>
                    <a:pt x="27671" y="2534"/>
                    <a:pt x="26186" y="1724"/>
                    <a:pt x="24587" y="1132"/>
                  </a:cubicBezTo>
                  <a:cubicBezTo>
                    <a:pt x="22988" y="530"/>
                    <a:pt x="21275" y="156"/>
                    <a:pt x="19489" y="42"/>
                  </a:cubicBezTo>
                  <a:cubicBezTo>
                    <a:pt x="19084" y="21"/>
                    <a:pt x="18690" y="1"/>
                    <a:pt x="18295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6;p62">
              <a:extLst>
                <a:ext uri="{FF2B5EF4-FFF2-40B4-BE49-F238E27FC236}">
                  <a16:creationId xmlns:a16="http://schemas.microsoft.com/office/drawing/2014/main" id="{ED06EB79-D223-1878-E656-92CE597C6E11}"/>
                </a:ext>
              </a:extLst>
            </p:cNvPr>
            <p:cNvSpPr/>
            <p:nvPr/>
          </p:nvSpPr>
          <p:spPr>
            <a:xfrm>
              <a:off x="1883775" y="1591775"/>
              <a:ext cx="282950" cy="688200"/>
            </a:xfrm>
            <a:custGeom>
              <a:avLst/>
              <a:gdLst/>
              <a:ahLst/>
              <a:cxnLst/>
              <a:rect l="l" t="t" r="r" b="b"/>
              <a:pathLst>
                <a:path w="11318" h="27528" extrusionOk="0">
                  <a:moveTo>
                    <a:pt x="9054" y="1"/>
                  </a:moveTo>
                  <a:lnTo>
                    <a:pt x="0" y="26580"/>
                  </a:lnTo>
                  <a:cubicBezTo>
                    <a:pt x="285" y="27312"/>
                    <a:pt x="624" y="27528"/>
                    <a:pt x="925" y="27528"/>
                  </a:cubicBezTo>
                  <a:cubicBezTo>
                    <a:pt x="1359" y="27528"/>
                    <a:pt x="1714" y="27079"/>
                    <a:pt x="1714" y="27079"/>
                  </a:cubicBezTo>
                  <a:lnTo>
                    <a:pt x="11317" y="478"/>
                  </a:lnTo>
                  <a:lnTo>
                    <a:pt x="9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7;p62">
              <a:extLst>
                <a:ext uri="{FF2B5EF4-FFF2-40B4-BE49-F238E27FC236}">
                  <a16:creationId xmlns:a16="http://schemas.microsoft.com/office/drawing/2014/main" id="{8E6B7742-DBB5-A5EB-FAD6-1E1A1EEE2B34}"/>
                </a:ext>
              </a:extLst>
            </p:cNvPr>
            <p:cNvSpPr/>
            <p:nvPr/>
          </p:nvSpPr>
          <p:spPr>
            <a:xfrm>
              <a:off x="2439250" y="2171625"/>
              <a:ext cx="262175" cy="270775"/>
            </a:xfrm>
            <a:custGeom>
              <a:avLst/>
              <a:gdLst/>
              <a:ahLst/>
              <a:cxnLst/>
              <a:rect l="l" t="t" r="r" b="b"/>
              <a:pathLst>
                <a:path w="10487" h="10831" extrusionOk="0">
                  <a:moveTo>
                    <a:pt x="5320" y="1"/>
                  </a:moveTo>
                  <a:cubicBezTo>
                    <a:pt x="2682" y="1"/>
                    <a:pt x="428" y="2214"/>
                    <a:pt x="219" y="5089"/>
                  </a:cubicBezTo>
                  <a:cubicBezTo>
                    <a:pt x="0" y="8069"/>
                    <a:pt x="2077" y="10644"/>
                    <a:pt x="4849" y="10820"/>
                  </a:cubicBezTo>
                  <a:cubicBezTo>
                    <a:pt x="4950" y="10827"/>
                    <a:pt x="5051" y="10830"/>
                    <a:pt x="5151" y="10830"/>
                  </a:cubicBezTo>
                  <a:cubicBezTo>
                    <a:pt x="7795" y="10830"/>
                    <a:pt x="10059" y="8615"/>
                    <a:pt x="10269" y="5743"/>
                  </a:cubicBezTo>
                  <a:cubicBezTo>
                    <a:pt x="10487" y="2753"/>
                    <a:pt x="8421" y="189"/>
                    <a:pt x="5638" y="12"/>
                  </a:cubicBezTo>
                  <a:cubicBezTo>
                    <a:pt x="5532" y="4"/>
                    <a:pt x="5425" y="1"/>
                    <a:pt x="5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8;p62">
              <a:extLst>
                <a:ext uri="{FF2B5EF4-FFF2-40B4-BE49-F238E27FC236}">
                  <a16:creationId xmlns:a16="http://schemas.microsoft.com/office/drawing/2014/main" id="{1412EBB0-BD1A-6A6C-5C5C-AA4B47ADA5B2}"/>
                </a:ext>
              </a:extLst>
            </p:cNvPr>
            <p:cNvSpPr/>
            <p:nvPr/>
          </p:nvSpPr>
          <p:spPr>
            <a:xfrm>
              <a:off x="2041850" y="1507675"/>
              <a:ext cx="1304350" cy="834275"/>
            </a:xfrm>
            <a:custGeom>
              <a:avLst/>
              <a:gdLst/>
              <a:ahLst/>
              <a:cxnLst/>
              <a:rect l="l" t="t" r="r" b="b"/>
              <a:pathLst>
                <a:path w="52174" h="33371" extrusionOk="0">
                  <a:moveTo>
                    <a:pt x="11289" y="5792"/>
                  </a:moveTo>
                  <a:cubicBezTo>
                    <a:pt x="11369" y="5792"/>
                    <a:pt x="11452" y="5799"/>
                    <a:pt x="11535" y="5815"/>
                  </a:cubicBezTo>
                  <a:lnTo>
                    <a:pt x="36942" y="10487"/>
                  </a:lnTo>
                  <a:cubicBezTo>
                    <a:pt x="37762" y="10632"/>
                    <a:pt x="38479" y="11110"/>
                    <a:pt x="38925" y="11805"/>
                  </a:cubicBezTo>
                  <a:lnTo>
                    <a:pt x="47107" y="24472"/>
                  </a:lnTo>
                  <a:cubicBezTo>
                    <a:pt x="47211" y="24628"/>
                    <a:pt x="47408" y="24888"/>
                    <a:pt x="47647" y="25189"/>
                  </a:cubicBezTo>
                  <a:cubicBezTo>
                    <a:pt x="48343" y="26061"/>
                    <a:pt x="48955" y="27930"/>
                    <a:pt x="47813" y="28138"/>
                  </a:cubicBezTo>
                  <a:cubicBezTo>
                    <a:pt x="42642" y="29072"/>
                    <a:pt x="29954" y="30557"/>
                    <a:pt x="26954" y="31087"/>
                  </a:cubicBezTo>
                  <a:cubicBezTo>
                    <a:pt x="26622" y="31145"/>
                    <a:pt x="26305" y="31172"/>
                    <a:pt x="26005" y="31172"/>
                  </a:cubicBezTo>
                  <a:cubicBezTo>
                    <a:pt x="22837" y="31172"/>
                    <a:pt x="21399" y="28210"/>
                    <a:pt x="21399" y="28210"/>
                  </a:cubicBezTo>
                  <a:lnTo>
                    <a:pt x="10144" y="7684"/>
                  </a:lnTo>
                  <a:cubicBezTo>
                    <a:pt x="9666" y="6813"/>
                    <a:pt x="10343" y="5792"/>
                    <a:pt x="11289" y="5792"/>
                  </a:cubicBezTo>
                  <a:close/>
                  <a:moveTo>
                    <a:pt x="37111" y="0"/>
                  </a:moveTo>
                  <a:cubicBezTo>
                    <a:pt x="36725" y="0"/>
                    <a:pt x="36328" y="29"/>
                    <a:pt x="35925" y="94"/>
                  </a:cubicBezTo>
                  <a:cubicBezTo>
                    <a:pt x="32488" y="644"/>
                    <a:pt x="28086" y="945"/>
                    <a:pt x="27525" y="1589"/>
                  </a:cubicBezTo>
                  <a:cubicBezTo>
                    <a:pt x="26994" y="2210"/>
                    <a:pt x="25912" y="3963"/>
                    <a:pt x="27918" y="3963"/>
                  </a:cubicBezTo>
                  <a:cubicBezTo>
                    <a:pt x="27990" y="3963"/>
                    <a:pt x="28067" y="3961"/>
                    <a:pt x="28148" y="3956"/>
                  </a:cubicBezTo>
                  <a:cubicBezTo>
                    <a:pt x="28311" y="3946"/>
                    <a:pt x="28478" y="3941"/>
                    <a:pt x="28647" y="3941"/>
                  </a:cubicBezTo>
                  <a:cubicBezTo>
                    <a:pt x="29823" y="3941"/>
                    <a:pt x="31109" y="4176"/>
                    <a:pt x="32063" y="4403"/>
                  </a:cubicBezTo>
                  <a:cubicBezTo>
                    <a:pt x="32862" y="4590"/>
                    <a:pt x="33371" y="5347"/>
                    <a:pt x="33215" y="6116"/>
                  </a:cubicBezTo>
                  <a:cubicBezTo>
                    <a:pt x="33071" y="6825"/>
                    <a:pt x="32416" y="7316"/>
                    <a:pt x="31685" y="7316"/>
                  </a:cubicBezTo>
                  <a:cubicBezTo>
                    <a:pt x="31570" y="7316"/>
                    <a:pt x="31453" y="7304"/>
                    <a:pt x="31336" y="7278"/>
                  </a:cubicBezTo>
                  <a:lnTo>
                    <a:pt x="6386" y="2108"/>
                  </a:lnTo>
                  <a:cubicBezTo>
                    <a:pt x="5722" y="1965"/>
                    <a:pt x="3379" y="884"/>
                    <a:pt x="2399" y="884"/>
                  </a:cubicBezTo>
                  <a:cubicBezTo>
                    <a:pt x="2168" y="884"/>
                    <a:pt x="2013" y="944"/>
                    <a:pt x="1973" y="1090"/>
                  </a:cubicBezTo>
                  <a:lnTo>
                    <a:pt x="104" y="3644"/>
                  </a:lnTo>
                  <a:cubicBezTo>
                    <a:pt x="1" y="4008"/>
                    <a:pt x="4258" y="5005"/>
                    <a:pt x="4454" y="5337"/>
                  </a:cubicBezTo>
                  <a:lnTo>
                    <a:pt x="19229" y="29695"/>
                  </a:lnTo>
                  <a:cubicBezTo>
                    <a:pt x="19260" y="29726"/>
                    <a:pt x="19281" y="29768"/>
                    <a:pt x="19302" y="29809"/>
                  </a:cubicBezTo>
                  <a:cubicBezTo>
                    <a:pt x="19522" y="30282"/>
                    <a:pt x="21180" y="33371"/>
                    <a:pt x="25604" y="33371"/>
                  </a:cubicBezTo>
                  <a:cubicBezTo>
                    <a:pt x="26614" y="33371"/>
                    <a:pt x="27768" y="33210"/>
                    <a:pt x="29082" y="32820"/>
                  </a:cubicBezTo>
                  <a:cubicBezTo>
                    <a:pt x="29145" y="32799"/>
                    <a:pt x="29207" y="32779"/>
                    <a:pt x="29280" y="32769"/>
                  </a:cubicBezTo>
                  <a:lnTo>
                    <a:pt x="50482" y="29518"/>
                  </a:lnTo>
                  <a:cubicBezTo>
                    <a:pt x="51624" y="29342"/>
                    <a:pt x="52174" y="28117"/>
                    <a:pt x="51520" y="27224"/>
                  </a:cubicBezTo>
                  <a:cubicBezTo>
                    <a:pt x="51022" y="26539"/>
                    <a:pt x="50502" y="25801"/>
                    <a:pt x="50170" y="25272"/>
                  </a:cubicBezTo>
                  <a:cubicBezTo>
                    <a:pt x="49619" y="24359"/>
                    <a:pt x="44324" y="17184"/>
                    <a:pt x="41936" y="12470"/>
                  </a:cubicBezTo>
                  <a:cubicBezTo>
                    <a:pt x="40784" y="10196"/>
                    <a:pt x="39912" y="9179"/>
                    <a:pt x="37285" y="8535"/>
                  </a:cubicBezTo>
                  <a:cubicBezTo>
                    <a:pt x="36465" y="8328"/>
                    <a:pt x="35946" y="7569"/>
                    <a:pt x="36122" y="6780"/>
                  </a:cubicBezTo>
                  <a:lnTo>
                    <a:pt x="36246" y="6251"/>
                  </a:lnTo>
                  <a:cubicBezTo>
                    <a:pt x="36361" y="5742"/>
                    <a:pt x="36756" y="5326"/>
                    <a:pt x="37285" y="5160"/>
                  </a:cubicBezTo>
                  <a:cubicBezTo>
                    <a:pt x="38145" y="4895"/>
                    <a:pt x="39450" y="4523"/>
                    <a:pt x="40176" y="4523"/>
                  </a:cubicBezTo>
                  <a:cubicBezTo>
                    <a:pt x="40301" y="4523"/>
                    <a:pt x="40408" y="4534"/>
                    <a:pt x="40493" y="4558"/>
                  </a:cubicBezTo>
                  <a:cubicBezTo>
                    <a:pt x="40541" y="4572"/>
                    <a:pt x="40589" y="4579"/>
                    <a:pt x="40638" y="4579"/>
                  </a:cubicBezTo>
                  <a:cubicBezTo>
                    <a:pt x="41488" y="4579"/>
                    <a:pt x="42442" y="2528"/>
                    <a:pt x="42383" y="2066"/>
                  </a:cubicBezTo>
                  <a:cubicBezTo>
                    <a:pt x="42319" y="1636"/>
                    <a:pt x="40014" y="0"/>
                    <a:pt x="37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9;p62">
              <a:extLst>
                <a:ext uri="{FF2B5EF4-FFF2-40B4-BE49-F238E27FC236}">
                  <a16:creationId xmlns:a16="http://schemas.microsoft.com/office/drawing/2014/main" id="{FD26DBC6-F7B6-D962-E7E9-39D4907B552D}"/>
                </a:ext>
              </a:extLst>
            </p:cNvPr>
            <p:cNvSpPr/>
            <p:nvPr/>
          </p:nvSpPr>
          <p:spPr>
            <a:xfrm>
              <a:off x="2661175" y="1503750"/>
              <a:ext cx="499700" cy="132175"/>
            </a:xfrm>
            <a:custGeom>
              <a:avLst/>
              <a:gdLst/>
              <a:ahLst/>
              <a:cxnLst/>
              <a:rect l="l" t="t" r="r" b="b"/>
              <a:pathLst>
                <a:path w="19988" h="5287" extrusionOk="0">
                  <a:moveTo>
                    <a:pt x="11419" y="0"/>
                  </a:moveTo>
                  <a:cubicBezTo>
                    <a:pt x="7882" y="0"/>
                    <a:pt x="3986" y="868"/>
                    <a:pt x="1039" y="2639"/>
                  </a:cubicBezTo>
                  <a:cubicBezTo>
                    <a:pt x="624" y="2888"/>
                    <a:pt x="188" y="3210"/>
                    <a:pt x="105" y="3667"/>
                  </a:cubicBezTo>
                  <a:cubicBezTo>
                    <a:pt x="1" y="4217"/>
                    <a:pt x="478" y="4736"/>
                    <a:pt x="1028" y="4934"/>
                  </a:cubicBezTo>
                  <a:cubicBezTo>
                    <a:pt x="1328" y="5041"/>
                    <a:pt x="1645" y="5074"/>
                    <a:pt x="1968" y="5074"/>
                  </a:cubicBezTo>
                  <a:cubicBezTo>
                    <a:pt x="2239" y="5074"/>
                    <a:pt x="2513" y="5051"/>
                    <a:pt x="2783" y="5027"/>
                  </a:cubicBezTo>
                  <a:cubicBezTo>
                    <a:pt x="4509" y="4895"/>
                    <a:pt x="6243" y="4827"/>
                    <a:pt x="7977" y="4827"/>
                  </a:cubicBezTo>
                  <a:cubicBezTo>
                    <a:pt x="9101" y="4827"/>
                    <a:pt x="10226" y="4856"/>
                    <a:pt x="11349" y="4913"/>
                  </a:cubicBezTo>
                  <a:cubicBezTo>
                    <a:pt x="12282" y="4967"/>
                    <a:pt x="13662" y="5286"/>
                    <a:pt x="14901" y="5286"/>
                  </a:cubicBezTo>
                  <a:cubicBezTo>
                    <a:pt x="15800" y="5286"/>
                    <a:pt x="16625" y="5118"/>
                    <a:pt x="17153" y="4560"/>
                  </a:cubicBezTo>
                  <a:cubicBezTo>
                    <a:pt x="19987" y="1570"/>
                    <a:pt x="14173" y="74"/>
                    <a:pt x="12128" y="12"/>
                  </a:cubicBezTo>
                  <a:cubicBezTo>
                    <a:pt x="11893" y="4"/>
                    <a:pt x="11657" y="0"/>
                    <a:pt x="1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80;p62">
              <a:extLst>
                <a:ext uri="{FF2B5EF4-FFF2-40B4-BE49-F238E27FC236}">
                  <a16:creationId xmlns:a16="http://schemas.microsoft.com/office/drawing/2014/main" id="{7667B96D-E96A-1192-CCE4-D9C6B199948E}"/>
                </a:ext>
              </a:extLst>
            </p:cNvPr>
            <p:cNvSpPr/>
            <p:nvPr/>
          </p:nvSpPr>
          <p:spPr>
            <a:xfrm>
              <a:off x="3222900" y="2097750"/>
              <a:ext cx="199100" cy="200525"/>
            </a:xfrm>
            <a:custGeom>
              <a:avLst/>
              <a:gdLst/>
              <a:ahLst/>
              <a:cxnLst/>
              <a:rect l="l" t="t" r="r" b="b"/>
              <a:pathLst>
                <a:path w="7964" h="8021" extrusionOk="0">
                  <a:moveTo>
                    <a:pt x="4039" y="0"/>
                  </a:moveTo>
                  <a:cubicBezTo>
                    <a:pt x="2023" y="0"/>
                    <a:pt x="315" y="1638"/>
                    <a:pt x="156" y="3767"/>
                  </a:cubicBezTo>
                  <a:cubicBezTo>
                    <a:pt x="0" y="5968"/>
                    <a:pt x="1578" y="7878"/>
                    <a:pt x="3686" y="8013"/>
                  </a:cubicBezTo>
                  <a:cubicBezTo>
                    <a:pt x="3765" y="8018"/>
                    <a:pt x="3844" y="8020"/>
                    <a:pt x="3923" y="8020"/>
                  </a:cubicBezTo>
                  <a:cubicBezTo>
                    <a:pt x="5931" y="8020"/>
                    <a:pt x="7648" y="6383"/>
                    <a:pt x="7797" y="4254"/>
                  </a:cubicBezTo>
                  <a:cubicBezTo>
                    <a:pt x="7963" y="2053"/>
                    <a:pt x="6385" y="143"/>
                    <a:pt x="4278" y="8"/>
                  </a:cubicBezTo>
                  <a:cubicBezTo>
                    <a:pt x="4198" y="3"/>
                    <a:pt x="4118" y="0"/>
                    <a:pt x="4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81;p62">
              <a:extLst>
                <a:ext uri="{FF2B5EF4-FFF2-40B4-BE49-F238E27FC236}">
                  <a16:creationId xmlns:a16="http://schemas.microsoft.com/office/drawing/2014/main" id="{86B84938-8CF8-A9EE-EB97-836B60FFC256}"/>
                </a:ext>
              </a:extLst>
            </p:cNvPr>
            <p:cNvSpPr/>
            <p:nvPr/>
          </p:nvSpPr>
          <p:spPr>
            <a:xfrm>
              <a:off x="2535550" y="2175525"/>
              <a:ext cx="286075" cy="291550"/>
            </a:xfrm>
            <a:custGeom>
              <a:avLst/>
              <a:gdLst/>
              <a:ahLst/>
              <a:cxnLst/>
              <a:rect l="l" t="t" r="r" b="b"/>
              <a:pathLst>
                <a:path w="11443" h="11662" extrusionOk="0">
                  <a:moveTo>
                    <a:pt x="5806" y="1"/>
                  </a:moveTo>
                  <a:cubicBezTo>
                    <a:pt x="2929" y="1"/>
                    <a:pt x="469" y="2386"/>
                    <a:pt x="239" y="5473"/>
                  </a:cubicBezTo>
                  <a:cubicBezTo>
                    <a:pt x="1" y="8692"/>
                    <a:pt x="2264" y="11454"/>
                    <a:pt x="5296" y="11650"/>
                  </a:cubicBezTo>
                  <a:cubicBezTo>
                    <a:pt x="5411" y="11658"/>
                    <a:pt x="5525" y="11662"/>
                    <a:pt x="5638" y="11662"/>
                  </a:cubicBezTo>
                  <a:cubicBezTo>
                    <a:pt x="8524" y="11662"/>
                    <a:pt x="10984" y="9276"/>
                    <a:pt x="11214" y="6189"/>
                  </a:cubicBezTo>
                  <a:cubicBezTo>
                    <a:pt x="11442" y="2970"/>
                    <a:pt x="9179" y="209"/>
                    <a:pt x="6147" y="12"/>
                  </a:cubicBezTo>
                  <a:cubicBezTo>
                    <a:pt x="6033" y="4"/>
                    <a:pt x="5919" y="1"/>
                    <a:pt x="5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82;p62">
              <a:extLst>
                <a:ext uri="{FF2B5EF4-FFF2-40B4-BE49-F238E27FC236}">
                  <a16:creationId xmlns:a16="http://schemas.microsoft.com/office/drawing/2014/main" id="{6D5C221F-15C3-B9E9-6B11-89A5A967636A}"/>
                </a:ext>
              </a:extLst>
            </p:cNvPr>
            <p:cNvSpPr/>
            <p:nvPr/>
          </p:nvSpPr>
          <p:spPr>
            <a:xfrm>
              <a:off x="2535025" y="2169575"/>
              <a:ext cx="287375" cy="303725"/>
            </a:xfrm>
            <a:custGeom>
              <a:avLst/>
              <a:gdLst/>
              <a:ahLst/>
              <a:cxnLst/>
              <a:rect l="l" t="t" r="r" b="b"/>
              <a:pathLst>
                <a:path w="11495" h="12149" extrusionOk="0">
                  <a:moveTo>
                    <a:pt x="5825" y="478"/>
                  </a:moveTo>
                  <a:cubicBezTo>
                    <a:pt x="5940" y="478"/>
                    <a:pt x="6044" y="488"/>
                    <a:pt x="6157" y="488"/>
                  </a:cubicBezTo>
                  <a:cubicBezTo>
                    <a:pt x="6843" y="540"/>
                    <a:pt x="7486" y="717"/>
                    <a:pt x="8068" y="1018"/>
                  </a:cubicBezTo>
                  <a:cubicBezTo>
                    <a:pt x="8951" y="1454"/>
                    <a:pt x="9678" y="2149"/>
                    <a:pt x="10197" y="3012"/>
                  </a:cubicBezTo>
                  <a:cubicBezTo>
                    <a:pt x="10705" y="3863"/>
                    <a:pt x="11007" y="4880"/>
                    <a:pt x="11007" y="5970"/>
                  </a:cubicBezTo>
                  <a:cubicBezTo>
                    <a:pt x="11007" y="6116"/>
                    <a:pt x="10996" y="6261"/>
                    <a:pt x="10986" y="6406"/>
                  </a:cubicBezTo>
                  <a:cubicBezTo>
                    <a:pt x="10933" y="7154"/>
                    <a:pt x="10747" y="7850"/>
                    <a:pt x="10446" y="8483"/>
                  </a:cubicBezTo>
                  <a:cubicBezTo>
                    <a:pt x="10010" y="9428"/>
                    <a:pt x="9325" y="10227"/>
                    <a:pt x="8494" y="10778"/>
                  </a:cubicBezTo>
                  <a:cubicBezTo>
                    <a:pt x="8079" y="11058"/>
                    <a:pt x="7632" y="11276"/>
                    <a:pt x="7154" y="11432"/>
                  </a:cubicBezTo>
                  <a:cubicBezTo>
                    <a:pt x="6677" y="11577"/>
                    <a:pt x="6178" y="11660"/>
                    <a:pt x="5659" y="11660"/>
                  </a:cubicBezTo>
                  <a:cubicBezTo>
                    <a:pt x="5555" y="11660"/>
                    <a:pt x="5441" y="11650"/>
                    <a:pt x="5338" y="11650"/>
                  </a:cubicBezTo>
                  <a:cubicBezTo>
                    <a:pt x="4642" y="11598"/>
                    <a:pt x="3998" y="11422"/>
                    <a:pt x="3416" y="11120"/>
                  </a:cubicBezTo>
                  <a:cubicBezTo>
                    <a:pt x="2544" y="10684"/>
                    <a:pt x="1807" y="9989"/>
                    <a:pt x="1298" y="9127"/>
                  </a:cubicBezTo>
                  <a:cubicBezTo>
                    <a:pt x="779" y="8275"/>
                    <a:pt x="488" y="7258"/>
                    <a:pt x="488" y="6168"/>
                  </a:cubicBezTo>
                  <a:cubicBezTo>
                    <a:pt x="488" y="6023"/>
                    <a:pt x="488" y="5877"/>
                    <a:pt x="499" y="5732"/>
                  </a:cubicBezTo>
                  <a:cubicBezTo>
                    <a:pt x="551" y="4984"/>
                    <a:pt x="748" y="4288"/>
                    <a:pt x="1039" y="3655"/>
                  </a:cubicBezTo>
                  <a:cubicBezTo>
                    <a:pt x="1485" y="2710"/>
                    <a:pt x="2170" y="1911"/>
                    <a:pt x="2991" y="1360"/>
                  </a:cubicBezTo>
                  <a:cubicBezTo>
                    <a:pt x="3406" y="1080"/>
                    <a:pt x="3863" y="862"/>
                    <a:pt x="4341" y="717"/>
                  </a:cubicBezTo>
                  <a:cubicBezTo>
                    <a:pt x="4818" y="561"/>
                    <a:pt x="5317" y="478"/>
                    <a:pt x="5825" y="478"/>
                  </a:cubicBezTo>
                  <a:close/>
                  <a:moveTo>
                    <a:pt x="5825" y="1"/>
                  </a:moveTo>
                  <a:cubicBezTo>
                    <a:pt x="5078" y="1"/>
                    <a:pt x="4351" y="156"/>
                    <a:pt x="3676" y="437"/>
                  </a:cubicBezTo>
                  <a:cubicBezTo>
                    <a:pt x="2680" y="862"/>
                    <a:pt x="1807" y="1579"/>
                    <a:pt x="1164" y="2482"/>
                  </a:cubicBezTo>
                  <a:cubicBezTo>
                    <a:pt x="520" y="3385"/>
                    <a:pt x="105" y="4496"/>
                    <a:pt x="22" y="5700"/>
                  </a:cubicBezTo>
                  <a:cubicBezTo>
                    <a:pt x="1" y="5856"/>
                    <a:pt x="1" y="6012"/>
                    <a:pt x="1" y="6168"/>
                  </a:cubicBezTo>
                  <a:cubicBezTo>
                    <a:pt x="1" y="7735"/>
                    <a:pt x="571" y="9179"/>
                    <a:pt x="1517" y="10248"/>
                  </a:cubicBezTo>
                  <a:cubicBezTo>
                    <a:pt x="1994" y="10788"/>
                    <a:pt x="2555" y="11235"/>
                    <a:pt x="3199" y="11556"/>
                  </a:cubicBezTo>
                  <a:cubicBezTo>
                    <a:pt x="3842" y="11878"/>
                    <a:pt x="4548" y="12086"/>
                    <a:pt x="5306" y="12128"/>
                  </a:cubicBezTo>
                  <a:cubicBezTo>
                    <a:pt x="5421" y="12138"/>
                    <a:pt x="5545" y="12148"/>
                    <a:pt x="5659" y="12148"/>
                  </a:cubicBezTo>
                  <a:cubicBezTo>
                    <a:pt x="6417" y="12148"/>
                    <a:pt x="7144" y="11982"/>
                    <a:pt x="7809" y="11702"/>
                  </a:cubicBezTo>
                  <a:cubicBezTo>
                    <a:pt x="8815" y="11276"/>
                    <a:pt x="9688" y="10570"/>
                    <a:pt x="10331" y="9657"/>
                  </a:cubicBezTo>
                  <a:cubicBezTo>
                    <a:pt x="10965" y="8753"/>
                    <a:pt x="11380" y="7652"/>
                    <a:pt x="11473" y="6448"/>
                  </a:cubicBezTo>
                  <a:cubicBezTo>
                    <a:pt x="11484" y="6282"/>
                    <a:pt x="11494" y="6126"/>
                    <a:pt x="11494" y="5970"/>
                  </a:cubicBezTo>
                  <a:cubicBezTo>
                    <a:pt x="11494" y="4403"/>
                    <a:pt x="10924" y="2959"/>
                    <a:pt x="9968" y="1890"/>
                  </a:cubicBezTo>
                  <a:cubicBezTo>
                    <a:pt x="9501" y="1350"/>
                    <a:pt x="8930" y="903"/>
                    <a:pt x="8286" y="582"/>
                  </a:cubicBezTo>
                  <a:cubicBezTo>
                    <a:pt x="7653" y="260"/>
                    <a:pt x="6946" y="63"/>
                    <a:pt x="6189" y="11"/>
                  </a:cubicBezTo>
                  <a:cubicBezTo>
                    <a:pt x="6064" y="1"/>
                    <a:pt x="5950" y="1"/>
                    <a:pt x="5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83;p62">
              <a:extLst>
                <a:ext uri="{FF2B5EF4-FFF2-40B4-BE49-F238E27FC236}">
                  <a16:creationId xmlns:a16="http://schemas.microsoft.com/office/drawing/2014/main" id="{65DA2435-B801-9FDF-C88A-13E53766204F}"/>
                </a:ext>
              </a:extLst>
            </p:cNvPr>
            <p:cNvSpPr/>
            <p:nvPr/>
          </p:nvSpPr>
          <p:spPr>
            <a:xfrm>
              <a:off x="2625875" y="2262400"/>
              <a:ext cx="120475" cy="125875"/>
            </a:xfrm>
            <a:custGeom>
              <a:avLst/>
              <a:gdLst/>
              <a:ahLst/>
              <a:cxnLst/>
              <a:rect l="l" t="t" r="r" b="b"/>
              <a:pathLst>
                <a:path w="4819" h="5035" extrusionOk="0">
                  <a:moveTo>
                    <a:pt x="2456" y="0"/>
                  </a:moveTo>
                  <a:cubicBezTo>
                    <a:pt x="1238" y="0"/>
                    <a:pt x="194" y="1031"/>
                    <a:pt x="105" y="2361"/>
                  </a:cubicBezTo>
                  <a:cubicBezTo>
                    <a:pt x="1" y="3752"/>
                    <a:pt x="945" y="4947"/>
                    <a:pt x="2223" y="5030"/>
                  </a:cubicBezTo>
                  <a:cubicBezTo>
                    <a:pt x="2270" y="5033"/>
                    <a:pt x="2317" y="5034"/>
                    <a:pt x="2363" y="5034"/>
                  </a:cubicBezTo>
                  <a:cubicBezTo>
                    <a:pt x="3580" y="5034"/>
                    <a:pt x="4615" y="4003"/>
                    <a:pt x="4715" y="2663"/>
                  </a:cubicBezTo>
                  <a:cubicBezTo>
                    <a:pt x="4818" y="1281"/>
                    <a:pt x="3863" y="88"/>
                    <a:pt x="2597" y="5"/>
                  </a:cubicBezTo>
                  <a:cubicBezTo>
                    <a:pt x="2549" y="2"/>
                    <a:pt x="2503" y="0"/>
                    <a:pt x="2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84;p62">
              <a:extLst>
                <a:ext uri="{FF2B5EF4-FFF2-40B4-BE49-F238E27FC236}">
                  <a16:creationId xmlns:a16="http://schemas.microsoft.com/office/drawing/2014/main" id="{419F7926-36A4-30D7-5941-71614D6FD68D}"/>
                </a:ext>
              </a:extLst>
            </p:cNvPr>
            <p:cNvSpPr/>
            <p:nvPr/>
          </p:nvSpPr>
          <p:spPr>
            <a:xfrm>
              <a:off x="2667675" y="2310400"/>
              <a:ext cx="89300" cy="254350"/>
            </a:xfrm>
            <a:custGeom>
              <a:avLst/>
              <a:gdLst/>
              <a:ahLst/>
              <a:cxnLst/>
              <a:rect l="l" t="t" r="r" b="b"/>
              <a:pathLst>
                <a:path w="3572" h="10174" extrusionOk="0">
                  <a:moveTo>
                    <a:pt x="889" y="1"/>
                  </a:moveTo>
                  <a:cubicBezTo>
                    <a:pt x="836" y="1"/>
                    <a:pt x="781" y="6"/>
                    <a:pt x="727" y="16"/>
                  </a:cubicBezTo>
                  <a:cubicBezTo>
                    <a:pt x="291" y="88"/>
                    <a:pt x="0" y="503"/>
                    <a:pt x="83" y="919"/>
                  </a:cubicBezTo>
                  <a:lnTo>
                    <a:pt x="1890" y="9547"/>
                  </a:lnTo>
                  <a:cubicBezTo>
                    <a:pt x="1963" y="9913"/>
                    <a:pt x="2302" y="10174"/>
                    <a:pt x="2687" y="10174"/>
                  </a:cubicBezTo>
                  <a:cubicBezTo>
                    <a:pt x="2739" y="10174"/>
                    <a:pt x="2792" y="10169"/>
                    <a:pt x="2845" y="10159"/>
                  </a:cubicBezTo>
                  <a:cubicBezTo>
                    <a:pt x="3281" y="10076"/>
                    <a:pt x="3572" y="9672"/>
                    <a:pt x="3489" y="9256"/>
                  </a:cubicBezTo>
                  <a:lnTo>
                    <a:pt x="1693" y="618"/>
                  </a:lnTo>
                  <a:cubicBezTo>
                    <a:pt x="1610" y="253"/>
                    <a:pt x="1273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85;p62">
              <a:extLst>
                <a:ext uri="{FF2B5EF4-FFF2-40B4-BE49-F238E27FC236}">
                  <a16:creationId xmlns:a16="http://schemas.microsoft.com/office/drawing/2014/main" id="{A884C5DD-C175-570D-166E-36BBD55413A3}"/>
                </a:ext>
              </a:extLst>
            </p:cNvPr>
            <p:cNvSpPr/>
            <p:nvPr/>
          </p:nvSpPr>
          <p:spPr>
            <a:xfrm>
              <a:off x="2709200" y="2532650"/>
              <a:ext cx="176800" cy="52850"/>
            </a:xfrm>
            <a:custGeom>
              <a:avLst/>
              <a:gdLst/>
              <a:ahLst/>
              <a:cxnLst/>
              <a:rect l="l" t="t" r="r" b="b"/>
              <a:pathLst>
                <a:path w="7072" h="2114" extrusionOk="0">
                  <a:moveTo>
                    <a:pt x="795" y="1"/>
                  </a:moveTo>
                  <a:cubicBezTo>
                    <a:pt x="414" y="1"/>
                    <a:pt x="82" y="291"/>
                    <a:pt x="53" y="657"/>
                  </a:cubicBezTo>
                  <a:lnTo>
                    <a:pt x="32" y="1010"/>
                  </a:lnTo>
                  <a:cubicBezTo>
                    <a:pt x="0" y="1394"/>
                    <a:pt x="312" y="1726"/>
                    <a:pt x="727" y="1758"/>
                  </a:cubicBezTo>
                  <a:lnTo>
                    <a:pt x="6220" y="2111"/>
                  </a:lnTo>
                  <a:cubicBezTo>
                    <a:pt x="6240" y="2112"/>
                    <a:pt x="6259" y="2113"/>
                    <a:pt x="6279" y="2113"/>
                  </a:cubicBezTo>
                  <a:cubicBezTo>
                    <a:pt x="6659" y="2113"/>
                    <a:pt x="6989" y="1832"/>
                    <a:pt x="7009" y="1456"/>
                  </a:cubicBezTo>
                  <a:lnTo>
                    <a:pt x="7040" y="1103"/>
                  </a:lnTo>
                  <a:cubicBezTo>
                    <a:pt x="7071" y="719"/>
                    <a:pt x="6760" y="387"/>
                    <a:pt x="6345" y="356"/>
                  </a:cubicBezTo>
                  <a:lnTo>
                    <a:pt x="852" y="3"/>
                  </a:lnTo>
                  <a:cubicBezTo>
                    <a:pt x="833" y="1"/>
                    <a:pt x="81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6;p62">
              <a:extLst>
                <a:ext uri="{FF2B5EF4-FFF2-40B4-BE49-F238E27FC236}">
                  <a16:creationId xmlns:a16="http://schemas.microsoft.com/office/drawing/2014/main" id="{7251F943-19D3-C9A1-02D5-68A5205D9B1C}"/>
                </a:ext>
              </a:extLst>
            </p:cNvPr>
            <p:cNvSpPr/>
            <p:nvPr/>
          </p:nvSpPr>
          <p:spPr>
            <a:xfrm>
              <a:off x="1741525" y="1133900"/>
              <a:ext cx="211575" cy="136525"/>
            </a:xfrm>
            <a:custGeom>
              <a:avLst/>
              <a:gdLst/>
              <a:ahLst/>
              <a:cxnLst/>
              <a:rect l="l" t="t" r="r" b="b"/>
              <a:pathLst>
                <a:path w="8463" h="5461" extrusionOk="0">
                  <a:moveTo>
                    <a:pt x="6438" y="0"/>
                  </a:moveTo>
                  <a:cubicBezTo>
                    <a:pt x="5914" y="0"/>
                    <a:pt x="5422" y="409"/>
                    <a:pt x="4858" y="409"/>
                  </a:cubicBezTo>
                  <a:cubicBezTo>
                    <a:pt x="4767" y="409"/>
                    <a:pt x="4674" y="399"/>
                    <a:pt x="4580" y="374"/>
                  </a:cubicBezTo>
                  <a:cubicBezTo>
                    <a:pt x="4393" y="322"/>
                    <a:pt x="4236" y="166"/>
                    <a:pt x="4029" y="146"/>
                  </a:cubicBezTo>
                  <a:cubicBezTo>
                    <a:pt x="4008" y="143"/>
                    <a:pt x="3987" y="142"/>
                    <a:pt x="3966" y="142"/>
                  </a:cubicBezTo>
                  <a:cubicBezTo>
                    <a:pt x="3643" y="142"/>
                    <a:pt x="3389" y="435"/>
                    <a:pt x="3126" y="582"/>
                  </a:cubicBezTo>
                  <a:cubicBezTo>
                    <a:pt x="3016" y="640"/>
                    <a:pt x="2926" y="668"/>
                    <a:pt x="2821" y="668"/>
                  </a:cubicBezTo>
                  <a:cubicBezTo>
                    <a:pt x="2777" y="668"/>
                    <a:pt x="2731" y="663"/>
                    <a:pt x="2679" y="654"/>
                  </a:cubicBezTo>
                  <a:cubicBezTo>
                    <a:pt x="2461" y="613"/>
                    <a:pt x="2378" y="436"/>
                    <a:pt x="2181" y="374"/>
                  </a:cubicBezTo>
                  <a:cubicBezTo>
                    <a:pt x="2160" y="369"/>
                    <a:pt x="2139" y="366"/>
                    <a:pt x="2118" y="366"/>
                  </a:cubicBezTo>
                  <a:cubicBezTo>
                    <a:pt x="1984" y="366"/>
                    <a:pt x="1855" y="474"/>
                    <a:pt x="1765" y="582"/>
                  </a:cubicBezTo>
                  <a:cubicBezTo>
                    <a:pt x="1610" y="769"/>
                    <a:pt x="1465" y="976"/>
                    <a:pt x="1350" y="1194"/>
                  </a:cubicBezTo>
                  <a:cubicBezTo>
                    <a:pt x="1268" y="1119"/>
                    <a:pt x="1154" y="1084"/>
                    <a:pt x="1038" y="1084"/>
                  </a:cubicBezTo>
                  <a:cubicBezTo>
                    <a:pt x="979" y="1084"/>
                    <a:pt x="919" y="1093"/>
                    <a:pt x="862" y="1111"/>
                  </a:cubicBezTo>
                  <a:cubicBezTo>
                    <a:pt x="696" y="1163"/>
                    <a:pt x="561" y="1277"/>
                    <a:pt x="447" y="1402"/>
                  </a:cubicBezTo>
                  <a:cubicBezTo>
                    <a:pt x="73" y="1848"/>
                    <a:pt x="0" y="2461"/>
                    <a:pt x="11" y="3032"/>
                  </a:cubicBezTo>
                  <a:cubicBezTo>
                    <a:pt x="11" y="3478"/>
                    <a:pt x="63" y="3935"/>
                    <a:pt x="260" y="4330"/>
                  </a:cubicBezTo>
                  <a:cubicBezTo>
                    <a:pt x="457" y="4735"/>
                    <a:pt x="821" y="5067"/>
                    <a:pt x="1267" y="5139"/>
                  </a:cubicBezTo>
                  <a:cubicBezTo>
                    <a:pt x="1314" y="5148"/>
                    <a:pt x="1364" y="5153"/>
                    <a:pt x="1412" y="5153"/>
                  </a:cubicBezTo>
                  <a:cubicBezTo>
                    <a:pt x="1481" y="5153"/>
                    <a:pt x="1549" y="5143"/>
                    <a:pt x="1610" y="5119"/>
                  </a:cubicBezTo>
                  <a:cubicBezTo>
                    <a:pt x="1752" y="5051"/>
                    <a:pt x="1758" y="5005"/>
                    <a:pt x="1787" y="5005"/>
                  </a:cubicBezTo>
                  <a:cubicBezTo>
                    <a:pt x="1808" y="5005"/>
                    <a:pt x="1839" y="5027"/>
                    <a:pt x="1932" y="5077"/>
                  </a:cubicBezTo>
                  <a:cubicBezTo>
                    <a:pt x="2108" y="5160"/>
                    <a:pt x="2222" y="5264"/>
                    <a:pt x="2430" y="5296"/>
                  </a:cubicBezTo>
                  <a:cubicBezTo>
                    <a:pt x="2466" y="5301"/>
                    <a:pt x="2501" y="5303"/>
                    <a:pt x="2534" y="5303"/>
                  </a:cubicBezTo>
                  <a:cubicBezTo>
                    <a:pt x="2771" y="5303"/>
                    <a:pt x="2918" y="5183"/>
                    <a:pt x="3147" y="5119"/>
                  </a:cubicBezTo>
                  <a:cubicBezTo>
                    <a:pt x="3193" y="5106"/>
                    <a:pt x="3235" y="5100"/>
                    <a:pt x="3274" y="5100"/>
                  </a:cubicBezTo>
                  <a:cubicBezTo>
                    <a:pt x="3451" y="5100"/>
                    <a:pt x="3561" y="5219"/>
                    <a:pt x="3749" y="5296"/>
                  </a:cubicBezTo>
                  <a:cubicBezTo>
                    <a:pt x="4013" y="5404"/>
                    <a:pt x="4294" y="5460"/>
                    <a:pt x="4579" y="5460"/>
                  </a:cubicBezTo>
                  <a:cubicBezTo>
                    <a:pt x="4676" y="5460"/>
                    <a:pt x="4773" y="5454"/>
                    <a:pt x="4870" y="5441"/>
                  </a:cubicBezTo>
                  <a:cubicBezTo>
                    <a:pt x="4995" y="5430"/>
                    <a:pt x="5129" y="5389"/>
                    <a:pt x="5233" y="5316"/>
                  </a:cubicBezTo>
                  <a:cubicBezTo>
                    <a:pt x="5337" y="5243"/>
                    <a:pt x="5399" y="5150"/>
                    <a:pt x="5472" y="5046"/>
                  </a:cubicBezTo>
                  <a:cubicBezTo>
                    <a:pt x="5960" y="4309"/>
                    <a:pt x="5576" y="3406"/>
                    <a:pt x="6002" y="2679"/>
                  </a:cubicBezTo>
                  <a:cubicBezTo>
                    <a:pt x="6033" y="2617"/>
                    <a:pt x="6075" y="2564"/>
                    <a:pt x="6137" y="2534"/>
                  </a:cubicBezTo>
                  <a:cubicBezTo>
                    <a:pt x="6199" y="2502"/>
                    <a:pt x="6262" y="2502"/>
                    <a:pt x="6334" y="2502"/>
                  </a:cubicBezTo>
                  <a:cubicBezTo>
                    <a:pt x="6656" y="2502"/>
                    <a:pt x="6905" y="2606"/>
                    <a:pt x="7217" y="2658"/>
                  </a:cubicBezTo>
                  <a:cubicBezTo>
                    <a:pt x="7348" y="2676"/>
                    <a:pt x="7482" y="2684"/>
                    <a:pt x="7618" y="2684"/>
                  </a:cubicBezTo>
                  <a:cubicBezTo>
                    <a:pt x="7879" y="2684"/>
                    <a:pt x="8143" y="2654"/>
                    <a:pt x="8390" y="2606"/>
                  </a:cubicBezTo>
                  <a:cubicBezTo>
                    <a:pt x="8463" y="2585"/>
                    <a:pt x="7393" y="540"/>
                    <a:pt x="7217" y="363"/>
                  </a:cubicBezTo>
                  <a:cubicBezTo>
                    <a:pt x="6943" y="92"/>
                    <a:pt x="6687" y="0"/>
                    <a:pt x="6438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87;p62">
              <a:extLst>
                <a:ext uri="{FF2B5EF4-FFF2-40B4-BE49-F238E27FC236}">
                  <a16:creationId xmlns:a16="http://schemas.microsoft.com/office/drawing/2014/main" id="{B1FBEC40-5A78-37A0-A56D-7594C1C60696}"/>
                </a:ext>
              </a:extLst>
            </p:cNvPr>
            <p:cNvSpPr/>
            <p:nvPr/>
          </p:nvSpPr>
          <p:spPr>
            <a:xfrm>
              <a:off x="1837550" y="1146875"/>
              <a:ext cx="44675" cy="114225"/>
            </a:xfrm>
            <a:custGeom>
              <a:avLst/>
              <a:gdLst/>
              <a:ahLst/>
              <a:cxnLst/>
              <a:rect l="l" t="t" r="r" b="b"/>
              <a:pathLst>
                <a:path w="1787" h="4569" extrusionOk="0">
                  <a:moveTo>
                    <a:pt x="1226" y="0"/>
                  </a:moveTo>
                  <a:cubicBezTo>
                    <a:pt x="1133" y="73"/>
                    <a:pt x="1039" y="167"/>
                    <a:pt x="956" y="260"/>
                  </a:cubicBezTo>
                  <a:cubicBezTo>
                    <a:pt x="863" y="354"/>
                    <a:pt x="790" y="457"/>
                    <a:pt x="718" y="561"/>
                  </a:cubicBezTo>
                  <a:cubicBezTo>
                    <a:pt x="562" y="769"/>
                    <a:pt x="437" y="986"/>
                    <a:pt x="333" y="1226"/>
                  </a:cubicBezTo>
                  <a:cubicBezTo>
                    <a:pt x="229" y="1454"/>
                    <a:pt x="146" y="1692"/>
                    <a:pt x="84" y="1952"/>
                  </a:cubicBezTo>
                  <a:cubicBezTo>
                    <a:pt x="74" y="2015"/>
                    <a:pt x="53" y="2077"/>
                    <a:pt x="42" y="2139"/>
                  </a:cubicBezTo>
                  <a:lnTo>
                    <a:pt x="12" y="2326"/>
                  </a:lnTo>
                  <a:cubicBezTo>
                    <a:pt x="1" y="2461"/>
                    <a:pt x="1" y="2596"/>
                    <a:pt x="1" y="2721"/>
                  </a:cubicBezTo>
                  <a:cubicBezTo>
                    <a:pt x="12" y="2980"/>
                    <a:pt x="53" y="3240"/>
                    <a:pt x="126" y="3489"/>
                  </a:cubicBezTo>
                  <a:cubicBezTo>
                    <a:pt x="167" y="3614"/>
                    <a:pt x="209" y="3727"/>
                    <a:pt x="261" y="3852"/>
                  </a:cubicBezTo>
                  <a:cubicBezTo>
                    <a:pt x="323" y="3967"/>
                    <a:pt x="386" y="4080"/>
                    <a:pt x="458" y="4184"/>
                  </a:cubicBezTo>
                  <a:cubicBezTo>
                    <a:pt x="499" y="4237"/>
                    <a:pt x="541" y="4288"/>
                    <a:pt x="593" y="4330"/>
                  </a:cubicBezTo>
                  <a:cubicBezTo>
                    <a:pt x="614" y="4361"/>
                    <a:pt x="645" y="4382"/>
                    <a:pt x="665" y="4403"/>
                  </a:cubicBezTo>
                  <a:cubicBezTo>
                    <a:pt x="697" y="4424"/>
                    <a:pt x="718" y="4444"/>
                    <a:pt x="748" y="4465"/>
                  </a:cubicBezTo>
                  <a:cubicBezTo>
                    <a:pt x="811" y="4496"/>
                    <a:pt x="873" y="4527"/>
                    <a:pt x="935" y="4537"/>
                  </a:cubicBezTo>
                  <a:cubicBezTo>
                    <a:pt x="1008" y="4558"/>
                    <a:pt x="1071" y="4569"/>
                    <a:pt x="1133" y="4569"/>
                  </a:cubicBezTo>
                  <a:cubicBezTo>
                    <a:pt x="1268" y="4569"/>
                    <a:pt x="1403" y="4548"/>
                    <a:pt x="1517" y="4496"/>
                  </a:cubicBezTo>
                  <a:cubicBezTo>
                    <a:pt x="1631" y="4444"/>
                    <a:pt x="1735" y="4350"/>
                    <a:pt x="1787" y="4237"/>
                  </a:cubicBezTo>
                  <a:lnTo>
                    <a:pt x="1787" y="4237"/>
                  </a:lnTo>
                  <a:cubicBezTo>
                    <a:pt x="1756" y="4288"/>
                    <a:pt x="1715" y="4330"/>
                    <a:pt x="1662" y="4361"/>
                  </a:cubicBezTo>
                  <a:cubicBezTo>
                    <a:pt x="1611" y="4403"/>
                    <a:pt x="1558" y="4424"/>
                    <a:pt x="1496" y="4444"/>
                  </a:cubicBezTo>
                  <a:cubicBezTo>
                    <a:pt x="1421" y="4472"/>
                    <a:pt x="1340" y="4486"/>
                    <a:pt x="1261" y="4486"/>
                  </a:cubicBezTo>
                  <a:cubicBezTo>
                    <a:pt x="1221" y="4486"/>
                    <a:pt x="1182" y="4482"/>
                    <a:pt x="1143" y="4475"/>
                  </a:cubicBezTo>
                  <a:cubicBezTo>
                    <a:pt x="1029" y="4465"/>
                    <a:pt x="915" y="4424"/>
                    <a:pt x="822" y="4350"/>
                  </a:cubicBezTo>
                  <a:cubicBezTo>
                    <a:pt x="801" y="4340"/>
                    <a:pt x="780" y="4320"/>
                    <a:pt x="759" y="4299"/>
                  </a:cubicBezTo>
                  <a:lnTo>
                    <a:pt x="697" y="4237"/>
                  </a:lnTo>
                  <a:cubicBezTo>
                    <a:pt x="655" y="4195"/>
                    <a:pt x="624" y="4143"/>
                    <a:pt x="593" y="4091"/>
                  </a:cubicBezTo>
                  <a:cubicBezTo>
                    <a:pt x="531" y="3997"/>
                    <a:pt x="479" y="3884"/>
                    <a:pt x="427" y="3780"/>
                  </a:cubicBezTo>
                  <a:cubicBezTo>
                    <a:pt x="386" y="3665"/>
                    <a:pt x="354" y="3551"/>
                    <a:pt x="323" y="3437"/>
                  </a:cubicBezTo>
                  <a:cubicBezTo>
                    <a:pt x="292" y="3312"/>
                    <a:pt x="271" y="3198"/>
                    <a:pt x="261" y="3074"/>
                  </a:cubicBezTo>
                  <a:cubicBezTo>
                    <a:pt x="240" y="2959"/>
                    <a:pt x="229" y="2835"/>
                    <a:pt x="229" y="2721"/>
                  </a:cubicBezTo>
                  <a:cubicBezTo>
                    <a:pt x="229" y="2596"/>
                    <a:pt x="240" y="2472"/>
                    <a:pt x="250" y="2357"/>
                  </a:cubicBezTo>
                  <a:cubicBezTo>
                    <a:pt x="250" y="2326"/>
                    <a:pt x="261" y="2295"/>
                    <a:pt x="261" y="2274"/>
                  </a:cubicBezTo>
                  <a:cubicBezTo>
                    <a:pt x="271" y="2243"/>
                    <a:pt x="271" y="2212"/>
                    <a:pt x="282" y="2181"/>
                  </a:cubicBezTo>
                  <a:cubicBezTo>
                    <a:pt x="292" y="2119"/>
                    <a:pt x="302" y="2066"/>
                    <a:pt x="323" y="2004"/>
                  </a:cubicBezTo>
                  <a:cubicBezTo>
                    <a:pt x="375" y="1766"/>
                    <a:pt x="448" y="1537"/>
                    <a:pt x="541" y="1309"/>
                  </a:cubicBezTo>
                  <a:cubicBezTo>
                    <a:pt x="624" y="1080"/>
                    <a:pt x="728" y="852"/>
                    <a:pt x="842" y="633"/>
                  </a:cubicBezTo>
                  <a:cubicBezTo>
                    <a:pt x="863" y="582"/>
                    <a:pt x="894" y="530"/>
                    <a:pt x="925" y="478"/>
                  </a:cubicBezTo>
                  <a:cubicBezTo>
                    <a:pt x="946" y="447"/>
                    <a:pt x="956" y="416"/>
                    <a:pt x="977" y="395"/>
                  </a:cubicBezTo>
                  <a:lnTo>
                    <a:pt x="1018" y="312"/>
                  </a:lnTo>
                  <a:cubicBezTo>
                    <a:pt x="1092" y="208"/>
                    <a:pt x="1154" y="104"/>
                    <a:pt x="122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88;p62">
              <a:extLst>
                <a:ext uri="{FF2B5EF4-FFF2-40B4-BE49-F238E27FC236}">
                  <a16:creationId xmlns:a16="http://schemas.microsoft.com/office/drawing/2014/main" id="{EBD5FD88-5BB8-AFAB-3ABA-60A951B82A85}"/>
                </a:ext>
              </a:extLst>
            </p:cNvPr>
            <p:cNvSpPr/>
            <p:nvPr/>
          </p:nvSpPr>
          <p:spPr>
            <a:xfrm>
              <a:off x="1794225" y="1156750"/>
              <a:ext cx="31175" cy="105400"/>
            </a:xfrm>
            <a:custGeom>
              <a:avLst/>
              <a:gdLst/>
              <a:ahLst/>
              <a:cxnLst/>
              <a:rect l="l" t="t" r="r" b="b"/>
              <a:pathLst>
                <a:path w="1247" h="4216" extrusionOk="0">
                  <a:moveTo>
                    <a:pt x="779" y="0"/>
                  </a:moveTo>
                  <a:cubicBezTo>
                    <a:pt x="706" y="62"/>
                    <a:pt x="644" y="145"/>
                    <a:pt x="582" y="228"/>
                  </a:cubicBezTo>
                  <a:cubicBezTo>
                    <a:pt x="520" y="312"/>
                    <a:pt x="467" y="395"/>
                    <a:pt x="416" y="488"/>
                  </a:cubicBezTo>
                  <a:cubicBezTo>
                    <a:pt x="312" y="665"/>
                    <a:pt x="239" y="861"/>
                    <a:pt x="177" y="1059"/>
                  </a:cubicBezTo>
                  <a:cubicBezTo>
                    <a:pt x="52" y="1454"/>
                    <a:pt x="0" y="1869"/>
                    <a:pt x="21" y="2284"/>
                  </a:cubicBezTo>
                  <a:lnTo>
                    <a:pt x="52" y="2596"/>
                  </a:lnTo>
                  <a:cubicBezTo>
                    <a:pt x="73" y="2689"/>
                    <a:pt x="93" y="2793"/>
                    <a:pt x="114" y="2896"/>
                  </a:cubicBezTo>
                  <a:cubicBezTo>
                    <a:pt x="167" y="3094"/>
                    <a:pt x="239" y="3302"/>
                    <a:pt x="333" y="3478"/>
                  </a:cubicBezTo>
                  <a:cubicBezTo>
                    <a:pt x="426" y="3665"/>
                    <a:pt x="540" y="3842"/>
                    <a:pt x="686" y="3997"/>
                  </a:cubicBezTo>
                  <a:lnTo>
                    <a:pt x="716" y="4018"/>
                  </a:lnTo>
                  <a:lnTo>
                    <a:pt x="748" y="4049"/>
                  </a:lnTo>
                  <a:cubicBezTo>
                    <a:pt x="769" y="4070"/>
                    <a:pt x="790" y="4080"/>
                    <a:pt x="810" y="4101"/>
                  </a:cubicBezTo>
                  <a:cubicBezTo>
                    <a:pt x="852" y="4132"/>
                    <a:pt x="893" y="4163"/>
                    <a:pt x="945" y="4184"/>
                  </a:cubicBezTo>
                  <a:cubicBezTo>
                    <a:pt x="997" y="4205"/>
                    <a:pt x="1049" y="4215"/>
                    <a:pt x="1101" y="4215"/>
                  </a:cubicBezTo>
                  <a:cubicBezTo>
                    <a:pt x="1152" y="4215"/>
                    <a:pt x="1215" y="4195"/>
                    <a:pt x="1246" y="4153"/>
                  </a:cubicBezTo>
                  <a:lnTo>
                    <a:pt x="1246" y="4153"/>
                  </a:lnTo>
                  <a:cubicBezTo>
                    <a:pt x="1226" y="4163"/>
                    <a:pt x="1205" y="4174"/>
                    <a:pt x="1173" y="4174"/>
                  </a:cubicBezTo>
                  <a:cubicBezTo>
                    <a:pt x="1163" y="4179"/>
                    <a:pt x="1152" y="4181"/>
                    <a:pt x="1141" y="4181"/>
                  </a:cubicBezTo>
                  <a:cubicBezTo>
                    <a:pt x="1129" y="4181"/>
                    <a:pt x="1116" y="4179"/>
                    <a:pt x="1101" y="4174"/>
                  </a:cubicBezTo>
                  <a:cubicBezTo>
                    <a:pt x="1059" y="4163"/>
                    <a:pt x="1018" y="4142"/>
                    <a:pt x="976" y="4122"/>
                  </a:cubicBezTo>
                  <a:cubicBezTo>
                    <a:pt x="935" y="4091"/>
                    <a:pt x="903" y="4059"/>
                    <a:pt x="873" y="4029"/>
                  </a:cubicBezTo>
                  <a:cubicBezTo>
                    <a:pt x="852" y="4008"/>
                    <a:pt x="841" y="3987"/>
                    <a:pt x="820" y="3976"/>
                  </a:cubicBezTo>
                  <a:cubicBezTo>
                    <a:pt x="810" y="3955"/>
                    <a:pt x="799" y="3935"/>
                    <a:pt x="779" y="3914"/>
                  </a:cubicBezTo>
                  <a:cubicBezTo>
                    <a:pt x="665" y="3759"/>
                    <a:pt x="582" y="3582"/>
                    <a:pt x="509" y="3406"/>
                  </a:cubicBezTo>
                  <a:cubicBezTo>
                    <a:pt x="488" y="3353"/>
                    <a:pt x="467" y="3312"/>
                    <a:pt x="457" y="3270"/>
                  </a:cubicBezTo>
                  <a:cubicBezTo>
                    <a:pt x="446" y="3239"/>
                    <a:pt x="437" y="3219"/>
                    <a:pt x="426" y="3198"/>
                  </a:cubicBezTo>
                  <a:lnTo>
                    <a:pt x="405" y="3125"/>
                  </a:lnTo>
                  <a:lnTo>
                    <a:pt x="343" y="2845"/>
                  </a:lnTo>
                  <a:cubicBezTo>
                    <a:pt x="322" y="2751"/>
                    <a:pt x="301" y="2658"/>
                    <a:pt x="291" y="2554"/>
                  </a:cubicBezTo>
                  <a:cubicBezTo>
                    <a:pt x="280" y="2460"/>
                    <a:pt x="270" y="2367"/>
                    <a:pt x="270" y="2263"/>
                  </a:cubicBezTo>
                  <a:cubicBezTo>
                    <a:pt x="250" y="1879"/>
                    <a:pt x="280" y="1484"/>
                    <a:pt x="363" y="1101"/>
                  </a:cubicBezTo>
                  <a:cubicBezTo>
                    <a:pt x="437" y="716"/>
                    <a:pt x="571" y="342"/>
                    <a:pt x="779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89;p62">
              <a:extLst>
                <a:ext uri="{FF2B5EF4-FFF2-40B4-BE49-F238E27FC236}">
                  <a16:creationId xmlns:a16="http://schemas.microsoft.com/office/drawing/2014/main" id="{45E70E74-4550-D72B-EED8-DBE86DADD7A3}"/>
                </a:ext>
              </a:extLst>
            </p:cNvPr>
            <p:cNvSpPr/>
            <p:nvPr/>
          </p:nvSpPr>
          <p:spPr>
            <a:xfrm>
              <a:off x="1763600" y="1171000"/>
              <a:ext cx="25450" cy="86475"/>
            </a:xfrm>
            <a:custGeom>
              <a:avLst/>
              <a:gdLst/>
              <a:ahLst/>
              <a:cxnLst/>
              <a:rect l="l" t="t" r="r" b="b"/>
              <a:pathLst>
                <a:path w="1018" h="3459" extrusionOk="0">
                  <a:moveTo>
                    <a:pt x="488" y="1"/>
                  </a:moveTo>
                  <a:lnTo>
                    <a:pt x="488" y="1"/>
                  </a:lnTo>
                  <a:cubicBezTo>
                    <a:pt x="457" y="32"/>
                    <a:pt x="436" y="74"/>
                    <a:pt x="416" y="104"/>
                  </a:cubicBezTo>
                  <a:lnTo>
                    <a:pt x="353" y="198"/>
                  </a:lnTo>
                  <a:cubicBezTo>
                    <a:pt x="333" y="240"/>
                    <a:pt x="312" y="271"/>
                    <a:pt x="291" y="312"/>
                  </a:cubicBezTo>
                  <a:cubicBezTo>
                    <a:pt x="270" y="344"/>
                    <a:pt x="259" y="385"/>
                    <a:pt x="239" y="416"/>
                  </a:cubicBezTo>
                  <a:cubicBezTo>
                    <a:pt x="176" y="561"/>
                    <a:pt x="125" y="717"/>
                    <a:pt x="83" y="873"/>
                  </a:cubicBezTo>
                  <a:cubicBezTo>
                    <a:pt x="21" y="1195"/>
                    <a:pt x="0" y="1527"/>
                    <a:pt x="42" y="1849"/>
                  </a:cubicBezTo>
                  <a:cubicBezTo>
                    <a:pt x="83" y="2171"/>
                    <a:pt x="176" y="2493"/>
                    <a:pt x="342" y="2773"/>
                  </a:cubicBezTo>
                  <a:cubicBezTo>
                    <a:pt x="426" y="2919"/>
                    <a:pt x="519" y="3053"/>
                    <a:pt x="633" y="3168"/>
                  </a:cubicBezTo>
                  <a:cubicBezTo>
                    <a:pt x="748" y="3282"/>
                    <a:pt x="872" y="3385"/>
                    <a:pt x="1018" y="3459"/>
                  </a:cubicBezTo>
                  <a:cubicBezTo>
                    <a:pt x="789" y="3230"/>
                    <a:pt x="633" y="2970"/>
                    <a:pt x="509" y="2690"/>
                  </a:cubicBezTo>
                  <a:cubicBezTo>
                    <a:pt x="395" y="2409"/>
                    <a:pt x="322" y="2119"/>
                    <a:pt x="280" y="1818"/>
                  </a:cubicBezTo>
                  <a:cubicBezTo>
                    <a:pt x="249" y="1517"/>
                    <a:pt x="239" y="1216"/>
                    <a:pt x="280" y="904"/>
                  </a:cubicBezTo>
                  <a:cubicBezTo>
                    <a:pt x="312" y="603"/>
                    <a:pt x="374" y="302"/>
                    <a:pt x="48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0;p62">
              <a:extLst>
                <a:ext uri="{FF2B5EF4-FFF2-40B4-BE49-F238E27FC236}">
                  <a16:creationId xmlns:a16="http://schemas.microsoft.com/office/drawing/2014/main" id="{7EBE0323-6599-25A9-6FFE-CC9223831A6B}"/>
                </a:ext>
              </a:extLst>
            </p:cNvPr>
            <p:cNvSpPr/>
            <p:nvPr/>
          </p:nvSpPr>
          <p:spPr>
            <a:xfrm>
              <a:off x="2431725" y="1222675"/>
              <a:ext cx="221950" cy="141525"/>
            </a:xfrm>
            <a:custGeom>
              <a:avLst/>
              <a:gdLst/>
              <a:ahLst/>
              <a:cxnLst/>
              <a:rect l="l" t="t" r="r" b="b"/>
              <a:pathLst>
                <a:path w="8878" h="5661" extrusionOk="0">
                  <a:moveTo>
                    <a:pt x="2139" y="0"/>
                  </a:moveTo>
                  <a:cubicBezTo>
                    <a:pt x="1371" y="21"/>
                    <a:pt x="384" y="1267"/>
                    <a:pt x="239" y="1911"/>
                  </a:cubicBezTo>
                  <a:cubicBezTo>
                    <a:pt x="1" y="2980"/>
                    <a:pt x="312" y="4174"/>
                    <a:pt x="1090" y="5005"/>
                  </a:cubicBezTo>
                  <a:cubicBezTo>
                    <a:pt x="1288" y="5212"/>
                    <a:pt x="1537" y="5420"/>
                    <a:pt x="1828" y="5482"/>
                  </a:cubicBezTo>
                  <a:cubicBezTo>
                    <a:pt x="1897" y="5499"/>
                    <a:pt x="1969" y="5507"/>
                    <a:pt x="2041" y="5507"/>
                  </a:cubicBezTo>
                  <a:cubicBezTo>
                    <a:pt x="2280" y="5507"/>
                    <a:pt x="2515" y="5414"/>
                    <a:pt x="2627" y="5222"/>
                  </a:cubicBezTo>
                  <a:cubicBezTo>
                    <a:pt x="2834" y="5510"/>
                    <a:pt x="3206" y="5660"/>
                    <a:pt x="3572" y="5660"/>
                  </a:cubicBezTo>
                  <a:cubicBezTo>
                    <a:pt x="3869" y="5660"/>
                    <a:pt x="4162" y="5562"/>
                    <a:pt x="4361" y="5358"/>
                  </a:cubicBezTo>
                  <a:cubicBezTo>
                    <a:pt x="4536" y="5561"/>
                    <a:pt x="4810" y="5659"/>
                    <a:pt x="5087" y="5659"/>
                  </a:cubicBezTo>
                  <a:cubicBezTo>
                    <a:pt x="5416" y="5659"/>
                    <a:pt x="5747" y="5520"/>
                    <a:pt x="5917" y="5256"/>
                  </a:cubicBezTo>
                  <a:lnTo>
                    <a:pt x="5917" y="5256"/>
                  </a:lnTo>
                  <a:cubicBezTo>
                    <a:pt x="5790" y="5459"/>
                    <a:pt x="6536" y="5564"/>
                    <a:pt x="6838" y="5564"/>
                  </a:cubicBezTo>
                  <a:cubicBezTo>
                    <a:pt x="6889" y="5564"/>
                    <a:pt x="6927" y="5561"/>
                    <a:pt x="6946" y="5555"/>
                  </a:cubicBezTo>
                  <a:cubicBezTo>
                    <a:pt x="7497" y="5358"/>
                    <a:pt x="7414" y="4932"/>
                    <a:pt x="7435" y="4486"/>
                  </a:cubicBezTo>
                  <a:cubicBezTo>
                    <a:pt x="7476" y="3883"/>
                    <a:pt x="7673" y="3291"/>
                    <a:pt x="7984" y="2772"/>
                  </a:cubicBezTo>
                  <a:cubicBezTo>
                    <a:pt x="8067" y="2637"/>
                    <a:pt x="8151" y="2513"/>
                    <a:pt x="8286" y="2430"/>
                  </a:cubicBezTo>
                  <a:cubicBezTo>
                    <a:pt x="8628" y="2232"/>
                    <a:pt x="8877" y="2201"/>
                    <a:pt x="8587" y="1879"/>
                  </a:cubicBezTo>
                  <a:cubicBezTo>
                    <a:pt x="8337" y="1599"/>
                    <a:pt x="7974" y="1329"/>
                    <a:pt x="7663" y="1101"/>
                  </a:cubicBezTo>
                  <a:cubicBezTo>
                    <a:pt x="7255" y="795"/>
                    <a:pt x="6736" y="579"/>
                    <a:pt x="6219" y="579"/>
                  </a:cubicBezTo>
                  <a:cubicBezTo>
                    <a:pt x="6105" y="579"/>
                    <a:pt x="5990" y="590"/>
                    <a:pt x="5877" y="612"/>
                  </a:cubicBezTo>
                  <a:cubicBezTo>
                    <a:pt x="5725" y="640"/>
                    <a:pt x="5580" y="690"/>
                    <a:pt x="5430" y="690"/>
                  </a:cubicBezTo>
                  <a:cubicBezTo>
                    <a:pt x="5406" y="690"/>
                    <a:pt x="5382" y="688"/>
                    <a:pt x="5358" y="686"/>
                  </a:cubicBezTo>
                  <a:cubicBezTo>
                    <a:pt x="5077" y="644"/>
                    <a:pt x="4880" y="405"/>
                    <a:pt x="4610" y="291"/>
                  </a:cubicBezTo>
                  <a:cubicBezTo>
                    <a:pt x="4470" y="229"/>
                    <a:pt x="4322" y="208"/>
                    <a:pt x="4170" y="208"/>
                  </a:cubicBezTo>
                  <a:cubicBezTo>
                    <a:pt x="3862" y="208"/>
                    <a:pt x="3537" y="293"/>
                    <a:pt x="3223" y="293"/>
                  </a:cubicBezTo>
                  <a:cubicBezTo>
                    <a:pt x="3095" y="293"/>
                    <a:pt x="2968" y="279"/>
                    <a:pt x="2845" y="239"/>
                  </a:cubicBezTo>
                  <a:cubicBezTo>
                    <a:pt x="2721" y="208"/>
                    <a:pt x="2617" y="146"/>
                    <a:pt x="2502" y="93"/>
                  </a:cubicBezTo>
                  <a:cubicBezTo>
                    <a:pt x="2378" y="42"/>
                    <a:pt x="2264" y="0"/>
                    <a:pt x="2139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1;p62">
              <a:extLst>
                <a:ext uri="{FF2B5EF4-FFF2-40B4-BE49-F238E27FC236}">
                  <a16:creationId xmlns:a16="http://schemas.microsoft.com/office/drawing/2014/main" id="{7621BCA9-0394-DC1B-8BE6-2C76B91CCFFC}"/>
                </a:ext>
              </a:extLst>
            </p:cNvPr>
            <p:cNvSpPr/>
            <p:nvPr/>
          </p:nvSpPr>
          <p:spPr>
            <a:xfrm>
              <a:off x="2473250" y="1257175"/>
              <a:ext cx="23900" cy="95300"/>
            </a:xfrm>
            <a:custGeom>
              <a:avLst/>
              <a:gdLst/>
              <a:ahLst/>
              <a:cxnLst/>
              <a:rect l="l" t="t" r="r" b="b"/>
              <a:pathLst>
                <a:path w="956" h="3812" extrusionOk="0">
                  <a:moveTo>
                    <a:pt x="644" y="1"/>
                  </a:moveTo>
                  <a:lnTo>
                    <a:pt x="644" y="1"/>
                  </a:lnTo>
                  <a:cubicBezTo>
                    <a:pt x="509" y="105"/>
                    <a:pt x="395" y="250"/>
                    <a:pt x="312" y="395"/>
                  </a:cubicBezTo>
                  <a:cubicBezTo>
                    <a:pt x="218" y="551"/>
                    <a:pt x="146" y="718"/>
                    <a:pt x="105" y="884"/>
                  </a:cubicBezTo>
                  <a:cubicBezTo>
                    <a:pt x="11" y="1226"/>
                    <a:pt x="1" y="1590"/>
                    <a:pt x="63" y="1943"/>
                  </a:cubicBezTo>
                  <a:cubicBezTo>
                    <a:pt x="125" y="2296"/>
                    <a:pt x="239" y="2628"/>
                    <a:pt x="395" y="2939"/>
                  </a:cubicBezTo>
                  <a:cubicBezTo>
                    <a:pt x="478" y="3095"/>
                    <a:pt x="561" y="3240"/>
                    <a:pt x="654" y="3386"/>
                  </a:cubicBezTo>
                  <a:cubicBezTo>
                    <a:pt x="675" y="3417"/>
                    <a:pt x="707" y="3459"/>
                    <a:pt x="728" y="3489"/>
                  </a:cubicBezTo>
                  <a:cubicBezTo>
                    <a:pt x="748" y="3531"/>
                    <a:pt x="779" y="3562"/>
                    <a:pt x="800" y="3604"/>
                  </a:cubicBezTo>
                  <a:cubicBezTo>
                    <a:pt x="821" y="3635"/>
                    <a:pt x="852" y="3666"/>
                    <a:pt x="873" y="3708"/>
                  </a:cubicBezTo>
                  <a:cubicBezTo>
                    <a:pt x="904" y="3739"/>
                    <a:pt x="924" y="3770"/>
                    <a:pt x="956" y="3812"/>
                  </a:cubicBezTo>
                  <a:cubicBezTo>
                    <a:pt x="924" y="3729"/>
                    <a:pt x="894" y="3646"/>
                    <a:pt x="862" y="3572"/>
                  </a:cubicBezTo>
                  <a:lnTo>
                    <a:pt x="758" y="3334"/>
                  </a:lnTo>
                  <a:cubicBezTo>
                    <a:pt x="696" y="3178"/>
                    <a:pt x="634" y="3012"/>
                    <a:pt x="571" y="2856"/>
                  </a:cubicBezTo>
                  <a:cubicBezTo>
                    <a:pt x="458" y="2545"/>
                    <a:pt x="354" y="2223"/>
                    <a:pt x="301" y="1901"/>
                  </a:cubicBezTo>
                  <a:cubicBezTo>
                    <a:pt x="250" y="1579"/>
                    <a:pt x="239" y="1247"/>
                    <a:pt x="291" y="925"/>
                  </a:cubicBezTo>
                  <a:cubicBezTo>
                    <a:pt x="312" y="769"/>
                    <a:pt x="354" y="603"/>
                    <a:pt x="416" y="448"/>
                  </a:cubicBezTo>
                  <a:lnTo>
                    <a:pt x="468" y="333"/>
                  </a:lnTo>
                  <a:lnTo>
                    <a:pt x="520" y="219"/>
                  </a:lnTo>
                  <a:cubicBezTo>
                    <a:pt x="541" y="188"/>
                    <a:pt x="561" y="146"/>
                    <a:pt x="582" y="105"/>
                  </a:cubicBezTo>
                  <a:cubicBezTo>
                    <a:pt x="603" y="74"/>
                    <a:pt x="624" y="32"/>
                    <a:pt x="64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92;p62">
              <a:extLst>
                <a:ext uri="{FF2B5EF4-FFF2-40B4-BE49-F238E27FC236}">
                  <a16:creationId xmlns:a16="http://schemas.microsoft.com/office/drawing/2014/main" id="{DFAE8A00-53C9-C69E-ABD7-C9CB673C5D5E}"/>
                </a:ext>
              </a:extLst>
            </p:cNvPr>
            <p:cNvSpPr/>
            <p:nvPr/>
          </p:nvSpPr>
          <p:spPr>
            <a:xfrm>
              <a:off x="2519200" y="1253025"/>
              <a:ext cx="22850" cy="102575"/>
            </a:xfrm>
            <a:custGeom>
              <a:avLst/>
              <a:gdLst/>
              <a:ahLst/>
              <a:cxnLst/>
              <a:rect l="l" t="t" r="r" b="b"/>
              <a:pathLst>
                <a:path w="914" h="4103" extrusionOk="0">
                  <a:moveTo>
                    <a:pt x="655" y="1"/>
                  </a:moveTo>
                  <a:lnTo>
                    <a:pt x="655" y="1"/>
                  </a:lnTo>
                  <a:cubicBezTo>
                    <a:pt x="519" y="125"/>
                    <a:pt x="405" y="281"/>
                    <a:pt x="312" y="437"/>
                  </a:cubicBezTo>
                  <a:cubicBezTo>
                    <a:pt x="219" y="603"/>
                    <a:pt x="156" y="780"/>
                    <a:pt x="104" y="956"/>
                  </a:cubicBezTo>
                  <a:cubicBezTo>
                    <a:pt x="11" y="1330"/>
                    <a:pt x="0" y="1714"/>
                    <a:pt x="62" y="2077"/>
                  </a:cubicBezTo>
                  <a:cubicBezTo>
                    <a:pt x="115" y="2451"/>
                    <a:pt x="239" y="2804"/>
                    <a:pt x="385" y="3147"/>
                  </a:cubicBezTo>
                  <a:cubicBezTo>
                    <a:pt x="457" y="3313"/>
                    <a:pt x="540" y="3468"/>
                    <a:pt x="634" y="3635"/>
                  </a:cubicBezTo>
                  <a:lnTo>
                    <a:pt x="696" y="3749"/>
                  </a:lnTo>
                  <a:cubicBezTo>
                    <a:pt x="727" y="3791"/>
                    <a:pt x="748" y="3832"/>
                    <a:pt x="768" y="3874"/>
                  </a:cubicBezTo>
                  <a:cubicBezTo>
                    <a:pt x="789" y="3905"/>
                    <a:pt x="821" y="3946"/>
                    <a:pt x="841" y="3988"/>
                  </a:cubicBezTo>
                  <a:cubicBezTo>
                    <a:pt x="872" y="4029"/>
                    <a:pt x="893" y="4061"/>
                    <a:pt x="914" y="4102"/>
                  </a:cubicBezTo>
                  <a:cubicBezTo>
                    <a:pt x="893" y="4008"/>
                    <a:pt x="862" y="3925"/>
                    <a:pt x="831" y="3842"/>
                  </a:cubicBezTo>
                  <a:cubicBezTo>
                    <a:pt x="800" y="3759"/>
                    <a:pt x="768" y="3666"/>
                    <a:pt x="738" y="3583"/>
                  </a:cubicBezTo>
                  <a:cubicBezTo>
                    <a:pt x="675" y="3417"/>
                    <a:pt x="613" y="3240"/>
                    <a:pt x="561" y="3074"/>
                  </a:cubicBezTo>
                  <a:cubicBezTo>
                    <a:pt x="447" y="2732"/>
                    <a:pt x="353" y="2389"/>
                    <a:pt x="302" y="2046"/>
                  </a:cubicBezTo>
                  <a:cubicBezTo>
                    <a:pt x="249" y="1693"/>
                    <a:pt x="239" y="1340"/>
                    <a:pt x="291" y="997"/>
                  </a:cubicBezTo>
                  <a:cubicBezTo>
                    <a:pt x="322" y="831"/>
                    <a:pt x="364" y="655"/>
                    <a:pt x="426" y="489"/>
                  </a:cubicBezTo>
                  <a:lnTo>
                    <a:pt x="468" y="364"/>
                  </a:lnTo>
                  <a:lnTo>
                    <a:pt x="530" y="240"/>
                  </a:lnTo>
                  <a:lnTo>
                    <a:pt x="592" y="125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3;p62">
              <a:extLst>
                <a:ext uri="{FF2B5EF4-FFF2-40B4-BE49-F238E27FC236}">
                  <a16:creationId xmlns:a16="http://schemas.microsoft.com/office/drawing/2014/main" id="{B4D58E75-BB58-1EEE-67DC-958F40EB8809}"/>
                </a:ext>
              </a:extLst>
            </p:cNvPr>
            <p:cNvSpPr/>
            <p:nvPr/>
          </p:nvSpPr>
          <p:spPr>
            <a:xfrm>
              <a:off x="2566950" y="1266525"/>
              <a:ext cx="15600" cy="88275"/>
            </a:xfrm>
            <a:custGeom>
              <a:avLst/>
              <a:gdLst/>
              <a:ahLst/>
              <a:cxnLst/>
              <a:rect l="l" t="t" r="r" b="b"/>
              <a:pathLst>
                <a:path w="624" h="3531" extrusionOk="0">
                  <a:moveTo>
                    <a:pt x="447" y="1"/>
                  </a:moveTo>
                  <a:cubicBezTo>
                    <a:pt x="344" y="115"/>
                    <a:pt x="270" y="250"/>
                    <a:pt x="208" y="395"/>
                  </a:cubicBezTo>
                  <a:cubicBezTo>
                    <a:pt x="146" y="540"/>
                    <a:pt x="94" y="686"/>
                    <a:pt x="63" y="842"/>
                  </a:cubicBezTo>
                  <a:cubicBezTo>
                    <a:pt x="1" y="1153"/>
                    <a:pt x="1" y="1475"/>
                    <a:pt x="32" y="1786"/>
                  </a:cubicBezTo>
                  <a:cubicBezTo>
                    <a:pt x="74" y="2098"/>
                    <a:pt x="157" y="2399"/>
                    <a:pt x="250" y="2690"/>
                  </a:cubicBezTo>
                  <a:cubicBezTo>
                    <a:pt x="302" y="2835"/>
                    <a:pt x="364" y="2970"/>
                    <a:pt x="427" y="3115"/>
                  </a:cubicBezTo>
                  <a:cubicBezTo>
                    <a:pt x="457" y="3188"/>
                    <a:pt x="489" y="3251"/>
                    <a:pt x="520" y="3323"/>
                  </a:cubicBezTo>
                  <a:cubicBezTo>
                    <a:pt x="551" y="3396"/>
                    <a:pt x="593" y="3458"/>
                    <a:pt x="623" y="3531"/>
                  </a:cubicBezTo>
                  <a:cubicBezTo>
                    <a:pt x="614" y="3448"/>
                    <a:pt x="603" y="3375"/>
                    <a:pt x="582" y="3302"/>
                  </a:cubicBezTo>
                  <a:cubicBezTo>
                    <a:pt x="572" y="3230"/>
                    <a:pt x="551" y="3147"/>
                    <a:pt x="540" y="3074"/>
                  </a:cubicBezTo>
                  <a:lnTo>
                    <a:pt x="437" y="2638"/>
                  </a:lnTo>
                  <a:cubicBezTo>
                    <a:pt x="374" y="2337"/>
                    <a:pt x="312" y="2046"/>
                    <a:pt x="281" y="1756"/>
                  </a:cubicBezTo>
                  <a:cubicBezTo>
                    <a:pt x="240" y="1465"/>
                    <a:pt x="229" y="1163"/>
                    <a:pt x="250" y="873"/>
                  </a:cubicBezTo>
                  <a:cubicBezTo>
                    <a:pt x="260" y="727"/>
                    <a:pt x="281" y="582"/>
                    <a:pt x="323" y="437"/>
                  </a:cubicBezTo>
                  <a:lnTo>
                    <a:pt x="344" y="323"/>
                  </a:lnTo>
                  <a:cubicBezTo>
                    <a:pt x="354" y="291"/>
                    <a:pt x="364" y="250"/>
                    <a:pt x="374" y="219"/>
                  </a:cubicBezTo>
                  <a:cubicBezTo>
                    <a:pt x="385" y="177"/>
                    <a:pt x="395" y="146"/>
                    <a:pt x="406" y="104"/>
                  </a:cubicBezTo>
                  <a:cubicBezTo>
                    <a:pt x="416" y="74"/>
                    <a:pt x="427" y="32"/>
                    <a:pt x="44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4;p62">
              <a:extLst>
                <a:ext uri="{FF2B5EF4-FFF2-40B4-BE49-F238E27FC236}">
                  <a16:creationId xmlns:a16="http://schemas.microsoft.com/office/drawing/2014/main" id="{11037C54-461D-A956-7D5A-C279E9A0F2CE}"/>
                </a:ext>
              </a:extLst>
            </p:cNvPr>
            <p:cNvSpPr/>
            <p:nvPr/>
          </p:nvSpPr>
          <p:spPr>
            <a:xfrm>
              <a:off x="2461325" y="1353525"/>
              <a:ext cx="85925" cy="38125"/>
            </a:xfrm>
            <a:custGeom>
              <a:avLst/>
              <a:gdLst/>
              <a:ahLst/>
              <a:cxnLst/>
              <a:rect l="l" t="t" r="r" b="b"/>
              <a:pathLst>
                <a:path w="3437" h="1525" extrusionOk="0">
                  <a:moveTo>
                    <a:pt x="341" y="0"/>
                  </a:moveTo>
                  <a:cubicBezTo>
                    <a:pt x="296" y="0"/>
                    <a:pt x="252" y="7"/>
                    <a:pt x="218" y="30"/>
                  </a:cubicBezTo>
                  <a:cubicBezTo>
                    <a:pt x="166" y="61"/>
                    <a:pt x="135" y="113"/>
                    <a:pt x="114" y="175"/>
                  </a:cubicBezTo>
                  <a:cubicBezTo>
                    <a:pt x="0" y="498"/>
                    <a:pt x="125" y="881"/>
                    <a:pt x="395" y="1130"/>
                  </a:cubicBezTo>
                  <a:cubicBezTo>
                    <a:pt x="714" y="1420"/>
                    <a:pt x="1231" y="1525"/>
                    <a:pt x="1744" y="1525"/>
                  </a:cubicBezTo>
                  <a:cubicBezTo>
                    <a:pt x="2132" y="1525"/>
                    <a:pt x="2518" y="1465"/>
                    <a:pt x="2813" y="1380"/>
                  </a:cubicBezTo>
                  <a:cubicBezTo>
                    <a:pt x="3083" y="1297"/>
                    <a:pt x="3374" y="1141"/>
                    <a:pt x="3406" y="871"/>
                  </a:cubicBezTo>
                  <a:cubicBezTo>
                    <a:pt x="3436" y="539"/>
                    <a:pt x="3053" y="331"/>
                    <a:pt x="2710" y="238"/>
                  </a:cubicBezTo>
                  <a:cubicBezTo>
                    <a:pt x="2035" y="20"/>
                    <a:pt x="1163" y="92"/>
                    <a:pt x="446" y="9"/>
                  </a:cubicBezTo>
                  <a:cubicBezTo>
                    <a:pt x="414" y="5"/>
                    <a:pt x="377" y="0"/>
                    <a:pt x="3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5;p62">
              <a:extLst>
                <a:ext uri="{FF2B5EF4-FFF2-40B4-BE49-F238E27FC236}">
                  <a16:creationId xmlns:a16="http://schemas.microsoft.com/office/drawing/2014/main" id="{F69FFA66-8F98-9F33-2CF9-764355866155}"/>
                </a:ext>
              </a:extLst>
            </p:cNvPr>
            <p:cNvSpPr/>
            <p:nvPr/>
          </p:nvSpPr>
          <p:spPr>
            <a:xfrm>
              <a:off x="2496875" y="1418625"/>
              <a:ext cx="564600" cy="1204950"/>
            </a:xfrm>
            <a:custGeom>
              <a:avLst/>
              <a:gdLst/>
              <a:ahLst/>
              <a:cxnLst/>
              <a:rect l="l" t="t" r="r" b="b"/>
              <a:pathLst>
                <a:path w="22584" h="48198" extrusionOk="0">
                  <a:moveTo>
                    <a:pt x="5403" y="1"/>
                  </a:moveTo>
                  <a:cubicBezTo>
                    <a:pt x="5020" y="1"/>
                    <a:pt x="4640" y="34"/>
                    <a:pt x="4268" y="125"/>
                  </a:cubicBezTo>
                  <a:cubicBezTo>
                    <a:pt x="2835" y="478"/>
                    <a:pt x="2794" y="1569"/>
                    <a:pt x="1952" y="2400"/>
                  </a:cubicBezTo>
                  <a:cubicBezTo>
                    <a:pt x="1298" y="3043"/>
                    <a:pt x="0" y="3479"/>
                    <a:pt x="1038" y="4486"/>
                  </a:cubicBezTo>
                  <a:cubicBezTo>
                    <a:pt x="1589" y="5005"/>
                    <a:pt x="2544" y="5919"/>
                    <a:pt x="3230" y="6262"/>
                  </a:cubicBezTo>
                  <a:cubicBezTo>
                    <a:pt x="3449" y="6377"/>
                    <a:pt x="3683" y="6419"/>
                    <a:pt x="3925" y="6419"/>
                  </a:cubicBezTo>
                  <a:cubicBezTo>
                    <a:pt x="4119" y="6419"/>
                    <a:pt x="4318" y="6392"/>
                    <a:pt x="4517" y="6355"/>
                  </a:cubicBezTo>
                  <a:cubicBezTo>
                    <a:pt x="4797" y="6314"/>
                    <a:pt x="5088" y="6241"/>
                    <a:pt x="5358" y="6200"/>
                  </a:cubicBezTo>
                  <a:cubicBezTo>
                    <a:pt x="5782" y="6131"/>
                    <a:pt x="6177" y="6099"/>
                    <a:pt x="6543" y="6099"/>
                  </a:cubicBezTo>
                  <a:cubicBezTo>
                    <a:pt x="11416" y="6099"/>
                    <a:pt x="11315" y="11821"/>
                    <a:pt x="9480" y="15046"/>
                  </a:cubicBezTo>
                  <a:cubicBezTo>
                    <a:pt x="8327" y="17070"/>
                    <a:pt x="6822" y="18960"/>
                    <a:pt x="6209" y="21192"/>
                  </a:cubicBezTo>
                  <a:cubicBezTo>
                    <a:pt x="5265" y="24660"/>
                    <a:pt x="6656" y="28263"/>
                    <a:pt x="8026" y="31606"/>
                  </a:cubicBezTo>
                  <a:cubicBezTo>
                    <a:pt x="9480" y="35168"/>
                    <a:pt x="13924" y="41594"/>
                    <a:pt x="11079" y="45249"/>
                  </a:cubicBezTo>
                  <a:cubicBezTo>
                    <a:pt x="10092" y="46516"/>
                    <a:pt x="8639" y="47367"/>
                    <a:pt x="7227" y="48198"/>
                  </a:cubicBezTo>
                  <a:cubicBezTo>
                    <a:pt x="9833" y="47523"/>
                    <a:pt x="12335" y="46495"/>
                    <a:pt x="14651" y="45177"/>
                  </a:cubicBezTo>
                  <a:cubicBezTo>
                    <a:pt x="15066" y="44937"/>
                    <a:pt x="15523" y="44626"/>
                    <a:pt x="15564" y="44169"/>
                  </a:cubicBezTo>
                  <a:cubicBezTo>
                    <a:pt x="15616" y="43682"/>
                    <a:pt x="15180" y="43287"/>
                    <a:pt x="14806" y="42923"/>
                  </a:cubicBezTo>
                  <a:cubicBezTo>
                    <a:pt x="13809" y="41937"/>
                    <a:pt x="14702" y="38366"/>
                    <a:pt x="14598" y="36870"/>
                  </a:cubicBezTo>
                  <a:cubicBezTo>
                    <a:pt x="14432" y="34555"/>
                    <a:pt x="13903" y="32261"/>
                    <a:pt x="13020" y="30090"/>
                  </a:cubicBezTo>
                  <a:cubicBezTo>
                    <a:pt x="12356" y="28470"/>
                    <a:pt x="10871" y="27048"/>
                    <a:pt x="10768" y="25366"/>
                  </a:cubicBezTo>
                  <a:cubicBezTo>
                    <a:pt x="10622" y="23092"/>
                    <a:pt x="12761" y="20683"/>
                    <a:pt x="14132" y="19012"/>
                  </a:cubicBezTo>
                  <a:cubicBezTo>
                    <a:pt x="16270" y="16396"/>
                    <a:pt x="18638" y="13883"/>
                    <a:pt x="20496" y="11080"/>
                  </a:cubicBezTo>
                  <a:cubicBezTo>
                    <a:pt x="21358" y="9781"/>
                    <a:pt x="21970" y="8349"/>
                    <a:pt x="22323" y="6864"/>
                  </a:cubicBezTo>
                  <a:cubicBezTo>
                    <a:pt x="22417" y="6459"/>
                    <a:pt x="22583" y="2524"/>
                    <a:pt x="22572" y="2524"/>
                  </a:cubicBezTo>
                  <a:lnTo>
                    <a:pt x="22572" y="2524"/>
                  </a:lnTo>
                  <a:cubicBezTo>
                    <a:pt x="21796" y="2875"/>
                    <a:pt x="20947" y="3016"/>
                    <a:pt x="20086" y="3016"/>
                  </a:cubicBezTo>
                  <a:cubicBezTo>
                    <a:pt x="19264" y="3016"/>
                    <a:pt x="18432" y="2888"/>
                    <a:pt x="17641" y="2690"/>
                  </a:cubicBezTo>
                  <a:cubicBezTo>
                    <a:pt x="16021" y="2275"/>
                    <a:pt x="14495" y="1590"/>
                    <a:pt x="12886" y="1122"/>
                  </a:cubicBezTo>
                  <a:cubicBezTo>
                    <a:pt x="10934" y="561"/>
                    <a:pt x="8888" y="333"/>
                    <a:pt x="6853" y="105"/>
                  </a:cubicBezTo>
                  <a:cubicBezTo>
                    <a:pt x="6373" y="53"/>
                    <a:pt x="5886" y="1"/>
                    <a:pt x="5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6;p62">
              <a:extLst>
                <a:ext uri="{FF2B5EF4-FFF2-40B4-BE49-F238E27FC236}">
                  <a16:creationId xmlns:a16="http://schemas.microsoft.com/office/drawing/2014/main" id="{8858EF08-1CDC-C047-610E-2A730FBAD0FA}"/>
                </a:ext>
              </a:extLst>
            </p:cNvPr>
            <p:cNvSpPr/>
            <p:nvPr/>
          </p:nvSpPr>
          <p:spPr>
            <a:xfrm>
              <a:off x="2632625" y="2407075"/>
              <a:ext cx="281925" cy="215425"/>
            </a:xfrm>
            <a:custGeom>
              <a:avLst/>
              <a:gdLst/>
              <a:ahLst/>
              <a:cxnLst/>
              <a:rect l="l" t="t" r="r" b="b"/>
              <a:pathLst>
                <a:path w="11277" h="8617" extrusionOk="0">
                  <a:moveTo>
                    <a:pt x="9646" y="0"/>
                  </a:moveTo>
                  <a:cubicBezTo>
                    <a:pt x="9645" y="1"/>
                    <a:pt x="9645" y="1"/>
                    <a:pt x="9644" y="1"/>
                  </a:cubicBezTo>
                  <a:lnTo>
                    <a:pt x="9644" y="1"/>
                  </a:lnTo>
                  <a:cubicBezTo>
                    <a:pt x="9645" y="1"/>
                    <a:pt x="9645" y="1"/>
                    <a:pt x="9646" y="0"/>
                  </a:cubicBezTo>
                  <a:close/>
                  <a:moveTo>
                    <a:pt x="9644" y="1"/>
                  </a:moveTo>
                  <a:cubicBezTo>
                    <a:pt x="8399" y="344"/>
                    <a:pt x="7133" y="614"/>
                    <a:pt x="5857" y="810"/>
                  </a:cubicBezTo>
                  <a:cubicBezTo>
                    <a:pt x="5857" y="810"/>
                    <a:pt x="5858" y="810"/>
                    <a:pt x="5858" y="810"/>
                  </a:cubicBezTo>
                  <a:cubicBezTo>
                    <a:pt x="6015" y="810"/>
                    <a:pt x="6355" y="2078"/>
                    <a:pt x="6334" y="2222"/>
                  </a:cubicBezTo>
                  <a:cubicBezTo>
                    <a:pt x="6220" y="2794"/>
                    <a:pt x="5119" y="3572"/>
                    <a:pt x="4735" y="3987"/>
                  </a:cubicBezTo>
                  <a:cubicBezTo>
                    <a:pt x="4288" y="4455"/>
                    <a:pt x="3822" y="4943"/>
                    <a:pt x="3229" y="5182"/>
                  </a:cubicBezTo>
                  <a:cubicBezTo>
                    <a:pt x="2420" y="5524"/>
                    <a:pt x="1454" y="5379"/>
                    <a:pt x="675" y="5763"/>
                  </a:cubicBezTo>
                  <a:cubicBezTo>
                    <a:pt x="530" y="5836"/>
                    <a:pt x="395" y="5919"/>
                    <a:pt x="312" y="6054"/>
                  </a:cubicBezTo>
                  <a:cubicBezTo>
                    <a:pt x="208" y="6199"/>
                    <a:pt x="188" y="6386"/>
                    <a:pt x="177" y="6573"/>
                  </a:cubicBezTo>
                  <a:cubicBezTo>
                    <a:pt x="125" y="7144"/>
                    <a:pt x="63" y="7715"/>
                    <a:pt x="11" y="8286"/>
                  </a:cubicBezTo>
                  <a:cubicBezTo>
                    <a:pt x="11" y="8338"/>
                    <a:pt x="1" y="8400"/>
                    <a:pt x="31" y="8442"/>
                  </a:cubicBezTo>
                  <a:cubicBezTo>
                    <a:pt x="73" y="8504"/>
                    <a:pt x="146" y="8525"/>
                    <a:pt x="218" y="8535"/>
                  </a:cubicBezTo>
                  <a:cubicBezTo>
                    <a:pt x="603" y="8591"/>
                    <a:pt x="990" y="8617"/>
                    <a:pt x="1377" y="8617"/>
                  </a:cubicBezTo>
                  <a:cubicBezTo>
                    <a:pt x="2940" y="8617"/>
                    <a:pt x="4503" y="8194"/>
                    <a:pt x="5960" y="7611"/>
                  </a:cubicBezTo>
                  <a:cubicBezTo>
                    <a:pt x="7227" y="7092"/>
                    <a:pt x="9096" y="6511"/>
                    <a:pt x="10155" y="5639"/>
                  </a:cubicBezTo>
                  <a:cubicBezTo>
                    <a:pt x="11276" y="4714"/>
                    <a:pt x="10643" y="4091"/>
                    <a:pt x="10124" y="2794"/>
                  </a:cubicBezTo>
                  <a:cubicBezTo>
                    <a:pt x="9605" y="1518"/>
                    <a:pt x="9149" y="139"/>
                    <a:pt x="96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7;p62">
              <a:extLst>
                <a:ext uri="{FF2B5EF4-FFF2-40B4-BE49-F238E27FC236}">
                  <a16:creationId xmlns:a16="http://schemas.microsoft.com/office/drawing/2014/main" id="{088188CC-7F44-BE86-46E8-F2507FB49E82}"/>
                </a:ext>
              </a:extLst>
            </p:cNvPr>
            <p:cNvSpPr/>
            <p:nvPr/>
          </p:nvSpPr>
          <p:spPr>
            <a:xfrm>
              <a:off x="2625875" y="2523875"/>
              <a:ext cx="288400" cy="106550"/>
            </a:xfrm>
            <a:custGeom>
              <a:avLst/>
              <a:gdLst/>
              <a:ahLst/>
              <a:cxnLst/>
              <a:rect l="l" t="t" r="r" b="b"/>
              <a:pathLst>
                <a:path w="11536" h="4262" extrusionOk="0">
                  <a:moveTo>
                    <a:pt x="11069" y="1"/>
                  </a:moveTo>
                  <a:cubicBezTo>
                    <a:pt x="10809" y="863"/>
                    <a:pt x="8743" y="1433"/>
                    <a:pt x="7975" y="1756"/>
                  </a:cubicBezTo>
                  <a:cubicBezTo>
                    <a:pt x="5652" y="2716"/>
                    <a:pt x="3514" y="3467"/>
                    <a:pt x="995" y="3467"/>
                  </a:cubicBezTo>
                  <a:cubicBezTo>
                    <a:pt x="710" y="3467"/>
                    <a:pt x="421" y="3458"/>
                    <a:pt x="125" y="3438"/>
                  </a:cubicBezTo>
                  <a:lnTo>
                    <a:pt x="125" y="3438"/>
                  </a:lnTo>
                  <a:cubicBezTo>
                    <a:pt x="1" y="3614"/>
                    <a:pt x="32" y="3863"/>
                    <a:pt x="188" y="4008"/>
                  </a:cubicBezTo>
                  <a:cubicBezTo>
                    <a:pt x="386" y="4199"/>
                    <a:pt x="784" y="4261"/>
                    <a:pt x="1233" y="4261"/>
                  </a:cubicBezTo>
                  <a:cubicBezTo>
                    <a:pt x="1938" y="4261"/>
                    <a:pt x="2770" y="4107"/>
                    <a:pt x="3157" y="4050"/>
                  </a:cubicBezTo>
                  <a:cubicBezTo>
                    <a:pt x="5887" y="3666"/>
                    <a:pt x="8619" y="2503"/>
                    <a:pt x="10933" y="1154"/>
                  </a:cubicBezTo>
                  <a:cubicBezTo>
                    <a:pt x="11193" y="997"/>
                    <a:pt x="11473" y="801"/>
                    <a:pt x="11505" y="520"/>
                  </a:cubicBezTo>
                  <a:cubicBezTo>
                    <a:pt x="11536" y="271"/>
                    <a:pt x="11328" y="32"/>
                    <a:pt x="11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8;p62">
              <a:extLst>
                <a:ext uri="{FF2B5EF4-FFF2-40B4-BE49-F238E27FC236}">
                  <a16:creationId xmlns:a16="http://schemas.microsoft.com/office/drawing/2014/main" id="{96F79804-7272-0CDA-0559-69FB34BD74EC}"/>
                </a:ext>
              </a:extLst>
            </p:cNvPr>
            <p:cNvSpPr/>
            <p:nvPr/>
          </p:nvSpPr>
          <p:spPr>
            <a:xfrm>
              <a:off x="2765000" y="2485900"/>
              <a:ext cx="39225" cy="22950"/>
            </a:xfrm>
            <a:custGeom>
              <a:avLst/>
              <a:gdLst/>
              <a:ahLst/>
              <a:cxnLst/>
              <a:rect l="l" t="t" r="r" b="b"/>
              <a:pathLst>
                <a:path w="1569" h="918" extrusionOk="0">
                  <a:moveTo>
                    <a:pt x="630" y="0"/>
                  </a:moveTo>
                  <a:cubicBezTo>
                    <a:pt x="575" y="0"/>
                    <a:pt x="521" y="5"/>
                    <a:pt x="468" y="15"/>
                  </a:cubicBezTo>
                  <a:cubicBezTo>
                    <a:pt x="375" y="25"/>
                    <a:pt x="292" y="56"/>
                    <a:pt x="209" y="98"/>
                  </a:cubicBezTo>
                  <a:cubicBezTo>
                    <a:pt x="188" y="108"/>
                    <a:pt x="167" y="118"/>
                    <a:pt x="156" y="128"/>
                  </a:cubicBezTo>
                  <a:cubicBezTo>
                    <a:pt x="136" y="139"/>
                    <a:pt x="115" y="160"/>
                    <a:pt x="94" y="170"/>
                  </a:cubicBezTo>
                  <a:cubicBezTo>
                    <a:pt x="84" y="191"/>
                    <a:pt x="63" y="201"/>
                    <a:pt x="52" y="222"/>
                  </a:cubicBezTo>
                  <a:cubicBezTo>
                    <a:pt x="32" y="232"/>
                    <a:pt x="22" y="253"/>
                    <a:pt x="1" y="274"/>
                  </a:cubicBezTo>
                  <a:cubicBezTo>
                    <a:pt x="32" y="274"/>
                    <a:pt x="52" y="285"/>
                    <a:pt x="73" y="285"/>
                  </a:cubicBezTo>
                  <a:cubicBezTo>
                    <a:pt x="94" y="294"/>
                    <a:pt x="115" y="294"/>
                    <a:pt x="136" y="305"/>
                  </a:cubicBezTo>
                  <a:cubicBezTo>
                    <a:pt x="156" y="305"/>
                    <a:pt x="167" y="315"/>
                    <a:pt x="188" y="315"/>
                  </a:cubicBezTo>
                  <a:cubicBezTo>
                    <a:pt x="209" y="326"/>
                    <a:pt x="229" y="326"/>
                    <a:pt x="250" y="326"/>
                  </a:cubicBezTo>
                  <a:cubicBezTo>
                    <a:pt x="322" y="347"/>
                    <a:pt x="385" y="368"/>
                    <a:pt x="447" y="388"/>
                  </a:cubicBezTo>
                  <a:cubicBezTo>
                    <a:pt x="582" y="430"/>
                    <a:pt x="696" y="471"/>
                    <a:pt x="811" y="523"/>
                  </a:cubicBezTo>
                  <a:cubicBezTo>
                    <a:pt x="935" y="575"/>
                    <a:pt x="1049" y="617"/>
                    <a:pt x="1164" y="679"/>
                  </a:cubicBezTo>
                  <a:cubicBezTo>
                    <a:pt x="1226" y="710"/>
                    <a:pt x="1288" y="741"/>
                    <a:pt x="1351" y="783"/>
                  </a:cubicBezTo>
                  <a:cubicBezTo>
                    <a:pt x="1372" y="793"/>
                    <a:pt x="1381" y="804"/>
                    <a:pt x="1402" y="814"/>
                  </a:cubicBezTo>
                  <a:cubicBezTo>
                    <a:pt x="1413" y="824"/>
                    <a:pt x="1434" y="834"/>
                    <a:pt x="1455" y="845"/>
                  </a:cubicBezTo>
                  <a:cubicBezTo>
                    <a:pt x="1465" y="855"/>
                    <a:pt x="1485" y="866"/>
                    <a:pt x="1506" y="876"/>
                  </a:cubicBezTo>
                  <a:cubicBezTo>
                    <a:pt x="1517" y="887"/>
                    <a:pt x="1538" y="907"/>
                    <a:pt x="1558" y="917"/>
                  </a:cubicBezTo>
                  <a:cubicBezTo>
                    <a:pt x="1568" y="897"/>
                    <a:pt x="1568" y="866"/>
                    <a:pt x="1568" y="845"/>
                  </a:cubicBezTo>
                  <a:lnTo>
                    <a:pt x="1568" y="783"/>
                  </a:lnTo>
                  <a:cubicBezTo>
                    <a:pt x="1568" y="751"/>
                    <a:pt x="1568" y="731"/>
                    <a:pt x="1558" y="710"/>
                  </a:cubicBezTo>
                  <a:cubicBezTo>
                    <a:pt x="1558" y="689"/>
                    <a:pt x="1548" y="668"/>
                    <a:pt x="1548" y="648"/>
                  </a:cubicBezTo>
                  <a:cubicBezTo>
                    <a:pt x="1517" y="554"/>
                    <a:pt x="1475" y="471"/>
                    <a:pt x="1423" y="398"/>
                  </a:cubicBezTo>
                  <a:cubicBezTo>
                    <a:pt x="1319" y="253"/>
                    <a:pt x="1164" y="139"/>
                    <a:pt x="998" y="77"/>
                  </a:cubicBezTo>
                  <a:cubicBezTo>
                    <a:pt x="882" y="26"/>
                    <a:pt x="756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9;p62">
              <a:extLst>
                <a:ext uri="{FF2B5EF4-FFF2-40B4-BE49-F238E27FC236}">
                  <a16:creationId xmlns:a16="http://schemas.microsoft.com/office/drawing/2014/main" id="{ED6AA0CA-4F6C-88F1-6951-D7926B4A711B}"/>
                </a:ext>
              </a:extLst>
            </p:cNvPr>
            <p:cNvSpPr/>
            <p:nvPr/>
          </p:nvSpPr>
          <p:spPr>
            <a:xfrm>
              <a:off x="2744250" y="2511175"/>
              <a:ext cx="29100" cy="21025"/>
            </a:xfrm>
            <a:custGeom>
              <a:avLst/>
              <a:gdLst/>
              <a:ahLst/>
              <a:cxnLst/>
              <a:rect l="l" t="t" r="r" b="b"/>
              <a:pathLst>
                <a:path w="1164" h="841" extrusionOk="0">
                  <a:moveTo>
                    <a:pt x="405" y="0"/>
                  </a:moveTo>
                  <a:cubicBezTo>
                    <a:pt x="363" y="0"/>
                    <a:pt x="333" y="10"/>
                    <a:pt x="301" y="10"/>
                  </a:cubicBezTo>
                  <a:cubicBezTo>
                    <a:pt x="260" y="21"/>
                    <a:pt x="229" y="21"/>
                    <a:pt x="197" y="31"/>
                  </a:cubicBezTo>
                  <a:cubicBezTo>
                    <a:pt x="156" y="52"/>
                    <a:pt x="125" y="63"/>
                    <a:pt x="93" y="73"/>
                  </a:cubicBezTo>
                  <a:cubicBezTo>
                    <a:pt x="63" y="93"/>
                    <a:pt x="31" y="114"/>
                    <a:pt x="0" y="146"/>
                  </a:cubicBezTo>
                  <a:cubicBezTo>
                    <a:pt x="31" y="166"/>
                    <a:pt x="63" y="187"/>
                    <a:pt x="83" y="208"/>
                  </a:cubicBezTo>
                  <a:cubicBezTo>
                    <a:pt x="114" y="229"/>
                    <a:pt x="135" y="250"/>
                    <a:pt x="166" y="270"/>
                  </a:cubicBezTo>
                  <a:cubicBezTo>
                    <a:pt x="187" y="291"/>
                    <a:pt x="208" y="312"/>
                    <a:pt x="229" y="322"/>
                  </a:cubicBezTo>
                  <a:cubicBezTo>
                    <a:pt x="260" y="343"/>
                    <a:pt x="280" y="353"/>
                    <a:pt x="301" y="374"/>
                  </a:cubicBezTo>
                  <a:cubicBezTo>
                    <a:pt x="384" y="436"/>
                    <a:pt x="467" y="488"/>
                    <a:pt x="550" y="529"/>
                  </a:cubicBezTo>
                  <a:cubicBezTo>
                    <a:pt x="633" y="582"/>
                    <a:pt x="716" y="633"/>
                    <a:pt x="810" y="675"/>
                  </a:cubicBezTo>
                  <a:cubicBezTo>
                    <a:pt x="820" y="686"/>
                    <a:pt x="831" y="686"/>
                    <a:pt x="841" y="696"/>
                  </a:cubicBezTo>
                  <a:cubicBezTo>
                    <a:pt x="852" y="706"/>
                    <a:pt x="873" y="706"/>
                    <a:pt x="882" y="716"/>
                  </a:cubicBezTo>
                  <a:cubicBezTo>
                    <a:pt x="903" y="727"/>
                    <a:pt x="935" y="737"/>
                    <a:pt x="956" y="748"/>
                  </a:cubicBezTo>
                  <a:cubicBezTo>
                    <a:pt x="986" y="769"/>
                    <a:pt x="1018" y="779"/>
                    <a:pt x="1049" y="789"/>
                  </a:cubicBezTo>
                  <a:cubicBezTo>
                    <a:pt x="1080" y="810"/>
                    <a:pt x="1111" y="820"/>
                    <a:pt x="1142" y="841"/>
                  </a:cubicBezTo>
                  <a:cubicBezTo>
                    <a:pt x="1152" y="799"/>
                    <a:pt x="1163" y="758"/>
                    <a:pt x="1163" y="727"/>
                  </a:cubicBezTo>
                  <a:cubicBezTo>
                    <a:pt x="1163" y="686"/>
                    <a:pt x="1163" y="654"/>
                    <a:pt x="1152" y="612"/>
                  </a:cubicBezTo>
                  <a:cubicBezTo>
                    <a:pt x="1152" y="582"/>
                    <a:pt x="1142" y="550"/>
                    <a:pt x="1132" y="509"/>
                  </a:cubicBezTo>
                  <a:cubicBezTo>
                    <a:pt x="1122" y="478"/>
                    <a:pt x="1101" y="446"/>
                    <a:pt x="1090" y="416"/>
                  </a:cubicBezTo>
                  <a:cubicBezTo>
                    <a:pt x="1018" y="291"/>
                    <a:pt x="914" y="187"/>
                    <a:pt x="799" y="114"/>
                  </a:cubicBezTo>
                  <a:cubicBezTo>
                    <a:pt x="675" y="52"/>
                    <a:pt x="540" y="1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00;p62">
              <a:extLst>
                <a:ext uri="{FF2B5EF4-FFF2-40B4-BE49-F238E27FC236}">
                  <a16:creationId xmlns:a16="http://schemas.microsoft.com/office/drawing/2014/main" id="{1027D988-E0E7-9079-47DE-A605ECB4C4FB}"/>
                </a:ext>
              </a:extLst>
            </p:cNvPr>
            <p:cNvSpPr/>
            <p:nvPr/>
          </p:nvSpPr>
          <p:spPr>
            <a:xfrm>
              <a:off x="2640150" y="1442775"/>
              <a:ext cx="84925" cy="139925"/>
            </a:xfrm>
            <a:custGeom>
              <a:avLst/>
              <a:gdLst/>
              <a:ahLst/>
              <a:cxnLst/>
              <a:rect l="l" t="t" r="r" b="b"/>
              <a:pathLst>
                <a:path w="3397" h="5597" extrusionOk="0">
                  <a:moveTo>
                    <a:pt x="1516" y="1"/>
                  </a:moveTo>
                  <a:cubicBezTo>
                    <a:pt x="1246" y="655"/>
                    <a:pt x="1008" y="1309"/>
                    <a:pt x="769" y="1963"/>
                  </a:cubicBezTo>
                  <a:lnTo>
                    <a:pt x="582" y="2461"/>
                  </a:lnTo>
                  <a:cubicBezTo>
                    <a:pt x="530" y="2627"/>
                    <a:pt x="468" y="2793"/>
                    <a:pt x="416" y="2960"/>
                  </a:cubicBezTo>
                  <a:cubicBezTo>
                    <a:pt x="353" y="3126"/>
                    <a:pt x="302" y="3292"/>
                    <a:pt x="240" y="3448"/>
                  </a:cubicBezTo>
                  <a:lnTo>
                    <a:pt x="157" y="3697"/>
                  </a:lnTo>
                  <a:lnTo>
                    <a:pt x="115" y="3822"/>
                  </a:lnTo>
                  <a:cubicBezTo>
                    <a:pt x="104" y="3863"/>
                    <a:pt x="84" y="3915"/>
                    <a:pt x="74" y="3956"/>
                  </a:cubicBezTo>
                  <a:cubicBezTo>
                    <a:pt x="53" y="4039"/>
                    <a:pt x="21" y="4133"/>
                    <a:pt x="11" y="4226"/>
                  </a:cubicBezTo>
                  <a:cubicBezTo>
                    <a:pt x="11" y="4258"/>
                    <a:pt x="11" y="4279"/>
                    <a:pt x="0" y="4299"/>
                  </a:cubicBezTo>
                  <a:lnTo>
                    <a:pt x="0" y="4382"/>
                  </a:lnTo>
                  <a:cubicBezTo>
                    <a:pt x="0" y="4434"/>
                    <a:pt x="11" y="4475"/>
                    <a:pt x="21" y="4528"/>
                  </a:cubicBezTo>
                  <a:lnTo>
                    <a:pt x="32" y="4569"/>
                  </a:lnTo>
                  <a:cubicBezTo>
                    <a:pt x="32" y="4579"/>
                    <a:pt x="42" y="4590"/>
                    <a:pt x="42" y="4611"/>
                  </a:cubicBezTo>
                  <a:lnTo>
                    <a:pt x="53" y="4632"/>
                  </a:lnTo>
                  <a:lnTo>
                    <a:pt x="53" y="4642"/>
                  </a:lnTo>
                  <a:cubicBezTo>
                    <a:pt x="63" y="4652"/>
                    <a:pt x="63" y="4673"/>
                    <a:pt x="74" y="4683"/>
                  </a:cubicBezTo>
                  <a:cubicBezTo>
                    <a:pt x="94" y="4725"/>
                    <a:pt x="125" y="4777"/>
                    <a:pt x="157" y="4818"/>
                  </a:cubicBezTo>
                  <a:cubicBezTo>
                    <a:pt x="219" y="4902"/>
                    <a:pt x="302" y="4964"/>
                    <a:pt x="385" y="5015"/>
                  </a:cubicBezTo>
                  <a:cubicBezTo>
                    <a:pt x="551" y="5119"/>
                    <a:pt x="738" y="5171"/>
                    <a:pt x="925" y="5192"/>
                  </a:cubicBezTo>
                  <a:cubicBezTo>
                    <a:pt x="966" y="5192"/>
                    <a:pt x="1018" y="5202"/>
                    <a:pt x="1059" y="5202"/>
                  </a:cubicBezTo>
                  <a:lnTo>
                    <a:pt x="1205" y="5202"/>
                  </a:lnTo>
                  <a:cubicBezTo>
                    <a:pt x="1288" y="5192"/>
                    <a:pt x="1382" y="5181"/>
                    <a:pt x="1475" y="5181"/>
                  </a:cubicBezTo>
                  <a:cubicBezTo>
                    <a:pt x="1558" y="5171"/>
                    <a:pt x="1641" y="5151"/>
                    <a:pt x="1735" y="5140"/>
                  </a:cubicBezTo>
                  <a:cubicBezTo>
                    <a:pt x="1818" y="5130"/>
                    <a:pt x="1901" y="5119"/>
                    <a:pt x="1994" y="5109"/>
                  </a:cubicBezTo>
                  <a:cubicBezTo>
                    <a:pt x="2055" y="5105"/>
                    <a:pt x="2117" y="5103"/>
                    <a:pt x="2178" y="5103"/>
                  </a:cubicBezTo>
                  <a:cubicBezTo>
                    <a:pt x="2283" y="5103"/>
                    <a:pt x="2387" y="5110"/>
                    <a:pt x="2492" y="5130"/>
                  </a:cubicBezTo>
                  <a:cubicBezTo>
                    <a:pt x="2658" y="5161"/>
                    <a:pt x="2825" y="5213"/>
                    <a:pt x="2981" y="5296"/>
                  </a:cubicBezTo>
                  <a:cubicBezTo>
                    <a:pt x="3053" y="5327"/>
                    <a:pt x="3126" y="5379"/>
                    <a:pt x="3198" y="5431"/>
                  </a:cubicBezTo>
                  <a:cubicBezTo>
                    <a:pt x="3261" y="5483"/>
                    <a:pt x="3334" y="5534"/>
                    <a:pt x="3396" y="5597"/>
                  </a:cubicBezTo>
                  <a:cubicBezTo>
                    <a:pt x="3344" y="5534"/>
                    <a:pt x="3281" y="5462"/>
                    <a:pt x="3219" y="5400"/>
                  </a:cubicBezTo>
                  <a:cubicBezTo>
                    <a:pt x="3157" y="5338"/>
                    <a:pt x="3085" y="5285"/>
                    <a:pt x="3011" y="5234"/>
                  </a:cubicBezTo>
                  <a:cubicBezTo>
                    <a:pt x="2939" y="5181"/>
                    <a:pt x="2856" y="5140"/>
                    <a:pt x="2773" y="5109"/>
                  </a:cubicBezTo>
                  <a:cubicBezTo>
                    <a:pt x="2690" y="5068"/>
                    <a:pt x="2607" y="5036"/>
                    <a:pt x="2524" y="5015"/>
                  </a:cubicBezTo>
                  <a:cubicBezTo>
                    <a:pt x="2430" y="4985"/>
                    <a:pt x="2347" y="4974"/>
                    <a:pt x="2254" y="4964"/>
                  </a:cubicBezTo>
                  <a:cubicBezTo>
                    <a:pt x="2160" y="4953"/>
                    <a:pt x="2067" y="4953"/>
                    <a:pt x="1984" y="4953"/>
                  </a:cubicBezTo>
                  <a:cubicBezTo>
                    <a:pt x="1890" y="4953"/>
                    <a:pt x="1807" y="4964"/>
                    <a:pt x="1714" y="4964"/>
                  </a:cubicBezTo>
                  <a:lnTo>
                    <a:pt x="1454" y="4985"/>
                  </a:lnTo>
                  <a:cubicBezTo>
                    <a:pt x="1371" y="4995"/>
                    <a:pt x="1278" y="4995"/>
                    <a:pt x="1195" y="4995"/>
                  </a:cubicBezTo>
                  <a:lnTo>
                    <a:pt x="1070" y="4995"/>
                  </a:lnTo>
                  <a:cubicBezTo>
                    <a:pt x="1029" y="4985"/>
                    <a:pt x="997" y="4985"/>
                    <a:pt x="956" y="4974"/>
                  </a:cubicBezTo>
                  <a:cubicBezTo>
                    <a:pt x="873" y="4964"/>
                    <a:pt x="790" y="4943"/>
                    <a:pt x="717" y="4922"/>
                  </a:cubicBezTo>
                  <a:cubicBezTo>
                    <a:pt x="644" y="4891"/>
                    <a:pt x="572" y="4860"/>
                    <a:pt x="510" y="4818"/>
                  </a:cubicBezTo>
                  <a:cubicBezTo>
                    <a:pt x="437" y="4777"/>
                    <a:pt x="385" y="4725"/>
                    <a:pt x="343" y="4673"/>
                  </a:cubicBezTo>
                  <a:cubicBezTo>
                    <a:pt x="302" y="4611"/>
                    <a:pt x="270" y="4548"/>
                    <a:pt x="260" y="4486"/>
                  </a:cubicBezTo>
                  <a:cubicBezTo>
                    <a:pt x="250" y="4445"/>
                    <a:pt x="250" y="4413"/>
                    <a:pt x="250" y="4372"/>
                  </a:cubicBezTo>
                  <a:cubicBezTo>
                    <a:pt x="240" y="4351"/>
                    <a:pt x="250" y="4341"/>
                    <a:pt x="250" y="4320"/>
                  </a:cubicBezTo>
                  <a:lnTo>
                    <a:pt x="250" y="4258"/>
                  </a:lnTo>
                  <a:cubicBezTo>
                    <a:pt x="260" y="4185"/>
                    <a:pt x="281" y="4102"/>
                    <a:pt x="302" y="4029"/>
                  </a:cubicBezTo>
                  <a:cubicBezTo>
                    <a:pt x="323" y="3988"/>
                    <a:pt x="333" y="3946"/>
                    <a:pt x="343" y="3905"/>
                  </a:cubicBezTo>
                  <a:lnTo>
                    <a:pt x="385" y="3780"/>
                  </a:lnTo>
                  <a:lnTo>
                    <a:pt x="468" y="3531"/>
                  </a:lnTo>
                  <a:cubicBezTo>
                    <a:pt x="520" y="3365"/>
                    <a:pt x="582" y="3199"/>
                    <a:pt x="634" y="3033"/>
                  </a:cubicBezTo>
                  <a:cubicBezTo>
                    <a:pt x="686" y="2866"/>
                    <a:pt x="738" y="2700"/>
                    <a:pt x="790" y="2523"/>
                  </a:cubicBezTo>
                  <a:lnTo>
                    <a:pt x="946" y="2025"/>
                  </a:lnTo>
                  <a:cubicBezTo>
                    <a:pt x="1153" y="1361"/>
                    <a:pt x="1350" y="686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01;p62">
              <a:extLst>
                <a:ext uri="{FF2B5EF4-FFF2-40B4-BE49-F238E27FC236}">
                  <a16:creationId xmlns:a16="http://schemas.microsoft.com/office/drawing/2014/main" id="{7F62AFEF-674A-B0F0-240B-F73D207D9C52}"/>
                </a:ext>
              </a:extLst>
            </p:cNvPr>
            <p:cNvSpPr/>
            <p:nvPr/>
          </p:nvSpPr>
          <p:spPr>
            <a:xfrm>
              <a:off x="2911400" y="1482750"/>
              <a:ext cx="113975" cy="158375"/>
            </a:xfrm>
            <a:custGeom>
              <a:avLst/>
              <a:gdLst/>
              <a:ahLst/>
              <a:cxnLst/>
              <a:rect l="l" t="t" r="r" b="b"/>
              <a:pathLst>
                <a:path w="4559" h="6335" extrusionOk="0">
                  <a:moveTo>
                    <a:pt x="624" y="1"/>
                  </a:moveTo>
                  <a:cubicBezTo>
                    <a:pt x="405" y="312"/>
                    <a:pt x="250" y="654"/>
                    <a:pt x="156" y="998"/>
                  </a:cubicBezTo>
                  <a:cubicBezTo>
                    <a:pt x="52" y="1351"/>
                    <a:pt x="1" y="1714"/>
                    <a:pt x="1" y="2077"/>
                  </a:cubicBezTo>
                  <a:cubicBezTo>
                    <a:pt x="1" y="2576"/>
                    <a:pt x="94" y="3074"/>
                    <a:pt x="260" y="3552"/>
                  </a:cubicBezTo>
                  <a:cubicBezTo>
                    <a:pt x="426" y="4029"/>
                    <a:pt x="675" y="4475"/>
                    <a:pt x="998" y="4870"/>
                  </a:cubicBezTo>
                  <a:cubicBezTo>
                    <a:pt x="1319" y="5285"/>
                    <a:pt x="1734" y="5638"/>
                    <a:pt x="2212" y="5908"/>
                  </a:cubicBezTo>
                  <a:cubicBezTo>
                    <a:pt x="2451" y="6033"/>
                    <a:pt x="2700" y="6137"/>
                    <a:pt x="2950" y="6220"/>
                  </a:cubicBezTo>
                  <a:cubicBezTo>
                    <a:pt x="3209" y="6293"/>
                    <a:pt x="3479" y="6334"/>
                    <a:pt x="3739" y="6334"/>
                  </a:cubicBezTo>
                  <a:cubicBezTo>
                    <a:pt x="4019" y="6334"/>
                    <a:pt x="4289" y="6282"/>
                    <a:pt x="4558" y="6189"/>
                  </a:cubicBezTo>
                  <a:lnTo>
                    <a:pt x="4445" y="5846"/>
                  </a:lnTo>
                  <a:cubicBezTo>
                    <a:pt x="4216" y="5929"/>
                    <a:pt x="3977" y="5970"/>
                    <a:pt x="3739" y="5970"/>
                  </a:cubicBezTo>
                  <a:cubicBezTo>
                    <a:pt x="3510" y="5970"/>
                    <a:pt x="3282" y="5929"/>
                    <a:pt x="3053" y="5867"/>
                  </a:cubicBezTo>
                  <a:cubicBezTo>
                    <a:pt x="2710" y="5763"/>
                    <a:pt x="2378" y="5597"/>
                    <a:pt x="2077" y="5389"/>
                  </a:cubicBezTo>
                  <a:cubicBezTo>
                    <a:pt x="1776" y="5181"/>
                    <a:pt x="1496" y="4922"/>
                    <a:pt x="1278" y="4641"/>
                  </a:cubicBezTo>
                  <a:cubicBezTo>
                    <a:pt x="987" y="4278"/>
                    <a:pt x="758" y="3863"/>
                    <a:pt x="603" y="3427"/>
                  </a:cubicBezTo>
                  <a:cubicBezTo>
                    <a:pt x="447" y="2991"/>
                    <a:pt x="364" y="2534"/>
                    <a:pt x="364" y="2077"/>
                  </a:cubicBezTo>
                  <a:cubicBezTo>
                    <a:pt x="364" y="1745"/>
                    <a:pt x="416" y="1413"/>
                    <a:pt x="499" y="1101"/>
                  </a:cubicBezTo>
                  <a:cubicBezTo>
                    <a:pt x="592" y="790"/>
                    <a:pt x="728" y="488"/>
                    <a:pt x="925" y="208"/>
                  </a:cubicBezTo>
                  <a:lnTo>
                    <a:pt x="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02;p62">
              <a:extLst>
                <a:ext uri="{FF2B5EF4-FFF2-40B4-BE49-F238E27FC236}">
                  <a16:creationId xmlns:a16="http://schemas.microsoft.com/office/drawing/2014/main" id="{CD71DB56-F6BA-EA88-E55A-EF36D1C52021}"/>
                </a:ext>
              </a:extLst>
            </p:cNvPr>
            <p:cNvSpPr/>
            <p:nvPr/>
          </p:nvSpPr>
          <p:spPr>
            <a:xfrm>
              <a:off x="2707625" y="1630200"/>
              <a:ext cx="266100" cy="782350"/>
            </a:xfrm>
            <a:custGeom>
              <a:avLst/>
              <a:gdLst/>
              <a:ahLst/>
              <a:cxnLst/>
              <a:rect l="l" t="t" r="r" b="b"/>
              <a:pathLst>
                <a:path w="10644" h="31294" extrusionOk="0">
                  <a:moveTo>
                    <a:pt x="10425" y="0"/>
                  </a:moveTo>
                  <a:cubicBezTo>
                    <a:pt x="8286" y="4039"/>
                    <a:pt x="5494" y="7776"/>
                    <a:pt x="2161" y="11027"/>
                  </a:cubicBezTo>
                  <a:cubicBezTo>
                    <a:pt x="1683" y="11504"/>
                    <a:pt x="1164" y="12003"/>
                    <a:pt x="749" y="12553"/>
                  </a:cubicBezTo>
                  <a:cubicBezTo>
                    <a:pt x="552" y="12833"/>
                    <a:pt x="375" y="13124"/>
                    <a:pt x="240" y="13425"/>
                  </a:cubicBezTo>
                  <a:cubicBezTo>
                    <a:pt x="105" y="13736"/>
                    <a:pt x="22" y="14068"/>
                    <a:pt x="1" y="14411"/>
                  </a:cubicBezTo>
                  <a:lnTo>
                    <a:pt x="1" y="14546"/>
                  </a:lnTo>
                  <a:cubicBezTo>
                    <a:pt x="1" y="14774"/>
                    <a:pt x="22" y="14982"/>
                    <a:pt x="63" y="15201"/>
                  </a:cubicBezTo>
                  <a:cubicBezTo>
                    <a:pt x="105" y="15408"/>
                    <a:pt x="146" y="15616"/>
                    <a:pt x="199" y="15824"/>
                  </a:cubicBezTo>
                  <a:cubicBezTo>
                    <a:pt x="552" y="17308"/>
                    <a:pt x="905" y="18793"/>
                    <a:pt x="1258" y="20267"/>
                  </a:cubicBezTo>
                  <a:cubicBezTo>
                    <a:pt x="1351" y="20683"/>
                    <a:pt x="1455" y="21098"/>
                    <a:pt x="1579" y="21502"/>
                  </a:cubicBezTo>
                  <a:cubicBezTo>
                    <a:pt x="1704" y="21918"/>
                    <a:pt x="1849" y="22323"/>
                    <a:pt x="2047" y="22707"/>
                  </a:cubicBezTo>
                  <a:cubicBezTo>
                    <a:pt x="2338" y="23268"/>
                    <a:pt x="2732" y="23777"/>
                    <a:pt x="3116" y="24275"/>
                  </a:cubicBezTo>
                  <a:cubicBezTo>
                    <a:pt x="3500" y="24773"/>
                    <a:pt x="3884" y="25272"/>
                    <a:pt x="4186" y="25801"/>
                  </a:cubicBezTo>
                  <a:cubicBezTo>
                    <a:pt x="4580" y="26528"/>
                    <a:pt x="4809" y="27317"/>
                    <a:pt x="4933" y="28138"/>
                  </a:cubicBezTo>
                  <a:cubicBezTo>
                    <a:pt x="5058" y="28957"/>
                    <a:pt x="5079" y="29799"/>
                    <a:pt x="5079" y="30639"/>
                  </a:cubicBezTo>
                  <a:lnTo>
                    <a:pt x="5079" y="31294"/>
                  </a:lnTo>
                  <a:lnTo>
                    <a:pt x="5328" y="31294"/>
                  </a:lnTo>
                  <a:lnTo>
                    <a:pt x="5328" y="30639"/>
                  </a:lnTo>
                  <a:cubicBezTo>
                    <a:pt x="5328" y="29799"/>
                    <a:pt x="5307" y="28937"/>
                    <a:pt x="5172" y="28096"/>
                  </a:cubicBezTo>
                  <a:cubicBezTo>
                    <a:pt x="5047" y="27265"/>
                    <a:pt x="4809" y="26445"/>
                    <a:pt x="4393" y="25687"/>
                  </a:cubicBezTo>
                  <a:cubicBezTo>
                    <a:pt x="4092" y="25126"/>
                    <a:pt x="3697" y="24628"/>
                    <a:pt x="3313" y="24130"/>
                  </a:cubicBezTo>
                  <a:cubicBezTo>
                    <a:pt x="2919" y="23631"/>
                    <a:pt x="2545" y="23133"/>
                    <a:pt x="2264" y="22593"/>
                  </a:cubicBezTo>
                  <a:cubicBezTo>
                    <a:pt x="2078" y="22229"/>
                    <a:pt x="1932" y="21835"/>
                    <a:pt x="1808" y="21440"/>
                  </a:cubicBezTo>
                  <a:cubicBezTo>
                    <a:pt x="1683" y="21036"/>
                    <a:pt x="1590" y="20630"/>
                    <a:pt x="1496" y="20215"/>
                  </a:cubicBezTo>
                  <a:cubicBezTo>
                    <a:pt x="1143" y="18731"/>
                    <a:pt x="790" y="17256"/>
                    <a:pt x="437" y="15771"/>
                  </a:cubicBezTo>
                  <a:cubicBezTo>
                    <a:pt x="386" y="15564"/>
                    <a:pt x="344" y="15356"/>
                    <a:pt x="302" y="15159"/>
                  </a:cubicBezTo>
                  <a:cubicBezTo>
                    <a:pt x="271" y="14951"/>
                    <a:pt x="240" y="14754"/>
                    <a:pt x="240" y="14546"/>
                  </a:cubicBezTo>
                  <a:cubicBezTo>
                    <a:pt x="240" y="14505"/>
                    <a:pt x="240" y="14463"/>
                    <a:pt x="250" y="14421"/>
                  </a:cubicBezTo>
                  <a:cubicBezTo>
                    <a:pt x="261" y="14110"/>
                    <a:pt x="344" y="13809"/>
                    <a:pt x="458" y="13529"/>
                  </a:cubicBezTo>
                  <a:cubicBezTo>
                    <a:pt x="645" y="13092"/>
                    <a:pt x="925" y="12688"/>
                    <a:pt x="1258" y="12303"/>
                  </a:cubicBezTo>
                  <a:cubicBezTo>
                    <a:pt x="1590" y="11920"/>
                    <a:pt x="1974" y="11556"/>
                    <a:pt x="2338" y="11203"/>
                  </a:cubicBezTo>
                  <a:cubicBezTo>
                    <a:pt x="5681" y="7933"/>
                    <a:pt x="8494" y="4184"/>
                    <a:pt x="10644" y="114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03;p62">
              <a:extLst>
                <a:ext uri="{FF2B5EF4-FFF2-40B4-BE49-F238E27FC236}">
                  <a16:creationId xmlns:a16="http://schemas.microsoft.com/office/drawing/2014/main" id="{799F6F86-C737-F43D-9AE3-7611D18D6386}"/>
                </a:ext>
              </a:extLst>
            </p:cNvPr>
            <p:cNvSpPr/>
            <p:nvPr/>
          </p:nvSpPr>
          <p:spPr>
            <a:xfrm>
              <a:off x="2407575" y="339400"/>
              <a:ext cx="403400" cy="447225"/>
            </a:xfrm>
            <a:custGeom>
              <a:avLst/>
              <a:gdLst/>
              <a:ahLst/>
              <a:cxnLst/>
              <a:rect l="l" t="t" r="r" b="b"/>
              <a:pathLst>
                <a:path w="16136" h="17889" extrusionOk="0">
                  <a:moveTo>
                    <a:pt x="10106" y="0"/>
                  </a:moveTo>
                  <a:cubicBezTo>
                    <a:pt x="9294" y="0"/>
                    <a:pt x="8487" y="96"/>
                    <a:pt x="7736" y="289"/>
                  </a:cubicBezTo>
                  <a:cubicBezTo>
                    <a:pt x="6168" y="694"/>
                    <a:pt x="4559" y="1140"/>
                    <a:pt x="3292" y="2158"/>
                  </a:cubicBezTo>
                  <a:cubicBezTo>
                    <a:pt x="1361" y="3715"/>
                    <a:pt x="1506" y="5667"/>
                    <a:pt x="1859" y="7868"/>
                  </a:cubicBezTo>
                  <a:cubicBezTo>
                    <a:pt x="1767" y="7626"/>
                    <a:pt x="1500" y="7491"/>
                    <a:pt x="1237" y="7491"/>
                  </a:cubicBezTo>
                  <a:cubicBezTo>
                    <a:pt x="1174" y="7491"/>
                    <a:pt x="1110" y="7499"/>
                    <a:pt x="1050" y="7515"/>
                  </a:cubicBezTo>
                  <a:cubicBezTo>
                    <a:pt x="738" y="7598"/>
                    <a:pt x="499" y="7858"/>
                    <a:pt x="344" y="8138"/>
                  </a:cubicBezTo>
                  <a:cubicBezTo>
                    <a:pt x="21" y="8720"/>
                    <a:pt x="0" y="9426"/>
                    <a:pt x="115" y="10080"/>
                  </a:cubicBezTo>
                  <a:cubicBezTo>
                    <a:pt x="208" y="10703"/>
                    <a:pt x="427" y="11315"/>
                    <a:pt x="842" y="11793"/>
                  </a:cubicBezTo>
                  <a:cubicBezTo>
                    <a:pt x="1206" y="12203"/>
                    <a:pt x="1738" y="12485"/>
                    <a:pt x="2277" y="12485"/>
                  </a:cubicBezTo>
                  <a:cubicBezTo>
                    <a:pt x="2353" y="12485"/>
                    <a:pt x="2428" y="12480"/>
                    <a:pt x="2503" y="12468"/>
                  </a:cubicBezTo>
                  <a:cubicBezTo>
                    <a:pt x="2669" y="12437"/>
                    <a:pt x="2835" y="12395"/>
                    <a:pt x="3002" y="12395"/>
                  </a:cubicBezTo>
                  <a:cubicBezTo>
                    <a:pt x="3385" y="12416"/>
                    <a:pt x="3936" y="13164"/>
                    <a:pt x="4257" y="13403"/>
                  </a:cubicBezTo>
                  <a:cubicBezTo>
                    <a:pt x="5099" y="14015"/>
                    <a:pt x="6064" y="14430"/>
                    <a:pt x="7113" y="14628"/>
                  </a:cubicBezTo>
                  <a:cubicBezTo>
                    <a:pt x="7425" y="14690"/>
                    <a:pt x="7736" y="14680"/>
                    <a:pt x="8058" y="14700"/>
                  </a:cubicBezTo>
                  <a:cubicBezTo>
                    <a:pt x="8214" y="14711"/>
                    <a:pt x="8359" y="14721"/>
                    <a:pt x="8514" y="14742"/>
                  </a:cubicBezTo>
                  <a:cubicBezTo>
                    <a:pt x="8618" y="14763"/>
                    <a:pt x="8816" y="14732"/>
                    <a:pt x="8899" y="14794"/>
                  </a:cubicBezTo>
                  <a:cubicBezTo>
                    <a:pt x="8950" y="14846"/>
                    <a:pt x="8982" y="14919"/>
                    <a:pt x="9003" y="14981"/>
                  </a:cubicBezTo>
                  <a:cubicBezTo>
                    <a:pt x="9148" y="15365"/>
                    <a:pt x="9241" y="15770"/>
                    <a:pt x="9303" y="16175"/>
                  </a:cubicBezTo>
                  <a:cubicBezTo>
                    <a:pt x="9303" y="16216"/>
                    <a:pt x="9314" y="16258"/>
                    <a:pt x="9303" y="16299"/>
                  </a:cubicBezTo>
                  <a:cubicBezTo>
                    <a:pt x="9293" y="16362"/>
                    <a:pt x="9252" y="16403"/>
                    <a:pt x="9220" y="16455"/>
                  </a:cubicBezTo>
                  <a:cubicBezTo>
                    <a:pt x="8982" y="16818"/>
                    <a:pt x="8920" y="17328"/>
                    <a:pt x="9231" y="17639"/>
                  </a:cubicBezTo>
                  <a:cubicBezTo>
                    <a:pt x="9397" y="17805"/>
                    <a:pt x="9646" y="17877"/>
                    <a:pt x="9896" y="17888"/>
                  </a:cubicBezTo>
                  <a:cubicBezTo>
                    <a:pt x="10145" y="17888"/>
                    <a:pt x="10383" y="17836"/>
                    <a:pt x="10612" y="17764"/>
                  </a:cubicBezTo>
                  <a:cubicBezTo>
                    <a:pt x="11329" y="17545"/>
                    <a:pt x="12024" y="17182"/>
                    <a:pt x="12408" y="16569"/>
                  </a:cubicBezTo>
                  <a:cubicBezTo>
                    <a:pt x="12533" y="16362"/>
                    <a:pt x="12626" y="16102"/>
                    <a:pt x="12595" y="15853"/>
                  </a:cubicBezTo>
                  <a:cubicBezTo>
                    <a:pt x="12574" y="15583"/>
                    <a:pt x="12367" y="15459"/>
                    <a:pt x="12211" y="15261"/>
                  </a:cubicBezTo>
                  <a:cubicBezTo>
                    <a:pt x="12097" y="15116"/>
                    <a:pt x="11837" y="14763"/>
                    <a:pt x="11878" y="14576"/>
                  </a:cubicBezTo>
                  <a:cubicBezTo>
                    <a:pt x="11931" y="14347"/>
                    <a:pt x="12314" y="14285"/>
                    <a:pt x="12522" y="14202"/>
                  </a:cubicBezTo>
                  <a:cubicBezTo>
                    <a:pt x="13945" y="13590"/>
                    <a:pt x="15056" y="12707"/>
                    <a:pt x="15575" y="11285"/>
                  </a:cubicBezTo>
                  <a:cubicBezTo>
                    <a:pt x="16073" y="9914"/>
                    <a:pt x="16135" y="8419"/>
                    <a:pt x="16022" y="6986"/>
                  </a:cubicBezTo>
                  <a:cubicBezTo>
                    <a:pt x="15918" y="5563"/>
                    <a:pt x="15512" y="4214"/>
                    <a:pt x="15222" y="2822"/>
                  </a:cubicBezTo>
                  <a:cubicBezTo>
                    <a:pt x="15004" y="1784"/>
                    <a:pt x="14163" y="787"/>
                    <a:pt x="13073" y="445"/>
                  </a:cubicBezTo>
                  <a:cubicBezTo>
                    <a:pt x="12148" y="150"/>
                    <a:pt x="11124" y="0"/>
                    <a:pt x="10106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04;p62">
              <a:extLst>
                <a:ext uri="{FF2B5EF4-FFF2-40B4-BE49-F238E27FC236}">
                  <a16:creationId xmlns:a16="http://schemas.microsoft.com/office/drawing/2014/main" id="{11BDDFCB-AF4D-3099-2D6F-C0EDAD2D4F70}"/>
                </a:ext>
              </a:extLst>
            </p:cNvPr>
            <p:cNvSpPr/>
            <p:nvPr/>
          </p:nvSpPr>
          <p:spPr>
            <a:xfrm>
              <a:off x="2404200" y="238050"/>
              <a:ext cx="443625" cy="369475"/>
            </a:xfrm>
            <a:custGeom>
              <a:avLst/>
              <a:gdLst/>
              <a:ahLst/>
              <a:cxnLst/>
              <a:rect l="l" t="t" r="r" b="b"/>
              <a:pathLst>
                <a:path w="17745" h="14779" extrusionOk="0">
                  <a:moveTo>
                    <a:pt x="9455" y="1"/>
                  </a:moveTo>
                  <a:cubicBezTo>
                    <a:pt x="9360" y="1"/>
                    <a:pt x="9263" y="23"/>
                    <a:pt x="9179" y="65"/>
                  </a:cubicBezTo>
                  <a:cubicBezTo>
                    <a:pt x="8961" y="180"/>
                    <a:pt x="8806" y="398"/>
                    <a:pt x="8639" y="584"/>
                  </a:cubicBezTo>
                  <a:cubicBezTo>
                    <a:pt x="7943" y="1415"/>
                    <a:pt x="6999" y="1987"/>
                    <a:pt x="6033" y="2474"/>
                  </a:cubicBezTo>
                  <a:cubicBezTo>
                    <a:pt x="5078" y="2963"/>
                    <a:pt x="4081" y="3388"/>
                    <a:pt x="3199" y="4011"/>
                  </a:cubicBezTo>
                  <a:cubicBezTo>
                    <a:pt x="2742" y="4333"/>
                    <a:pt x="2306" y="4717"/>
                    <a:pt x="1953" y="5153"/>
                  </a:cubicBezTo>
                  <a:cubicBezTo>
                    <a:pt x="1610" y="5589"/>
                    <a:pt x="1455" y="6067"/>
                    <a:pt x="1215" y="6544"/>
                  </a:cubicBezTo>
                  <a:cubicBezTo>
                    <a:pt x="1141" y="6515"/>
                    <a:pt x="606" y="6349"/>
                    <a:pt x="299" y="6349"/>
                  </a:cubicBezTo>
                  <a:cubicBezTo>
                    <a:pt x="174" y="6349"/>
                    <a:pt x="87" y="6376"/>
                    <a:pt x="84" y="6451"/>
                  </a:cubicBezTo>
                  <a:cubicBezTo>
                    <a:pt x="52" y="6763"/>
                    <a:pt x="655" y="6856"/>
                    <a:pt x="603" y="7167"/>
                  </a:cubicBezTo>
                  <a:cubicBezTo>
                    <a:pt x="551" y="7448"/>
                    <a:pt x="1" y="7489"/>
                    <a:pt x="63" y="7769"/>
                  </a:cubicBezTo>
                  <a:cubicBezTo>
                    <a:pt x="613" y="7935"/>
                    <a:pt x="779" y="8631"/>
                    <a:pt x="842" y="9213"/>
                  </a:cubicBezTo>
                  <a:cubicBezTo>
                    <a:pt x="904" y="9784"/>
                    <a:pt x="852" y="10552"/>
                    <a:pt x="1049" y="11082"/>
                  </a:cubicBezTo>
                  <a:cubicBezTo>
                    <a:pt x="1247" y="11590"/>
                    <a:pt x="1704" y="12047"/>
                    <a:pt x="1953" y="12545"/>
                  </a:cubicBezTo>
                  <a:cubicBezTo>
                    <a:pt x="2119" y="12868"/>
                    <a:pt x="2254" y="13210"/>
                    <a:pt x="2378" y="13553"/>
                  </a:cubicBezTo>
                  <a:cubicBezTo>
                    <a:pt x="2514" y="13957"/>
                    <a:pt x="2627" y="14363"/>
                    <a:pt x="2710" y="14778"/>
                  </a:cubicBezTo>
                  <a:cubicBezTo>
                    <a:pt x="3105" y="14269"/>
                    <a:pt x="3220" y="13574"/>
                    <a:pt x="2991" y="12981"/>
                  </a:cubicBezTo>
                  <a:cubicBezTo>
                    <a:pt x="2960" y="12898"/>
                    <a:pt x="2929" y="12795"/>
                    <a:pt x="3001" y="12732"/>
                  </a:cubicBezTo>
                  <a:cubicBezTo>
                    <a:pt x="3026" y="12711"/>
                    <a:pt x="3057" y="12704"/>
                    <a:pt x="3092" y="12704"/>
                  </a:cubicBezTo>
                  <a:cubicBezTo>
                    <a:pt x="3151" y="12704"/>
                    <a:pt x="3219" y="12723"/>
                    <a:pt x="3286" y="12723"/>
                  </a:cubicBezTo>
                  <a:cubicBezTo>
                    <a:pt x="3295" y="12723"/>
                    <a:pt x="3304" y="12723"/>
                    <a:pt x="3313" y="12722"/>
                  </a:cubicBezTo>
                  <a:cubicBezTo>
                    <a:pt x="3437" y="12712"/>
                    <a:pt x="3520" y="12587"/>
                    <a:pt x="3510" y="12462"/>
                  </a:cubicBezTo>
                  <a:cubicBezTo>
                    <a:pt x="3510" y="12349"/>
                    <a:pt x="3437" y="12234"/>
                    <a:pt x="3365" y="12141"/>
                  </a:cubicBezTo>
                  <a:cubicBezTo>
                    <a:pt x="2597" y="11020"/>
                    <a:pt x="1849" y="10137"/>
                    <a:pt x="2700" y="8849"/>
                  </a:cubicBezTo>
                  <a:cubicBezTo>
                    <a:pt x="3500" y="7645"/>
                    <a:pt x="4600" y="6451"/>
                    <a:pt x="6085" y="6378"/>
                  </a:cubicBezTo>
                  <a:cubicBezTo>
                    <a:pt x="6144" y="6375"/>
                    <a:pt x="6202" y="6374"/>
                    <a:pt x="6260" y="6374"/>
                  </a:cubicBezTo>
                  <a:cubicBezTo>
                    <a:pt x="7330" y="6374"/>
                    <a:pt x="8390" y="6845"/>
                    <a:pt x="9456" y="6845"/>
                  </a:cubicBezTo>
                  <a:cubicBezTo>
                    <a:pt x="9758" y="6845"/>
                    <a:pt x="10060" y="6807"/>
                    <a:pt x="10363" y="6710"/>
                  </a:cubicBezTo>
                  <a:cubicBezTo>
                    <a:pt x="11173" y="6451"/>
                    <a:pt x="11826" y="5766"/>
                    <a:pt x="12668" y="5662"/>
                  </a:cubicBezTo>
                  <a:cubicBezTo>
                    <a:pt x="12791" y="5646"/>
                    <a:pt x="12909" y="5639"/>
                    <a:pt x="13022" y="5639"/>
                  </a:cubicBezTo>
                  <a:cubicBezTo>
                    <a:pt x="15105" y="5639"/>
                    <a:pt x="15643" y="8165"/>
                    <a:pt x="15938" y="9711"/>
                  </a:cubicBezTo>
                  <a:cubicBezTo>
                    <a:pt x="16042" y="10261"/>
                    <a:pt x="16125" y="10822"/>
                    <a:pt x="16187" y="11383"/>
                  </a:cubicBezTo>
                  <a:cubicBezTo>
                    <a:pt x="16323" y="10967"/>
                    <a:pt x="16457" y="10542"/>
                    <a:pt x="16561" y="10116"/>
                  </a:cubicBezTo>
                  <a:cubicBezTo>
                    <a:pt x="16623" y="9857"/>
                    <a:pt x="16676" y="9587"/>
                    <a:pt x="16623" y="9317"/>
                  </a:cubicBezTo>
                  <a:cubicBezTo>
                    <a:pt x="16603" y="9181"/>
                    <a:pt x="16530" y="9109"/>
                    <a:pt x="16644" y="9026"/>
                  </a:cubicBezTo>
                  <a:cubicBezTo>
                    <a:pt x="16714" y="8964"/>
                    <a:pt x="16858" y="8948"/>
                    <a:pt x="16974" y="8948"/>
                  </a:cubicBezTo>
                  <a:cubicBezTo>
                    <a:pt x="17014" y="8948"/>
                    <a:pt x="17051" y="8950"/>
                    <a:pt x="17080" y="8953"/>
                  </a:cubicBezTo>
                  <a:cubicBezTo>
                    <a:pt x="16904" y="8413"/>
                    <a:pt x="16519" y="7956"/>
                    <a:pt x="16032" y="7697"/>
                  </a:cubicBezTo>
                  <a:cubicBezTo>
                    <a:pt x="15460" y="7396"/>
                    <a:pt x="16250" y="6410"/>
                    <a:pt x="16540" y="6140"/>
                  </a:cubicBezTo>
                  <a:cubicBezTo>
                    <a:pt x="16904" y="5807"/>
                    <a:pt x="17329" y="5517"/>
                    <a:pt x="17579" y="5081"/>
                  </a:cubicBezTo>
                  <a:cubicBezTo>
                    <a:pt x="17682" y="4914"/>
                    <a:pt x="17745" y="4707"/>
                    <a:pt x="17693" y="4520"/>
                  </a:cubicBezTo>
                  <a:cubicBezTo>
                    <a:pt x="17652" y="4395"/>
                    <a:pt x="17558" y="4301"/>
                    <a:pt x="17465" y="4229"/>
                  </a:cubicBezTo>
                  <a:cubicBezTo>
                    <a:pt x="17122" y="3980"/>
                    <a:pt x="16665" y="4011"/>
                    <a:pt x="16250" y="3990"/>
                  </a:cubicBezTo>
                  <a:cubicBezTo>
                    <a:pt x="15834" y="3959"/>
                    <a:pt x="15347" y="3803"/>
                    <a:pt x="15222" y="3399"/>
                  </a:cubicBezTo>
                  <a:cubicBezTo>
                    <a:pt x="16000" y="3212"/>
                    <a:pt x="16800" y="2827"/>
                    <a:pt x="17132" y="2090"/>
                  </a:cubicBezTo>
                  <a:cubicBezTo>
                    <a:pt x="17246" y="1830"/>
                    <a:pt x="17257" y="1447"/>
                    <a:pt x="17008" y="1311"/>
                  </a:cubicBezTo>
                  <a:cubicBezTo>
                    <a:pt x="16948" y="1280"/>
                    <a:pt x="16886" y="1267"/>
                    <a:pt x="16824" y="1267"/>
                  </a:cubicBezTo>
                  <a:cubicBezTo>
                    <a:pt x="16636" y="1267"/>
                    <a:pt x="16439" y="1384"/>
                    <a:pt x="16260" y="1477"/>
                  </a:cubicBezTo>
                  <a:cubicBezTo>
                    <a:pt x="15876" y="1687"/>
                    <a:pt x="15446" y="1798"/>
                    <a:pt x="15016" y="1798"/>
                  </a:cubicBezTo>
                  <a:cubicBezTo>
                    <a:pt x="14806" y="1798"/>
                    <a:pt x="14596" y="1771"/>
                    <a:pt x="14391" y="1717"/>
                  </a:cubicBezTo>
                  <a:cubicBezTo>
                    <a:pt x="14205" y="1675"/>
                    <a:pt x="14007" y="1581"/>
                    <a:pt x="13955" y="1405"/>
                  </a:cubicBezTo>
                  <a:cubicBezTo>
                    <a:pt x="13924" y="1301"/>
                    <a:pt x="13945" y="1197"/>
                    <a:pt x="13914" y="1104"/>
                  </a:cubicBezTo>
                  <a:cubicBezTo>
                    <a:pt x="13872" y="958"/>
                    <a:pt x="13748" y="854"/>
                    <a:pt x="13612" y="782"/>
                  </a:cubicBezTo>
                  <a:cubicBezTo>
                    <a:pt x="13335" y="628"/>
                    <a:pt x="13028" y="566"/>
                    <a:pt x="12712" y="566"/>
                  </a:cubicBezTo>
                  <a:cubicBezTo>
                    <a:pt x="12260" y="566"/>
                    <a:pt x="11792" y="694"/>
                    <a:pt x="11370" y="865"/>
                  </a:cubicBezTo>
                  <a:cubicBezTo>
                    <a:pt x="10643" y="1156"/>
                    <a:pt x="9958" y="1571"/>
                    <a:pt x="9189" y="1696"/>
                  </a:cubicBezTo>
                  <a:cubicBezTo>
                    <a:pt x="9532" y="1436"/>
                    <a:pt x="9771" y="1052"/>
                    <a:pt x="9865" y="637"/>
                  </a:cubicBezTo>
                  <a:cubicBezTo>
                    <a:pt x="9895" y="491"/>
                    <a:pt x="9916" y="335"/>
                    <a:pt x="9844" y="211"/>
                  </a:cubicBezTo>
                  <a:cubicBezTo>
                    <a:pt x="9771" y="66"/>
                    <a:pt x="9617" y="1"/>
                    <a:pt x="9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05;p62">
              <a:extLst>
                <a:ext uri="{FF2B5EF4-FFF2-40B4-BE49-F238E27FC236}">
                  <a16:creationId xmlns:a16="http://schemas.microsoft.com/office/drawing/2014/main" id="{81ED8E64-698F-8DAB-0D74-A6E67222F8BA}"/>
                </a:ext>
              </a:extLst>
            </p:cNvPr>
            <p:cNvSpPr/>
            <p:nvPr/>
          </p:nvSpPr>
          <p:spPr>
            <a:xfrm>
              <a:off x="2557875" y="519700"/>
              <a:ext cx="23625" cy="30500"/>
            </a:xfrm>
            <a:custGeom>
              <a:avLst/>
              <a:gdLst/>
              <a:ahLst/>
              <a:cxnLst/>
              <a:rect l="l" t="t" r="r" b="b"/>
              <a:pathLst>
                <a:path w="945" h="1220" extrusionOk="0">
                  <a:moveTo>
                    <a:pt x="446" y="0"/>
                  </a:moveTo>
                  <a:cubicBezTo>
                    <a:pt x="432" y="0"/>
                    <a:pt x="419" y="1"/>
                    <a:pt x="405" y="3"/>
                  </a:cubicBezTo>
                  <a:cubicBezTo>
                    <a:pt x="156" y="33"/>
                    <a:pt x="1" y="335"/>
                    <a:pt x="31" y="667"/>
                  </a:cubicBezTo>
                  <a:cubicBezTo>
                    <a:pt x="70" y="980"/>
                    <a:pt x="276" y="1220"/>
                    <a:pt x="499" y="1220"/>
                  </a:cubicBezTo>
                  <a:cubicBezTo>
                    <a:pt x="513" y="1220"/>
                    <a:pt x="527" y="1219"/>
                    <a:pt x="540" y="1217"/>
                  </a:cubicBezTo>
                  <a:cubicBezTo>
                    <a:pt x="779" y="1186"/>
                    <a:pt x="945" y="896"/>
                    <a:pt x="903" y="553"/>
                  </a:cubicBezTo>
                  <a:cubicBezTo>
                    <a:pt x="874" y="239"/>
                    <a:pt x="670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6;p62">
              <a:extLst>
                <a:ext uri="{FF2B5EF4-FFF2-40B4-BE49-F238E27FC236}">
                  <a16:creationId xmlns:a16="http://schemas.microsoft.com/office/drawing/2014/main" id="{464B5764-1DFD-DA52-3D22-AD5359D7D44E}"/>
                </a:ext>
              </a:extLst>
            </p:cNvPr>
            <p:cNvSpPr/>
            <p:nvPr/>
          </p:nvSpPr>
          <p:spPr>
            <a:xfrm>
              <a:off x="2721400" y="496050"/>
              <a:ext cx="23650" cy="30500"/>
            </a:xfrm>
            <a:custGeom>
              <a:avLst/>
              <a:gdLst/>
              <a:ahLst/>
              <a:cxnLst/>
              <a:rect l="l" t="t" r="r" b="b"/>
              <a:pathLst>
                <a:path w="946" h="1220" extrusionOk="0">
                  <a:moveTo>
                    <a:pt x="445" y="1"/>
                  </a:moveTo>
                  <a:cubicBezTo>
                    <a:pt x="432" y="1"/>
                    <a:pt x="419" y="2"/>
                    <a:pt x="405" y="3"/>
                  </a:cubicBezTo>
                  <a:cubicBezTo>
                    <a:pt x="167" y="35"/>
                    <a:pt x="1" y="326"/>
                    <a:pt x="42" y="668"/>
                  </a:cubicBezTo>
                  <a:cubicBezTo>
                    <a:pt x="72" y="987"/>
                    <a:pt x="283" y="1220"/>
                    <a:pt x="512" y="1220"/>
                  </a:cubicBezTo>
                  <a:cubicBezTo>
                    <a:pt x="521" y="1220"/>
                    <a:pt x="531" y="1220"/>
                    <a:pt x="541" y="1219"/>
                  </a:cubicBezTo>
                  <a:cubicBezTo>
                    <a:pt x="779" y="1187"/>
                    <a:pt x="945" y="886"/>
                    <a:pt x="914" y="554"/>
                  </a:cubicBezTo>
                  <a:cubicBezTo>
                    <a:pt x="875" y="241"/>
                    <a:pt x="669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07;p62">
              <a:extLst>
                <a:ext uri="{FF2B5EF4-FFF2-40B4-BE49-F238E27FC236}">
                  <a16:creationId xmlns:a16="http://schemas.microsoft.com/office/drawing/2014/main" id="{2FA22134-AE0C-5D2D-2A27-7A1FB68AA78D}"/>
                </a:ext>
              </a:extLst>
            </p:cNvPr>
            <p:cNvSpPr/>
            <p:nvPr/>
          </p:nvSpPr>
          <p:spPr>
            <a:xfrm>
              <a:off x="2667150" y="545950"/>
              <a:ext cx="21050" cy="55925"/>
            </a:xfrm>
            <a:custGeom>
              <a:avLst/>
              <a:gdLst/>
              <a:ahLst/>
              <a:cxnLst/>
              <a:rect l="l" t="t" r="r" b="b"/>
              <a:pathLst>
                <a:path w="842" h="2237" extrusionOk="0">
                  <a:moveTo>
                    <a:pt x="32" y="1"/>
                  </a:moveTo>
                  <a:cubicBezTo>
                    <a:pt x="0" y="116"/>
                    <a:pt x="0" y="229"/>
                    <a:pt x="21" y="344"/>
                  </a:cubicBezTo>
                  <a:cubicBezTo>
                    <a:pt x="42" y="448"/>
                    <a:pt x="83" y="562"/>
                    <a:pt x="136" y="665"/>
                  </a:cubicBezTo>
                  <a:cubicBezTo>
                    <a:pt x="156" y="707"/>
                    <a:pt x="187" y="759"/>
                    <a:pt x="219" y="811"/>
                  </a:cubicBezTo>
                  <a:cubicBezTo>
                    <a:pt x="239" y="852"/>
                    <a:pt x="270" y="905"/>
                    <a:pt x="302" y="946"/>
                  </a:cubicBezTo>
                  <a:cubicBezTo>
                    <a:pt x="353" y="1039"/>
                    <a:pt x="416" y="1122"/>
                    <a:pt x="457" y="1216"/>
                  </a:cubicBezTo>
                  <a:cubicBezTo>
                    <a:pt x="561" y="1382"/>
                    <a:pt x="634" y="1569"/>
                    <a:pt x="623" y="1756"/>
                  </a:cubicBezTo>
                  <a:cubicBezTo>
                    <a:pt x="623" y="1849"/>
                    <a:pt x="602" y="1943"/>
                    <a:pt x="551" y="2026"/>
                  </a:cubicBezTo>
                  <a:cubicBezTo>
                    <a:pt x="509" y="2109"/>
                    <a:pt x="436" y="2192"/>
                    <a:pt x="333" y="2234"/>
                  </a:cubicBezTo>
                  <a:cubicBezTo>
                    <a:pt x="344" y="2235"/>
                    <a:pt x="354" y="2236"/>
                    <a:pt x="365" y="2236"/>
                  </a:cubicBezTo>
                  <a:cubicBezTo>
                    <a:pt x="413" y="2236"/>
                    <a:pt x="456" y="2219"/>
                    <a:pt x="499" y="2202"/>
                  </a:cubicBezTo>
                  <a:cubicBezTo>
                    <a:pt x="561" y="2181"/>
                    <a:pt x="602" y="2140"/>
                    <a:pt x="644" y="2098"/>
                  </a:cubicBezTo>
                  <a:cubicBezTo>
                    <a:pt x="738" y="2015"/>
                    <a:pt x="789" y="1901"/>
                    <a:pt x="821" y="1777"/>
                  </a:cubicBezTo>
                  <a:cubicBezTo>
                    <a:pt x="842" y="1662"/>
                    <a:pt x="831" y="1538"/>
                    <a:pt x="800" y="1424"/>
                  </a:cubicBezTo>
                  <a:cubicBezTo>
                    <a:pt x="779" y="1299"/>
                    <a:pt x="727" y="1195"/>
                    <a:pt x="676" y="1092"/>
                  </a:cubicBezTo>
                  <a:cubicBezTo>
                    <a:pt x="613" y="998"/>
                    <a:pt x="551" y="905"/>
                    <a:pt x="489" y="822"/>
                  </a:cubicBezTo>
                  <a:cubicBezTo>
                    <a:pt x="457" y="769"/>
                    <a:pt x="426" y="728"/>
                    <a:pt x="395" y="686"/>
                  </a:cubicBezTo>
                  <a:lnTo>
                    <a:pt x="302" y="562"/>
                  </a:lnTo>
                  <a:cubicBezTo>
                    <a:pt x="239" y="479"/>
                    <a:pt x="187" y="396"/>
                    <a:pt x="136" y="302"/>
                  </a:cubicBezTo>
                  <a:cubicBezTo>
                    <a:pt x="94" y="209"/>
                    <a:pt x="53" y="116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08;p62">
              <a:extLst>
                <a:ext uri="{FF2B5EF4-FFF2-40B4-BE49-F238E27FC236}">
                  <a16:creationId xmlns:a16="http://schemas.microsoft.com/office/drawing/2014/main" id="{C3617387-7F75-276E-4431-D098F947CCDB}"/>
                </a:ext>
              </a:extLst>
            </p:cNvPr>
            <p:cNvSpPr/>
            <p:nvPr/>
          </p:nvSpPr>
          <p:spPr>
            <a:xfrm>
              <a:off x="2701925" y="443950"/>
              <a:ext cx="57650" cy="31950"/>
            </a:xfrm>
            <a:custGeom>
              <a:avLst/>
              <a:gdLst/>
              <a:ahLst/>
              <a:cxnLst/>
              <a:rect l="l" t="t" r="r" b="b"/>
              <a:pathLst>
                <a:path w="2306" h="1278" extrusionOk="0">
                  <a:moveTo>
                    <a:pt x="1091" y="1"/>
                  </a:moveTo>
                  <a:cubicBezTo>
                    <a:pt x="1039" y="1"/>
                    <a:pt x="997" y="1"/>
                    <a:pt x="956" y="11"/>
                  </a:cubicBezTo>
                  <a:cubicBezTo>
                    <a:pt x="873" y="22"/>
                    <a:pt x="790" y="42"/>
                    <a:pt x="717" y="84"/>
                  </a:cubicBezTo>
                  <a:cubicBezTo>
                    <a:pt x="572" y="146"/>
                    <a:pt x="437" y="239"/>
                    <a:pt x="333" y="354"/>
                  </a:cubicBezTo>
                  <a:cubicBezTo>
                    <a:pt x="229" y="458"/>
                    <a:pt x="146" y="582"/>
                    <a:pt x="94" y="717"/>
                  </a:cubicBezTo>
                  <a:cubicBezTo>
                    <a:pt x="63" y="790"/>
                    <a:pt x="42" y="852"/>
                    <a:pt x="21" y="925"/>
                  </a:cubicBezTo>
                  <a:cubicBezTo>
                    <a:pt x="11" y="998"/>
                    <a:pt x="1" y="1070"/>
                    <a:pt x="1" y="1132"/>
                  </a:cubicBezTo>
                  <a:lnTo>
                    <a:pt x="146" y="987"/>
                  </a:lnTo>
                  <a:cubicBezTo>
                    <a:pt x="187" y="945"/>
                    <a:pt x="240" y="894"/>
                    <a:pt x="291" y="852"/>
                  </a:cubicBezTo>
                  <a:cubicBezTo>
                    <a:pt x="385" y="769"/>
                    <a:pt x="478" y="696"/>
                    <a:pt x="582" y="645"/>
                  </a:cubicBezTo>
                  <a:cubicBezTo>
                    <a:pt x="676" y="582"/>
                    <a:pt x="780" y="541"/>
                    <a:pt x="873" y="509"/>
                  </a:cubicBezTo>
                  <a:cubicBezTo>
                    <a:pt x="949" y="494"/>
                    <a:pt x="1020" y="485"/>
                    <a:pt x="1089" y="485"/>
                  </a:cubicBezTo>
                  <a:cubicBezTo>
                    <a:pt x="1114" y="485"/>
                    <a:pt x="1139" y="486"/>
                    <a:pt x="1163" y="489"/>
                  </a:cubicBezTo>
                  <a:cubicBezTo>
                    <a:pt x="1257" y="499"/>
                    <a:pt x="1350" y="530"/>
                    <a:pt x="1454" y="572"/>
                  </a:cubicBezTo>
                  <a:cubicBezTo>
                    <a:pt x="1496" y="592"/>
                    <a:pt x="1548" y="624"/>
                    <a:pt x="1599" y="655"/>
                  </a:cubicBezTo>
                  <a:cubicBezTo>
                    <a:pt x="1610" y="655"/>
                    <a:pt x="1620" y="665"/>
                    <a:pt x="1641" y="675"/>
                  </a:cubicBezTo>
                  <a:cubicBezTo>
                    <a:pt x="1652" y="675"/>
                    <a:pt x="1662" y="686"/>
                    <a:pt x="1673" y="696"/>
                  </a:cubicBezTo>
                  <a:lnTo>
                    <a:pt x="1714" y="717"/>
                  </a:lnTo>
                  <a:lnTo>
                    <a:pt x="1745" y="749"/>
                  </a:lnTo>
                  <a:cubicBezTo>
                    <a:pt x="1797" y="779"/>
                    <a:pt x="1839" y="811"/>
                    <a:pt x="1890" y="852"/>
                  </a:cubicBezTo>
                  <a:cubicBezTo>
                    <a:pt x="1932" y="894"/>
                    <a:pt x="1984" y="935"/>
                    <a:pt x="2026" y="977"/>
                  </a:cubicBezTo>
                  <a:cubicBezTo>
                    <a:pt x="2067" y="1018"/>
                    <a:pt x="2119" y="1070"/>
                    <a:pt x="2160" y="1122"/>
                  </a:cubicBezTo>
                  <a:cubicBezTo>
                    <a:pt x="2202" y="1164"/>
                    <a:pt x="2243" y="1226"/>
                    <a:pt x="2296" y="1278"/>
                  </a:cubicBezTo>
                  <a:cubicBezTo>
                    <a:pt x="2306" y="1132"/>
                    <a:pt x="2275" y="987"/>
                    <a:pt x="2233" y="852"/>
                  </a:cubicBezTo>
                  <a:cubicBezTo>
                    <a:pt x="2181" y="717"/>
                    <a:pt x="2109" y="582"/>
                    <a:pt x="2015" y="468"/>
                  </a:cubicBezTo>
                  <a:cubicBezTo>
                    <a:pt x="1963" y="416"/>
                    <a:pt x="1911" y="354"/>
                    <a:pt x="1859" y="302"/>
                  </a:cubicBezTo>
                  <a:cubicBezTo>
                    <a:pt x="1839" y="292"/>
                    <a:pt x="1828" y="281"/>
                    <a:pt x="1818" y="271"/>
                  </a:cubicBezTo>
                  <a:cubicBezTo>
                    <a:pt x="1797" y="260"/>
                    <a:pt x="1786" y="250"/>
                    <a:pt x="1766" y="229"/>
                  </a:cubicBezTo>
                  <a:lnTo>
                    <a:pt x="1673" y="167"/>
                  </a:lnTo>
                  <a:cubicBezTo>
                    <a:pt x="1610" y="126"/>
                    <a:pt x="1537" y="94"/>
                    <a:pt x="1454" y="63"/>
                  </a:cubicBezTo>
                  <a:cubicBezTo>
                    <a:pt x="1382" y="32"/>
                    <a:pt x="1299" y="11"/>
                    <a:pt x="1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09;p62">
              <a:extLst>
                <a:ext uri="{FF2B5EF4-FFF2-40B4-BE49-F238E27FC236}">
                  <a16:creationId xmlns:a16="http://schemas.microsoft.com/office/drawing/2014/main" id="{51A816A6-A7E7-26C6-5E14-0C42661CDCA7}"/>
                </a:ext>
              </a:extLst>
            </p:cNvPr>
            <p:cNvSpPr/>
            <p:nvPr/>
          </p:nvSpPr>
          <p:spPr>
            <a:xfrm>
              <a:off x="2522825" y="469075"/>
              <a:ext cx="72450" cy="47325"/>
            </a:xfrm>
            <a:custGeom>
              <a:avLst/>
              <a:gdLst/>
              <a:ahLst/>
              <a:cxnLst/>
              <a:rect l="l" t="t" r="r" b="b"/>
              <a:pathLst>
                <a:path w="2898" h="1893" extrusionOk="0">
                  <a:moveTo>
                    <a:pt x="1600" y="1"/>
                  </a:moveTo>
                  <a:cubicBezTo>
                    <a:pt x="1424" y="1"/>
                    <a:pt x="1244" y="32"/>
                    <a:pt x="1080" y="97"/>
                  </a:cubicBezTo>
                  <a:cubicBezTo>
                    <a:pt x="893" y="169"/>
                    <a:pt x="727" y="273"/>
                    <a:pt x="582" y="397"/>
                  </a:cubicBezTo>
                  <a:cubicBezTo>
                    <a:pt x="437" y="533"/>
                    <a:pt x="323" y="678"/>
                    <a:pt x="229" y="844"/>
                  </a:cubicBezTo>
                  <a:cubicBezTo>
                    <a:pt x="136" y="1010"/>
                    <a:pt x="74" y="1176"/>
                    <a:pt x="32" y="1352"/>
                  </a:cubicBezTo>
                  <a:cubicBezTo>
                    <a:pt x="21" y="1446"/>
                    <a:pt x="11" y="1539"/>
                    <a:pt x="0" y="1622"/>
                  </a:cubicBezTo>
                  <a:cubicBezTo>
                    <a:pt x="0" y="1716"/>
                    <a:pt x="0" y="1799"/>
                    <a:pt x="21" y="1892"/>
                  </a:cubicBezTo>
                  <a:cubicBezTo>
                    <a:pt x="63" y="1809"/>
                    <a:pt x="94" y="1737"/>
                    <a:pt x="136" y="1664"/>
                  </a:cubicBezTo>
                  <a:cubicBezTo>
                    <a:pt x="177" y="1581"/>
                    <a:pt x="219" y="1509"/>
                    <a:pt x="260" y="1446"/>
                  </a:cubicBezTo>
                  <a:cubicBezTo>
                    <a:pt x="343" y="1301"/>
                    <a:pt x="437" y="1176"/>
                    <a:pt x="540" y="1062"/>
                  </a:cubicBezTo>
                  <a:cubicBezTo>
                    <a:pt x="748" y="833"/>
                    <a:pt x="987" y="646"/>
                    <a:pt x="1257" y="553"/>
                  </a:cubicBezTo>
                  <a:cubicBezTo>
                    <a:pt x="1412" y="491"/>
                    <a:pt x="1577" y="463"/>
                    <a:pt x="1748" y="463"/>
                  </a:cubicBezTo>
                  <a:cubicBezTo>
                    <a:pt x="1863" y="463"/>
                    <a:pt x="1980" y="476"/>
                    <a:pt x="2098" y="501"/>
                  </a:cubicBezTo>
                  <a:cubicBezTo>
                    <a:pt x="2243" y="533"/>
                    <a:pt x="2388" y="595"/>
                    <a:pt x="2524" y="667"/>
                  </a:cubicBezTo>
                  <a:cubicBezTo>
                    <a:pt x="2586" y="709"/>
                    <a:pt x="2658" y="750"/>
                    <a:pt x="2721" y="813"/>
                  </a:cubicBezTo>
                  <a:cubicBezTo>
                    <a:pt x="2783" y="865"/>
                    <a:pt x="2835" y="927"/>
                    <a:pt x="2898" y="989"/>
                  </a:cubicBezTo>
                  <a:cubicBezTo>
                    <a:pt x="2887" y="906"/>
                    <a:pt x="2866" y="813"/>
                    <a:pt x="2825" y="729"/>
                  </a:cubicBezTo>
                  <a:cubicBezTo>
                    <a:pt x="2794" y="646"/>
                    <a:pt x="2741" y="563"/>
                    <a:pt x="2679" y="491"/>
                  </a:cubicBezTo>
                  <a:cubicBezTo>
                    <a:pt x="2565" y="346"/>
                    <a:pt x="2409" y="231"/>
                    <a:pt x="2233" y="148"/>
                  </a:cubicBezTo>
                  <a:cubicBezTo>
                    <a:pt x="2056" y="65"/>
                    <a:pt x="1859" y="13"/>
                    <a:pt x="1672" y="3"/>
                  </a:cubicBezTo>
                  <a:cubicBezTo>
                    <a:pt x="1648" y="1"/>
                    <a:pt x="1624" y="1"/>
                    <a:pt x="1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10;p62">
              <a:extLst>
                <a:ext uri="{FF2B5EF4-FFF2-40B4-BE49-F238E27FC236}">
                  <a16:creationId xmlns:a16="http://schemas.microsoft.com/office/drawing/2014/main" id="{E14F702C-7431-BDCF-9229-6823F39029CE}"/>
                </a:ext>
              </a:extLst>
            </p:cNvPr>
            <p:cNvSpPr/>
            <p:nvPr/>
          </p:nvSpPr>
          <p:spPr>
            <a:xfrm>
              <a:off x="2647425" y="632150"/>
              <a:ext cx="63625" cy="42850"/>
            </a:xfrm>
            <a:custGeom>
              <a:avLst/>
              <a:gdLst/>
              <a:ahLst/>
              <a:cxnLst/>
              <a:rect l="l" t="t" r="r" b="b"/>
              <a:pathLst>
                <a:path w="2545" h="1714" extrusionOk="0">
                  <a:moveTo>
                    <a:pt x="2544" y="0"/>
                  </a:moveTo>
                  <a:cubicBezTo>
                    <a:pt x="2503" y="21"/>
                    <a:pt x="2482" y="42"/>
                    <a:pt x="2450" y="62"/>
                  </a:cubicBezTo>
                  <a:cubicBezTo>
                    <a:pt x="2420" y="94"/>
                    <a:pt x="2388" y="115"/>
                    <a:pt x="2357" y="135"/>
                  </a:cubicBezTo>
                  <a:lnTo>
                    <a:pt x="2274" y="218"/>
                  </a:lnTo>
                  <a:cubicBezTo>
                    <a:pt x="2243" y="239"/>
                    <a:pt x="2222" y="260"/>
                    <a:pt x="2191" y="291"/>
                  </a:cubicBezTo>
                  <a:cubicBezTo>
                    <a:pt x="2077" y="395"/>
                    <a:pt x="1973" y="488"/>
                    <a:pt x="1869" y="592"/>
                  </a:cubicBezTo>
                  <a:cubicBezTo>
                    <a:pt x="1713" y="749"/>
                    <a:pt x="1563" y="911"/>
                    <a:pt x="1414" y="1070"/>
                  </a:cubicBezTo>
                  <a:lnTo>
                    <a:pt x="1414" y="1070"/>
                  </a:lnTo>
                  <a:cubicBezTo>
                    <a:pt x="1228" y="943"/>
                    <a:pt x="1035" y="827"/>
                    <a:pt x="831" y="717"/>
                  </a:cubicBezTo>
                  <a:cubicBezTo>
                    <a:pt x="706" y="644"/>
                    <a:pt x="572" y="581"/>
                    <a:pt x="426" y="519"/>
                  </a:cubicBezTo>
                  <a:cubicBezTo>
                    <a:pt x="364" y="488"/>
                    <a:pt x="291" y="457"/>
                    <a:pt x="219" y="436"/>
                  </a:cubicBezTo>
                  <a:cubicBezTo>
                    <a:pt x="146" y="405"/>
                    <a:pt x="73" y="374"/>
                    <a:pt x="0" y="353"/>
                  </a:cubicBezTo>
                  <a:lnTo>
                    <a:pt x="0" y="353"/>
                  </a:lnTo>
                  <a:cubicBezTo>
                    <a:pt x="42" y="426"/>
                    <a:pt x="94" y="488"/>
                    <a:pt x="136" y="540"/>
                  </a:cubicBezTo>
                  <a:cubicBezTo>
                    <a:pt x="187" y="602"/>
                    <a:pt x="239" y="655"/>
                    <a:pt x="291" y="717"/>
                  </a:cubicBezTo>
                  <a:cubicBezTo>
                    <a:pt x="395" y="821"/>
                    <a:pt x="499" y="934"/>
                    <a:pt x="613" y="1028"/>
                  </a:cubicBezTo>
                  <a:cubicBezTo>
                    <a:pt x="831" y="1236"/>
                    <a:pt x="1070" y="1423"/>
                    <a:pt x="1308" y="1589"/>
                  </a:cubicBezTo>
                  <a:lnTo>
                    <a:pt x="1485" y="1714"/>
                  </a:lnTo>
                  <a:lnTo>
                    <a:pt x="1631" y="1557"/>
                  </a:lnTo>
                  <a:cubicBezTo>
                    <a:pt x="1828" y="1329"/>
                    <a:pt x="2014" y="1091"/>
                    <a:pt x="2171" y="831"/>
                  </a:cubicBezTo>
                  <a:cubicBezTo>
                    <a:pt x="2243" y="706"/>
                    <a:pt x="2316" y="572"/>
                    <a:pt x="2378" y="426"/>
                  </a:cubicBezTo>
                  <a:cubicBezTo>
                    <a:pt x="2409" y="364"/>
                    <a:pt x="2441" y="291"/>
                    <a:pt x="2471" y="218"/>
                  </a:cubicBezTo>
                  <a:cubicBezTo>
                    <a:pt x="2492" y="145"/>
                    <a:pt x="2524" y="73"/>
                    <a:pt x="2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C7BF3CF-6AA0-7D8F-63B5-CBD662618B8A}"/>
              </a:ext>
            </a:extLst>
          </p:cNvPr>
          <p:cNvSpPr txBox="1"/>
          <p:nvPr/>
        </p:nvSpPr>
        <p:spPr>
          <a:xfrm>
            <a:off x="554182" y="1253835"/>
            <a:ext cx="46966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difficulty in making accurate predictions for new users who limited historical data.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Active learning can be used to tackle this problem.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similar movie recommendation for new users which is a content-based filtering technique.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57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r>
              <a:rPr lang="en" dirty="0">
                <a:solidFill>
                  <a:schemeClr val="bg1"/>
                </a:solidFill>
              </a:rPr>
              <a:t> – Other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1325" name="Subtitle 1324">
            <a:extLst>
              <a:ext uri="{FF2B5EF4-FFF2-40B4-BE49-F238E27FC236}">
                <a16:creationId xmlns:a16="http://schemas.microsoft.com/office/drawing/2014/main" id="{3F2B0311-1694-2642-37D5-988EC49B3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418" y="1734271"/>
            <a:ext cx="2611582" cy="459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FLASK APP HTTPS</a:t>
            </a:r>
          </a:p>
        </p:txBody>
      </p:sp>
      <p:sp>
        <p:nvSpPr>
          <p:cNvPr id="1326" name="Subtitle 1325">
            <a:extLst>
              <a:ext uri="{FF2B5EF4-FFF2-40B4-BE49-F238E27FC236}">
                <a16:creationId xmlns:a16="http://schemas.microsoft.com/office/drawing/2014/main" id="{3C1646DB-D425-960D-8789-71E8BE69A2C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97383" y="1761980"/>
            <a:ext cx="2590799" cy="459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SLUG FILE LIMIT</a:t>
            </a:r>
          </a:p>
        </p:txBody>
      </p:sp>
      <p:sp>
        <p:nvSpPr>
          <p:cNvPr id="1327" name="Subtitle 1326">
            <a:extLst>
              <a:ext uri="{FF2B5EF4-FFF2-40B4-BE49-F238E27FC236}">
                <a16:creationId xmlns:a16="http://schemas.microsoft.com/office/drawing/2014/main" id="{7FE375E8-5BF7-05F8-C22A-1019804CD62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36418" y="2205922"/>
            <a:ext cx="2604655" cy="1721842"/>
          </a:xfrm>
        </p:spPr>
        <p:txBody>
          <a:bodyPr/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 didn’t accept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response from flask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 deployed in AWS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http.</a:t>
            </a:r>
          </a:p>
          <a:p>
            <a:pPr algn="l"/>
            <a:endParaRPr lang="en-US" dirty="0"/>
          </a:p>
          <a:p>
            <a:pPr algn="l"/>
            <a:r>
              <a:rPr lang="en-US" sz="1200" b="1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WORKAROUND:</a:t>
            </a:r>
          </a:p>
          <a:p>
            <a:pPr lvl="1" algn="l"/>
            <a:r>
              <a:rPr lang="en-US" sz="1200" dirty="0">
                <a:solidFill>
                  <a:schemeClr val="bg1"/>
                </a:solidFill>
              </a:rPr>
              <a:t>Moved to Heroku.</a:t>
            </a:r>
          </a:p>
        </p:txBody>
      </p:sp>
      <p:sp>
        <p:nvSpPr>
          <p:cNvPr id="1328" name="Subtitle 1327">
            <a:extLst>
              <a:ext uri="{FF2B5EF4-FFF2-40B4-BE49-F238E27FC236}">
                <a16:creationId xmlns:a16="http://schemas.microsoft.com/office/drawing/2014/main" id="{48752384-4B8A-6E12-1C86-F25A4511A3D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52799" y="2438400"/>
            <a:ext cx="2597727" cy="1773381"/>
          </a:xfrm>
        </p:spPr>
        <p:txBody>
          <a:bodyPr/>
          <a:lstStyle/>
          <a:p>
            <a:pPr algn="l"/>
            <a:r>
              <a:rPr lang="en-US" sz="1200" dirty="0"/>
              <a:t>Heroku has a deployment</a:t>
            </a:r>
          </a:p>
          <a:p>
            <a:pPr algn="l"/>
            <a:r>
              <a:rPr lang="en-US" sz="1200" dirty="0"/>
              <a:t>package limit of 500 MB but</a:t>
            </a:r>
          </a:p>
          <a:p>
            <a:pPr algn="l"/>
            <a:r>
              <a:rPr lang="en-US" sz="1200" dirty="0"/>
              <a:t>my package was around 2.4</a:t>
            </a:r>
          </a:p>
          <a:p>
            <a:pPr algn="l"/>
            <a:r>
              <a:rPr lang="en-US" sz="1200" dirty="0"/>
              <a:t>GB.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WORKAROUND:</a:t>
            </a:r>
          </a:p>
          <a:p>
            <a:pPr algn="l"/>
            <a:r>
              <a:rPr lang="en-US" sz="1200" b="1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Changed the PyTorch dependency to CPU only dependency.</a:t>
            </a:r>
          </a:p>
          <a:p>
            <a:pPr algn="l"/>
            <a:endParaRPr lang="en-US" sz="1200" dirty="0"/>
          </a:p>
        </p:txBody>
      </p:sp>
      <p:grpSp>
        <p:nvGrpSpPr>
          <p:cNvPr id="62" name="Google Shape;4289;p103">
            <a:extLst>
              <a:ext uri="{FF2B5EF4-FFF2-40B4-BE49-F238E27FC236}">
                <a16:creationId xmlns:a16="http://schemas.microsoft.com/office/drawing/2014/main" id="{078E175C-1104-2B0A-F06B-2FA73972D995}"/>
              </a:ext>
            </a:extLst>
          </p:cNvPr>
          <p:cNvGrpSpPr/>
          <p:nvPr/>
        </p:nvGrpSpPr>
        <p:grpSpPr>
          <a:xfrm>
            <a:off x="6386946" y="1690255"/>
            <a:ext cx="2133600" cy="2057399"/>
            <a:chOff x="724804" y="930289"/>
            <a:chExt cx="3488225" cy="3037442"/>
          </a:xfrm>
        </p:grpSpPr>
        <p:sp>
          <p:nvSpPr>
            <p:cNvPr id="63" name="Google Shape;4290;p103">
              <a:extLst>
                <a:ext uri="{FF2B5EF4-FFF2-40B4-BE49-F238E27FC236}">
                  <a16:creationId xmlns:a16="http://schemas.microsoft.com/office/drawing/2014/main" id="{3A5CA019-1F82-3D17-AB72-F926235EC00E}"/>
                </a:ext>
              </a:extLst>
            </p:cNvPr>
            <p:cNvSpPr/>
            <p:nvPr/>
          </p:nvSpPr>
          <p:spPr>
            <a:xfrm>
              <a:off x="724804" y="2722069"/>
              <a:ext cx="3485656" cy="316834"/>
            </a:xfrm>
            <a:custGeom>
              <a:avLst/>
              <a:gdLst/>
              <a:ahLst/>
              <a:cxnLst/>
              <a:rect l="l" t="t" r="r" b="b"/>
              <a:pathLst>
                <a:path w="223870" h="20349" extrusionOk="0">
                  <a:moveTo>
                    <a:pt x="406" y="0"/>
                  </a:moveTo>
                  <a:lnTo>
                    <a:pt x="406" y="0"/>
                  </a:lnTo>
                  <a:cubicBezTo>
                    <a:pt x="0" y="3125"/>
                    <a:pt x="296" y="6524"/>
                    <a:pt x="427" y="9616"/>
                  </a:cubicBezTo>
                  <a:cubicBezTo>
                    <a:pt x="417" y="6162"/>
                    <a:pt x="406" y="2895"/>
                    <a:pt x="406" y="0"/>
                  </a:cubicBezTo>
                  <a:close/>
                  <a:moveTo>
                    <a:pt x="223782" y="4934"/>
                  </a:moveTo>
                  <a:cubicBezTo>
                    <a:pt x="223804" y="6853"/>
                    <a:pt x="223816" y="8815"/>
                    <a:pt x="223804" y="10844"/>
                  </a:cubicBezTo>
                  <a:cubicBezTo>
                    <a:pt x="223794" y="12082"/>
                    <a:pt x="223794" y="13551"/>
                    <a:pt x="223782" y="15174"/>
                  </a:cubicBezTo>
                  <a:lnTo>
                    <a:pt x="223804" y="15174"/>
                  </a:lnTo>
                  <a:lnTo>
                    <a:pt x="223804" y="20349"/>
                  </a:lnTo>
                  <a:lnTo>
                    <a:pt x="223816" y="20349"/>
                  </a:lnTo>
                  <a:cubicBezTo>
                    <a:pt x="223826" y="16720"/>
                    <a:pt x="223837" y="13409"/>
                    <a:pt x="223859" y="10986"/>
                  </a:cubicBezTo>
                  <a:cubicBezTo>
                    <a:pt x="223870" y="8892"/>
                    <a:pt x="223870" y="6897"/>
                    <a:pt x="223794" y="4934"/>
                  </a:cubicBezTo>
                  <a:close/>
                </a:path>
              </a:pathLst>
            </a:custGeom>
            <a:solidFill>
              <a:srgbClr val="DE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4291;p103">
              <a:extLst>
                <a:ext uri="{FF2B5EF4-FFF2-40B4-BE49-F238E27FC236}">
                  <a16:creationId xmlns:a16="http://schemas.microsoft.com/office/drawing/2014/main" id="{88DC312E-9301-C66A-DF74-57BC9DC6B47D}"/>
                </a:ext>
              </a:extLst>
            </p:cNvPr>
            <p:cNvSpPr/>
            <p:nvPr/>
          </p:nvSpPr>
          <p:spPr>
            <a:xfrm>
              <a:off x="2252626" y="3450481"/>
              <a:ext cx="596129" cy="4951"/>
            </a:xfrm>
            <a:custGeom>
              <a:avLst/>
              <a:gdLst/>
              <a:ahLst/>
              <a:cxnLst/>
              <a:rect l="l" t="t" r="r" b="b"/>
              <a:pathLst>
                <a:path w="38287" h="318" extrusionOk="0">
                  <a:moveTo>
                    <a:pt x="0" y="0"/>
                  </a:moveTo>
                  <a:cubicBezTo>
                    <a:pt x="110" y="22"/>
                    <a:pt x="220" y="55"/>
                    <a:pt x="318" y="88"/>
                  </a:cubicBezTo>
                  <a:cubicBezTo>
                    <a:pt x="2369" y="66"/>
                    <a:pt x="4408" y="44"/>
                    <a:pt x="6447" y="33"/>
                  </a:cubicBezTo>
                  <a:lnTo>
                    <a:pt x="6447" y="0"/>
                  </a:lnTo>
                  <a:close/>
                  <a:moveTo>
                    <a:pt x="32288" y="11"/>
                  </a:moveTo>
                  <a:cubicBezTo>
                    <a:pt x="32245" y="55"/>
                    <a:pt x="32212" y="98"/>
                    <a:pt x="32168" y="142"/>
                  </a:cubicBezTo>
                  <a:cubicBezTo>
                    <a:pt x="32366" y="154"/>
                    <a:pt x="32563" y="154"/>
                    <a:pt x="32760" y="164"/>
                  </a:cubicBezTo>
                  <a:cubicBezTo>
                    <a:pt x="33209" y="176"/>
                    <a:pt x="33648" y="186"/>
                    <a:pt x="34086" y="198"/>
                  </a:cubicBezTo>
                  <a:cubicBezTo>
                    <a:pt x="33966" y="142"/>
                    <a:pt x="33857" y="98"/>
                    <a:pt x="33736" y="44"/>
                  </a:cubicBezTo>
                  <a:cubicBezTo>
                    <a:pt x="33396" y="33"/>
                    <a:pt x="33056" y="33"/>
                    <a:pt x="32716" y="22"/>
                  </a:cubicBezTo>
                  <a:cubicBezTo>
                    <a:pt x="32573" y="22"/>
                    <a:pt x="32431" y="11"/>
                    <a:pt x="32288" y="11"/>
                  </a:cubicBezTo>
                  <a:close/>
                  <a:moveTo>
                    <a:pt x="38045" y="252"/>
                  </a:moveTo>
                  <a:lnTo>
                    <a:pt x="38045" y="252"/>
                  </a:lnTo>
                  <a:cubicBezTo>
                    <a:pt x="38047" y="252"/>
                    <a:pt x="38049" y="253"/>
                    <a:pt x="38051" y="254"/>
                  </a:cubicBezTo>
                  <a:lnTo>
                    <a:pt x="38051" y="254"/>
                  </a:lnTo>
                  <a:lnTo>
                    <a:pt x="38045" y="252"/>
                  </a:lnTo>
                  <a:close/>
                  <a:moveTo>
                    <a:pt x="38051" y="254"/>
                  </a:moveTo>
                  <a:lnTo>
                    <a:pt x="38275" y="318"/>
                  </a:lnTo>
                  <a:lnTo>
                    <a:pt x="38286" y="318"/>
                  </a:lnTo>
                  <a:cubicBezTo>
                    <a:pt x="38211" y="296"/>
                    <a:pt x="38126" y="275"/>
                    <a:pt x="38051" y="254"/>
                  </a:cubicBezTo>
                  <a:close/>
                </a:path>
              </a:pathLst>
            </a:custGeom>
            <a:solidFill>
              <a:srgbClr val="997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4292;p103">
              <a:extLst>
                <a:ext uri="{FF2B5EF4-FFF2-40B4-BE49-F238E27FC236}">
                  <a16:creationId xmlns:a16="http://schemas.microsoft.com/office/drawing/2014/main" id="{26133868-69EB-296C-3C55-00EF52061081}"/>
                </a:ext>
              </a:extLst>
            </p:cNvPr>
            <p:cNvSpPr/>
            <p:nvPr/>
          </p:nvSpPr>
          <p:spPr>
            <a:xfrm>
              <a:off x="2838992" y="3452863"/>
              <a:ext cx="5994" cy="1541"/>
            </a:xfrm>
            <a:custGeom>
              <a:avLst/>
              <a:gdLst/>
              <a:ahLst/>
              <a:cxnLst/>
              <a:rect l="l" t="t" r="r" b="b"/>
              <a:pathLst>
                <a:path w="385" h="99" extrusionOk="0">
                  <a:moveTo>
                    <a:pt x="1" y="1"/>
                  </a:moveTo>
                  <a:cubicBezTo>
                    <a:pt x="132" y="33"/>
                    <a:pt x="264" y="66"/>
                    <a:pt x="385" y="99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758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4293;p103">
              <a:extLst>
                <a:ext uri="{FF2B5EF4-FFF2-40B4-BE49-F238E27FC236}">
                  <a16:creationId xmlns:a16="http://schemas.microsoft.com/office/drawing/2014/main" id="{BCD6ED40-3E98-98B5-9728-5B567DCAFD4D}"/>
                </a:ext>
              </a:extLst>
            </p:cNvPr>
            <p:cNvSpPr/>
            <p:nvPr/>
          </p:nvSpPr>
          <p:spPr>
            <a:xfrm>
              <a:off x="2570643" y="3450481"/>
              <a:ext cx="184722" cy="2227"/>
            </a:xfrm>
            <a:custGeom>
              <a:avLst/>
              <a:gdLst/>
              <a:ahLst/>
              <a:cxnLst/>
              <a:rect l="l" t="t" r="r" b="b"/>
              <a:pathLst>
                <a:path w="11864" h="143" extrusionOk="0">
                  <a:moveTo>
                    <a:pt x="1" y="0"/>
                  </a:moveTo>
                  <a:cubicBezTo>
                    <a:pt x="3915" y="11"/>
                    <a:pt x="7829" y="55"/>
                    <a:pt x="11743" y="142"/>
                  </a:cubicBezTo>
                  <a:cubicBezTo>
                    <a:pt x="11787" y="98"/>
                    <a:pt x="11820" y="55"/>
                    <a:pt x="11863" y="11"/>
                  </a:cubicBezTo>
                  <a:cubicBezTo>
                    <a:pt x="11644" y="0"/>
                    <a:pt x="11425" y="0"/>
                    <a:pt x="11217" y="0"/>
                  </a:cubicBezTo>
                  <a:close/>
                </a:path>
              </a:pathLst>
            </a:custGeom>
            <a:solidFill>
              <a:srgbClr val="896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4294;p103">
              <a:extLst>
                <a:ext uri="{FF2B5EF4-FFF2-40B4-BE49-F238E27FC236}">
                  <a16:creationId xmlns:a16="http://schemas.microsoft.com/office/drawing/2014/main" id="{9E5B2FAC-FF7D-6E4B-0CC8-7DCEF412F268}"/>
                </a:ext>
              </a:extLst>
            </p:cNvPr>
            <p:cNvSpPr/>
            <p:nvPr/>
          </p:nvSpPr>
          <p:spPr>
            <a:xfrm>
              <a:off x="727358" y="3283866"/>
              <a:ext cx="752327" cy="67776"/>
            </a:xfrm>
            <a:custGeom>
              <a:avLst/>
              <a:gdLst/>
              <a:ahLst/>
              <a:cxnLst/>
              <a:rect l="l" t="t" r="r" b="b"/>
              <a:pathLst>
                <a:path w="48319" h="4353" extrusionOk="0">
                  <a:moveTo>
                    <a:pt x="0" y="1"/>
                  </a:moveTo>
                  <a:lnTo>
                    <a:pt x="0" y="4353"/>
                  </a:lnTo>
                  <a:lnTo>
                    <a:pt x="48318" y="4353"/>
                  </a:lnTo>
                  <a:lnTo>
                    <a:pt x="48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4295;p103">
              <a:extLst>
                <a:ext uri="{FF2B5EF4-FFF2-40B4-BE49-F238E27FC236}">
                  <a16:creationId xmlns:a16="http://schemas.microsoft.com/office/drawing/2014/main" id="{55D2C590-0B69-1391-0300-38089FB7BF92}"/>
                </a:ext>
              </a:extLst>
            </p:cNvPr>
            <p:cNvSpPr/>
            <p:nvPr/>
          </p:nvSpPr>
          <p:spPr>
            <a:xfrm>
              <a:off x="727358" y="3038561"/>
              <a:ext cx="752327" cy="67947"/>
            </a:xfrm>
            <a:custGeom>
              <a:avLst/>
              <a:gdLst/>
              <a:ahLst/>
              <a:cxnLst/>
              <a:rect l="l" t="t" r="r" b="b"/>
              <a:pathLst>
                <a:path w="48319" h="4364" extrusionOk="0">
                  <a:moveTo>
                    <a:pt x="0" y="0"/>
                  </a:moveTo>
                  <a:lnTo>
                    <a:pt x="0" y="4364"/>
                  </a:lnTo>
                  <a:lnTo>
                    <a:pt x="48318" y="4364"/>
                  </a:lnTo>
                  <a:lnTo>
                    <a:pt x="48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4296;p103">
              <a:extLst>
                <a:ext uri="{FF2B5EF4-FFF2-40B4-BE49-F238E27FC236}">
                  <a16:creationId xmlns:a16="http://schemas.microsoft.com/office/drawing/2014/main" id="{E0D85BF9-EF8A-71F1-21A8-DD555AF51B3B}"/>
                </a:ext>
              </a:extLst>
            </p:cNvPr>
            <p:cNvSpPr/>
            <p:nvPr/>
          </p:nvSpPr>
          <p:spPr>
            <a:xfrm>
              <a:off x="726844" y="2730773"/>
              <a:ext cx="752156" cy="67776"/>
            </a:xfrm>
            <a:custGeom>
              <a:avLst/>
              <a:gdLst/>
              <a:ahLst/>
              <a:cxnLst/>
              <a:rect l="l" t="t" r="r" b="b"/>
              <a:pathLst>
                <a:path w="48308" h="4353" extrusionOk="0">
                  <a:moveTo>
                    <a:pt x="1" y="1"/>
                  </a:moveTo>
                  <a:lnTo>
                    <a:pt x="1" y="4353"/>
                  </a:lnTo>
                  <a:lnTo>
                    <a:pt x="48307" y="4353"/>
                  </a:lnTo>
                  <a:lnTo>
                    <a:pt x="48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4297;p103">
              <a:extLst>
                <a:ext uri="{FF2B5EF4-FFF2-40B4-BE49-F238E27FC236}">
                  <a16:creationId xmlns:a16="http://schemas.microsoft.com/office/drawing/2014/main" id="{DBF64D39-2E76-5506-1E83-4308BCEB826A}"/>
                </a:ext>
              </a:extLst>
            </p:cNvPr>
            <p:cNvSpPr/>
            <p:nvPr/>
          </p:nvSpPr>
          <p:spPr>
            <a:xfrm>
              <a:off x="729055" y="2635002"/>
              <a:ext cx="65238" cy="783903"/>
            </a:xfrm>
            <a:custGeom>
              <a:avLst/>
              <a:gdLst/>
              <a:ahLst/>
              <a:cxnLst/>
              <a:rect l="l" t="t" r="r" b="b"/>
              <a:pathLst>
                <a:path w="4190" h="50347" extrusionOk="0">
                  <a:moveTo>
                    <a:pt x="1" y="1"/>
                  </a:moveTo>
                  <a:lnTo>
                    <a:pt x="1" y="50346"/>
                  </a:lnTo>
                  <a:lnTo>
                    <a:pt x="4189" y="50346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4298;p103">
              <a:extLst>
                <a:ext uri="{FF2B5EF4-FFF2-40B4-BE49-F238E27FC236}">
                  <a16:creationId xmlns:a16="http://schemas.microsoft.com/office/drawing/2014/main" id="{5FA34F57-290C-0B96-CEE2-673CC9BA5765}"/>
                </a:ext>
              </a:extLst>
            </p:cNvPr>
            <p:cNvSpPr/>
            <p:nvPr/>
          </p:nvSpPr>
          <p:spPr>
            <a:xfrm>
              <a:off x="842249" y="2633289"/>
              <a:ext cx="65051" cy="783903"/>
            </a:xfrm>
            <a:custGeom>
              <a:avLst/>
              <a:gdLst/>
              <a:ahLst/>
              <a:cxnLst/>
              <a:rect l="l" t="t" r="r" b="b"/>
              <a:pathLst>
                <a:path w="4178" h="50347" extrusionOk="0">
                  <a:moveTo>
                    <a:pt x="0" y="1"/>
                  </a:moveTo>
                  <a:lnTo>
                    <a:pt x="0" y="50347"/>
                  </a:lnTo>
                  <a:lnTo>
                    <a:pt x="4177" y="50347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4299;p103">
              <a:extLst>
                <a:ext uri="{FF2B5EF4-FFF2-40B4-BE49-F238E27FC236}">
                  <a16:creationId xmlns:a16="http://schemas.microsoft.com/office/drawing/2014/main" id="{14183413-D546-988B-FD20-50C089422AF0}"/>
                </a:ext>
              </a:extLst>
            </p:cNvPr>
            <p:cNvSpPr/>
            <p:nvPr/>
          </p:nvSpPr>
          <p:spPr>
            <a:xfrm>
              <a:off x="951846" y="2635002"/>
              <a:ext cx="65036" cy="783903"/>
            </a:xfrm>
            <a:custGeom>
              <a:avLst/>
              <a:gdLst/>
              <a:ahLst/>
              <a:cxnLst/>
              <a:rect l="l" t="t" r="r" b="b"/>
              <a:pathLst>
                <a:path w="4177" h="50347" extrusionOk="0">
                  <a:moveTo>
                    <a:pt x="0" y="1"/>
                  </a:moveTo>
                  <a:lnTo>
                    <a:pt x="0" y="50346"/>
                  </a:lnTo>
                  <a:lnTo>
                    <a:pt x="4177" y="50346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4300;p103">
              <a:extLst>
                <a:ext uri="{FF2B5EF4-FFF2-40B4-BE49-F238E27FC236}">
                  <a16:creationId xmlns:a16="http://schemas.microsoft.com/office/drawing/2014/main" id="{B909023B-AB50-8DFE-D4A8-E3058D1BCB38}"/>
                </a:ext>
              </a:extLst>
            </p:cNvPr>
            <p:cNvSpPr/>
            <p:nvPr/>
          </p:nvSpPr>
          <p:spPr>
            <a:xfrm>
              <a:off x="1068263" y="2634659"/>
              <a:ext cx="65223" cy="783903"/>
            </a:xfrm>
            <a:custGeom>
              <a:avLst/>
              <a:gdLst/>
              <a:ahLst/>
              <a:cxnLst/>
              <a:rect l="l" t="t" r="r" b="b"/>
              <a:pathLst>
                <a:path w="4189" h="50347" extrusionOk="0">
                  <a:moveTo>
                    <a:pt x="1" y="1"/>
                  </a:moveTo>
                  <a:lnTo>
                    <a:pt x="1" y="50347"/>
                  </a:lnTo>
                  <a:lnTo>
                    <a:pt x="4189" y="50347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4301;p103">
              <a:extLst>
                <a:ext uri="{FF2B5EF4-FFF2-40B4-BE49-F238E27FC236}">
                  <a16:creationId xmlns:a16="http://schemas.microsoft.com/office/drawing/2014/main" id="{D1BDEFDE-63F7-028B-F80D-AB85F5D0DD6A}"/>
                </a:ext>
              </a:extLst>
            </p:cNvPr>
            <p:cNvSpPr/>
            <p:nvPr/>
          </p:nvSpPr>
          <p:spPr>
            <a:xfrm>
              <a:off x="1186548" y="2634659"/>
              <a:ext cx="65238" cy="783903"/>
            </a:xfrm>
            <a:custGeom>
              <a:avLst/>
              <a:gdLst/>
              <a:ahLst/>
              <a:cxnLst/>
              <a:rect l="l" t="t" r="r" b="b"/>
              <a:pathLst>
                <a:path w="4190" h="50347" extrusionOk="0">
                  <a:moveTo>
                    <a:pt x="1" y="1"/>
                  </a:moveTo>
                  <a:lnTo>
                    <a:pt x="1" y="50347"/>
                  </a:lnTo>
                  <a:lnTo>
                    <a:pt x="4189" y="50347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4302;p103">
              <a:extLst>
                <a:ext uri="{FF2B5EF4-FFF2-40B4-BE49-F238E27FC236}">
                  <a16:creationId xmlns:a16="http://schemas.microsoft.com/office/drawing/2014/main" id="{75B7B2AB-6954-7B1F-221E-73E0DE76926D}"/>
                </a:ext>
              </a:extLst>
            </p:cNvPr>
            <p:cNvSpPr/>
            <p:nvPr/>
          </p:nvSpPr>
          <p:spPr>
            <a:xfrm>
              <a:off x="1303152" y="2634659"/>
              <a:ext cx="65051" cy="783903"/>
            </a:xfrm>
            <a:custGeom>
              <a:avLst/>
              <a:gdLst/>
              <a:ahLst/>
              <a:cxnLst/>
              <a:rect l="l" t="t" r="r" b="b"/>
              <a:pathLst>
                <a:path w="4178" h="50347" extrusionOk="0">
                  <a:moveTo>
                    <a:pt x="1" y="1"/>
                  </a:moveTo>
                  <a:lnTo>
                    <a:pt x="1" y="50347"/>
                  </a:lnTo>
                  <a:lnTo>
                    <a:pt x="4177" y="50347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4303;p103">
              <a:extLst>
                <a:ext uri="{FF2B5EF4-FFF2-40B4-BE49-F238E27FC236}">
                  <a16:creationId xmlns:a16="http://schemas.microsoft.com/office/drawing/2014/main" id="{58816A60-4579-AF78-27F8-88D1C86F3CD4}"/>
                </a:ext>
              </a:extLst>
            </p:cNvPr>
            <p:cNvSpPr/>
            <p:nvPr/>
          </p:nvSpPr>
          <p:spPr>
            <a:xfrm>
              <a:off x="1414462" y="2633632"/>
              <a:ext cx="65223" cy="783903"/>
            </a:xfrm>
            <a:custGeom>
              <a:avLst/>
              <a:gdLst/>
              <a:ahLst/>
              <a:cxnLst/>
              <a:rect l="l" t="t" r="r" b="b"/>
              <a:pathLst>
                <a:path w="4189" h="50347" extrusionOk="0">
                  <a:moveTo>
                    <a:pt x="0" y="1"/>
                  </a:moveTo>
                  <a:lnTo>
                    <a:pt x="0" y="50347"/>
                  </a:lnTo>
                  <a:lnTo>
                    <a:pt x="4188" y="50347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4304;p103">
              <a:extLst>
                <a:ext uri="{FF2B5EF4-FFF2-40B4-BE49-F238E27FC236}">
                  <a16:creationId xmlns:a16="http://schemas.microsoft.com/office/drawing/2014/main" id="{5846F9FE-BBA1-62E6-36DB-21F162F6070B}"/>
                </a:ext>
              </a:extLst>
            </p:cNvPr>
            <p:cNvSpPr/>
            <p:nvPr/>
          </p:nvSpPr>
          <p:spPr>
            <a:xfrm>
              <a:off x="3460889" y="3284209"/>
              <a:ext cx="752140" cy="67776"/>
            </a:xfrm>
            <a:custGeom>
              <a:avLst/>
              <a:gdLst/>
              <a:ahLst/>
              <a:cxnLst/>
              <a:rect l="l" t="t" r="r" b="b"/>
              <a:pathLst>
                <a:path w="48307" h="4353" extrusionOk="0">
                  <a:moveTo>
                    <a:pt x="0" y="0"/>
                  </a:moveTo>
                  <a:lnTo>
                    <a:pt x="0" y="4353"/>
                  </a:lnTo>
                  <a:lnTo>
                    <a:pt x="48307" y="4353"/>
                  </a:lnTo>
                  <a:lnTo>
                    <a:pt x="48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4305;p103">
              <a:extLst>
                <a:ext uri="{FF2B5EF4-FFF2-40B4-BE49-F238E27FC236}">
                  <a16:creationId xmlns:a16="http://schemas.microsoft.com/office/drawing/2014/main" id="{C6F7FDF5-F20E-D7A7-6229-7B283ED41B65}"/>
                </a:ext>
              </a:extLst>
            </p:cNvPr>
            <p:cNvSpPr/>
            <p:nvPr/>
          </p:nvSpPr>
          <p:spPr>
            <a:xfrm>
              <a:off x="3460889" y="3038888"/>
              <a:ext cx="752140" cy="67807"/>
            </a:xfrm>
            <a:custGeom>
              <a:avLst/>
              <a:gdLst/>
              <a:ahLst/>
              <a:cxnLst/>
              <a:rect l="l" t="t" r="r" b="b"/>
              <a:pathLst>
                <a:path w="48307" h="4355" extrusionOk="0">
                  <a:moveTo>
                    <a:pt x="0" y="1"/>
                  </a:moveTo>
                  <a:lnTo>
                    <a:pt x="0" y="4354"/>
                  </a:lnTo>
                  <a:lnTo>
                    <a:pt x="48307" y="4354"/>
                  </a:lnTo>
                  <a:lnTo>
                    <a:pt x="48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4306;p103">
              <a:extLst>
                <a:ext uri="{FF2B5EF4-FFF2-40B4-BE49-F238E27FC236}">
                  <a16:creationId xmlns:a16="http://schemas.microsoft.com/office/drawing/2014/main" id="{03D5F414-77E4-26B1-7207-78E2E33414CA}"/>
                </a:ext>
              </a:extLst>
            </p:cNvPr>
            <p:cNvSpPr/>
            <p:nvPr/>
          </p:nvSpPr>
          <p:spPr>
            <a:xfrm>
              <a:off x="3460360" y="2730944"/>
              <a:ext cx="752156" cy="67947"/>
            </a:xfrm>
            <a:custGeom>
              <a:avLst/>
              <a:gdLst/>
              <a:ahLst/>
              <a:cxnLst/>
              <a:rect l="l" t="t" r="r" b="b"/>
              <a:pathLst>
                <a:path w="48308" h="4364" extrusionOk="0">
                  <a:moveTo>
                    <a:pt x="1" y="0"/>
                  </a:moveTo>
                  <a:lnTo>
                    <a:pt x="1" y="4364"/>
                  </a:lnTo>
                  <a:lnTo>
                    <a:pt x="48307" y="4364"/>
                  </a:lnTo>
                  <a:lnTo>
                    <a:pt x="48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4307;p103">
              <a:extLst>
                <a:ext uri="{FF2B5EF4-FFF2-40B4-BE49-F238E27FC236}">
                  <a16:creationId xmlns:a16="http://schemas.microsoft.com/office/drawing/2014/main" id="{2A5802B7-CEFD-5003-CD8B-7EB692692A33}"/>
                </a:ext>
              </a:extLst>
            </p:cNvPr>
            <p:cNvSpPr/>
            <p:nvPr/>
          </p:nvSpPr>
          <p:spPr>
            <a:xfrm>
              <a:off x="3462586" y="2635344"/>
              <a:ext cx="65238" cy="783903"/>
            </a:xfrm>
            <a:custGeom>
              <a:avLst/>
              <a:gdLst/>
              <a:ahLst/>
              <a:cxnLst/>
              <a:rect l="l" t="t" r="r" b="b"/>
              <a:pathLst>
                <a:path w="4190" h="50347" extrusionOk="0">
                  <a:moveTo>
                    <a:pt x="1" y="1"/>
                  </a:moveTo>
                  <a:lnTo>
                    <a:pt x="1" y="50346"/>
                  </a:lnTo>
                  <a:lnTo>
                    <a:pt x="4189" y="50346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rgbClr val="684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4308;p103">
              <a:extLst>
                <a:ext uri="{FF2B5EF4-FFF2-40B4-BE49-F238E27FC236}">
                  <a16:creationId xmlns:a16="http://schemas.microsoft.com/office/drawing/2014/main" id="{9E34571A-8A63-04E9-7911-751034153498}"/>
                </a:ext>
              </a:extLst>
            </p:cNvPr>
            <p:cNvSpPr/>
            <p:nvPr/>
          </p:nvSpPr>
          <p:spPr>
            <a:xfrm>
              <a:off x="3575764" y="2633632"/>
              <a:ext cx="65067" cy="783903"/>
            </a:xfrm>
            <a:custGeom>
              <a:avLst/>
              <a:gdLst/>
              <a:ahLst/>
              <a:cxnLst/>
              <a:rect l="l" t="t" r="r" b="b"/>
              <a:pathLst>
                <a:path w="4179" h="50347" extrusionOk="0">
                  <a:moveTo>
                    <a:pt x="0" y="1"/>
                  </a:moveTo>
                  <a:lnTo>
                    <a:pt x="0" y="50347"/>
                  </a:lnTo>
                  <a:lnTo>
                    <a:pt x="4178" y="50347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4309;p103">
              <a:extLst>
                <a:ext uri="{FF2B5EF4-FFF2-40B4-BE49-F238E27FC236}">
                  <a16:creationId xmlns:a16="http://schemas.microsoft.com/office/drawing/2014/main" id="{BD62C9D5-C212-4881-AB41-A738ADD0E9C4}"/>
                </a:ext>
              </a:extLst>
            </p:cNvPr>
            <p:cNvSpPr/>
            <p:nvPr/>
          </p:nvSpPr>
          <p:spPr>
            <a:xfrm>
              <a:off x="3685190" y="2635344"/>
              <a:ext cx="65223" cy="783903"/>
            </a:xfrm>
            <a:custGeom>
              <a:avLst/>
              <a:gdLst/>
              <a:ahLst/>
              <a:cxnLst/>
              <a:rect l="l" t="t" r="r" b="b"/>
              <a:pathLst>
                <a:path w="4189" h="50347" extrusionOk="0">
                  <a:moveTo>
                    <a:pt x="1" y="1"/>
                  </a:moveTo>
                  <a:lnTo>
                    <a:pt x="1" y="50346"/>
                  </a:lnTo>
                  <a:lnTo>
                    <a:pt x="4189" y="50346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4310;p103">
              <a:extLst>
                <a:ext uri="{FF2B5EF4-FFF2-40B4-BE49-F238E27FC236}">
                  <a16:creationId xmlns:a16="http://schemas.microsoft.com/office/drawing/2014/main" id="{BF953C10-3195-FEEC-3D1A-12885108514D}"/>
                </a:ext>
              </a:extLst>
            </p:cNvPr>
            <p:cNvSpPr/>
            <p:nvPr/>
          </p:nvSpPr>
          <p:spPr>
            <a:xfrm>
              <a:off x="3801779" y="2635002"/>
              <a:ext cx="65223" cy="783903"/>
            </a:xfrm>
            <a:custGeom>
              <a:avLst/>
              <a:gdLst/>
              <a:ahLst/>
              <a:cxnLst/>
              <a:rect l="l" t="t" r="r" b="b"/>
              <a:pathLst>
                <a:path w="4189" h="50347" extrusionOk="0">
                  <a:moveTo>
                    <a:pt x="1" y="1"/>
                  </a:moveTo>
                  <a:lnTo>
                    <a:pt x="1" y="50346"/>
                  </a:lnTo>
                  <a:lnTo>
                    <a:pt x="4189" y="50346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4311;p103">
              <a:extLst>
                <a:ext uri="{FF2B5EF4-FFF2-40B4-BE49-F238E27FC236}">
                  <a16:creationId xmlns:a16="http://schemas.microsoft.com/office/drawing/2014/main" id="{2D732ECC-936A-0BBC-5433-F750A42A8FD9}"/>
                </a:ext>
              </a:extLst>
            </p:cNvPr>
            <p:cNvSpPr/>
            <p:nvPr/>
          </p:nvSpPr>
          <p:spPr>
            <a:xfrm>
              <a:off x="3920079" y="2635002"/>
              <a:ext cx="65238" cy="783903"/>
            </a:xfrm>
            <a:custGeom>
              <a:avLst/>
              <a:gdLst/>
              <a:ahLst/>
              <a:cxnLst/>
              <a:rect l="l" t="t" r="r" b="b"/>
              <a:pathLst>
                <a:path w="4190" h="50347" extrusionOk="0">
                  <a:moveTo>
                    <a:pt x="1" y="1"/>
                  </a:moveTo>
                  <a:lnTo>
                    <a:pt x="1" y="50346"/>
                  </a:lnTo>
                  <a:lnTo>
                    <a:pt x="4189" y="50346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4312;p103">
              <a:extLst>
                <a:ext uri="{FF2B5EF4-FFF2-40B4-BE49-F238E27FC236}">
                  <a16:creationId xmlns:a16="http://schemas.microsoft.com/office/drawing/2014/main" id="{D4EBC688-9A6A-1A9A-DA25-81795831D4DE}"/>
                </a:ext>
              </a:extLst>
            </p:cNvPr>
            <p:cNvSpPr/>
            <p:nvPr/>
          </p:nvSpPr>
          <p:spPr>
            <a:xfrm>
              <a:off x="4036668" y="2635002"/>
              <a:ext cx="65067" cy="783903"/>
            </a:xfrm>
            <a:custGeom>
              <a:avLst/>
              <a:gdLst/>
              <a:ahLst/>
              <a:cxnLst/>
              <a:rect l="l" t="t" r="r" b="b"/>
              <a:pathLst>
                <a:path w="4179" h="50347" extrusionOk="0">
                  <a:moveTo>
                    <a:pt x="1" y="1"/>
                  </a:moveTo>
                  <a:lnTo>
                    <a:pt x="1" y="50346"/>
                  </a:lnTo>
                  <a:lnTo>
                    <a:pt x="4178" y="50346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4313;p103">
              <a:extLst>
                <a:ext uri="{FF2B5EF4-FFF2-40B4-BE49-F238E27FC236}">
                  <a16:creationId xmlns:a16="http://schemas.microsoft.com/office/drawing/2014/main" id="{D4E9AF03-EF35-5A48-ABAF-F309C61A09FB}"/>
                </a:ext>
              </a:extLst>
            </p:cNvPr>
            <p:cNvSpPr/>
            <p:nvPr/>
          </p:nvSpPr>
          <p:spPr>
            <a:xfrm>
              <a:off x="4147978" y="2633974"/>
              <a:ext cx="65051" cy="783903"/>
            </a:xfrm>
            <a:custGeom>
              <a:avLst/>
              <a:gdLst/>
              <a:ahLst/>
              <a:cxnLst/>
              <a:rect l="l" t="t" r="r" b="b"/>
              <a:pathLst>
                <a:path w="4178" h="50347" extrusionOk="0">
                  <a:moveTo>
                    <a:pt x="0" y="1"/>
                  </a:moveTo>
                  <a:lnTo>
                    <a:pt x="0" y="50347"/>
                  </a:lnTo>
                  <a:lnTo>
                    <a:pt x="4178" y="50347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4314;p103">
              <a:extLst>
                <a:ext uri="{FF2B5EF4-FFF2-40B4-BE49-F238E27FC236}">
                  <a16:creationId xmlns:a16="http://schemas.microsoft.com/office/drawing/2014/main" id="{A39F1CD9-E3C5-EE72-ED70-F7096583C64A}"/>
                </a:ext>
              </a:extLst>
            </p:cNvPr>
            <p:cNvSpPr/>
            <p:nvPr/>
          </p:nvSpPr>
          <p:spPr>
            <a:xfrm>
              <a:off x="2971462" y="1238015"/>
              <a:ext cx="351166" cy="52144"/>
            </a:xfrm>
            <a:custGeom>
              <a:avLst/>
              <a:gdLst/>
              <a:ahLst/>
              <a:cxnLst/>
              <a:rect l="l" t="t" r="r" b="b"/>
              <a:pathLst>
                <a:path w="22554" h="3349" extrusionOk="0">
                  <a:moveTo>
                    <a:pt x="7130" y="1"/>
                  </a:moveTo>
                  <a:cubicBezTo>
                    <a:pt x="4749" y="1"/>
                    <a:pt x="2369" y="228"/>
                    <a:pt x="34" y="687"/>
                  </a:cubicBezTo>
                  <a:cubicBezTo>
                    <a:pt x="1" y="1509"/>
                    <a:pt x="845" y="2057"/>
                    <a:pt x="1601" y="2353"/>
                  </a:cubicBezTo>
                  <a:cubicBezTo>
                    <a:pt x="3554" y="3116"/>
                    <a:pt x="5591" y="3349"/>
                    <a:pt x="7672" y="3349"/>
                  </a:cubicBezTo>
                  <a:cubicBezTo>
                    <a:pt x="9331" y="3349"/>
                    <a:pt x="11016" y="3201"/>
                    <a:pt x="12708" y="3055"/>
                  </a:cubicBezTo>
                  <a:cubicBezTo>
                    <a:pt x="14385" y="2905"/>
                    <a:pt x="16067" y="2759"/>
                    <a:pt x="17731" y="2759"/>
                  </a:cubicBezTo>
                  <a:cubicBezTo>
                    <a:pt x="19364" y="2759"/>
                    <a:pt x="20979" y="2900"/>
                    <a:pt x="22554" y="3318"/>
                  </a:cubicBezTo>
                  <a:cubicBezTo>
                    <a:pt x="17728" y="1125"/>
                    <a:pt x="12427" y="1"/>
                    <a:pt x="7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4315;p103">
              <a:extLst>
                <a:ext uri="{FF2B5EF4-FFF2-40B4-BE49-F238E27FC236}">
                  <a16:creationId xmlns:a16="http://schemas.microsoft.com/office/drawing/2014/main" id="{EAC896C4-0E62-37D2-A1E4-19A001960B44}"/>
                </a:ext>
              </a:extLst>
            </p:cNvPr>
            <p:cNvSpPr/>
            <p:nvPr/>
          </p:nvSpPr>
          <p:spPr>
            <a:xfrm>
              <a:off x="2964813" y="930289"/>
              <a:ext cx="865318" cy="560255"/>
            </a:xfrm>
            <a:custGeom>
              <a:avLst/>
              <a:gdLst/>
              <a:ahLst/>
              <a:cxnLst/>
              <a:rect l="l" t="t" r="r" b="b"/>
              <a:pathLst>
                <a:path w="55576" h="35983" extrusionOk="0">
                  <a:moveTo>
                    <a:pt x="0" y="33454"/>
                  </a:moveTo>
                  <a:cubicBezTo>
                    <a:pt x="0" y="33454"/>
                    <a:pt x="0" y="33454"/>
                    <a:pt x="0" y="33454"/>
                  </a:cubicBezTo>
                  <a:cubicBezTo>
                    <a:pt x="0" y="33454"/>
                    <a:pt x="0" y="33454"/>
                    <a:pt x="0" y="33454"/>
                  </a:cubicBezTo>
                  <a:close/>
                  <a:moveTo>
                    <a:pt x="15629" y="1"/>
                  </a:moveTo>
                  <a:cubicBezTo>
                    <a:pt x="14994" y="1"/>
                    <a:pt x="14358" y="80"/>
                    <a:pt x="13727" y="256"/>
                  </a:cubicBezTo>
                  <a:cubicBezTo>
                    <a:pt x="10284" y="1209"/>
                    <a:pt x="8234" y="4663"/>
                    <a:pt x="6787" y="7919"/>
                  </a:cubicBezTo>
                  <a:cubicBezTo>
                    <a:pt x="3147" y="16087"/>
                    <a:pt x="1667" y="24727"/>
                    <a:pt x="0" y="33454"/>
                  </a:cubicBezTo>
                  <a:lnTo>
                    <a:pt x="0" y="33454"/>
                  </a:lnTo>
                  <a:cubicBezTo>
                    <a:pt x="1" y="33453"/>
                    <a:pt x="2" y="33453"/>
                    <a:pt x="5" y="33453"/>
                  </a:cubicBezTo>
                  <a:cubicBezTo>
                    <a:pt x="51" y="33453"/>
                    <a:pt x="426" y="33529"/>
                    <a:pt x="1031" y="33662"/>
                  </a:cubicBezTo>
                  <a:cubicBezTo>
                    <a:pt x="3866" y="34265"/>
                    <a:pt x="11811" y="35983"/>
                    <a:pt x="14866" y="35983"/>
                  </a:cubicBezTo>
                  <a:cubicBezTo>
                    <a:pt x="15473" y="35983"/>
                    <a:pt x="15888" y="35915"/>
                    <a:pt x="16030" y="35756"/>
                  </a:cubicBezTo>
                  <a:cubicBezTo>
                    <a:pt x="16556" y="35164"/>
                    <a:pt x="16665" y="32445"/>
                    <a:pt x="16851" y="31579"/>
                  </a:cubicBezTo>
                  <a:cubicBezTo>
                    <a:pt x="17192" y="30077"/>
                    <a:pt x="17521" y="28575"/>
                    <a:pt x="17860" y="27062"/>
                  </a:cubicBezTo>
                  <a:cubicBezTo>
                    <a:pt x="18529" y="24058"/>
                    <a:pt x="19198" y="21043"/>
                    <a:pt x="19867" y="18028"/>
                  </a:cubicBezTo>
                  <a:cubicBezTo>
                    <a:pt x="29756" y="25022"/>
                    <a:pt x="40808" y="30373"/>
                    <a:pt x="52418" y="33805"/>
                  </a:cubicBezTo>
                  <a:cubicBezTo>
                    <a:pt x="52618" y="33865"/>
                    <a:pt x="52835" y="33921"/>
                    <a:pt x="53042" y="33921"/>
                  </a:cubicBezTo>
                  <a:cubicBezTo>
                    <a:pt x="53176" y="33921"/>
                    <a:pt x="53306" y="33897"/>
                    <a:pt x="53427" y="33837"/>
                  </a:cubicBezTo>
                  <a:cubicBezTo>
                    <a:pt x="53734" y="33673"/>
                    <a:pt x="53877" y="33311"/>
                    <a:pt x="53986" y="32982"/>
                  </a:cubicBezTo>
                  <a:cubicBezTo>
                    <a:pt x="54512" y="31403"/>
                    <a:pt x="55039" y="29825"/>
                    <a:pt x="55576" y="28246"/>
                  </a:cubicBezTo>
                  <a:cubicBezTo>
                    <a:pt x="43680" y="21503"/>
                    <a:pt x="34756" y="10496"/>
                    <a:pt x="23342" y="2963"/>
                  </a:cubicBezTo>
                  <a:cubicBezTo>
                    <a:pt x="21017" y="1428"/>
                    <a:pt x="18326" y="1"/>
                    <a:pt x="15629" y="1"/>
                  </a:cubicBezTo>
                  <a:close/>
                </a:path>
              </a:pathLst>
            </a:custGeom>
            <a:solidFill>
              <a:srgbClr val="FFD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4316;p103">
              <a:extLst>
                <a:ext uri="{FF2B5EF4-FFF2-40B4-BE49-F238E27FC236}">
                  <a16:creationId xmlns:a16="http://schemas.microsoft.com/office/drawing/2014/main" id="{B0A79D24-0B34-8361-0D3C-6960507C540B}"/>
                </a:ext>
              </a:extLst>
            </p:cNvPr>
            <p:cNvSpPr/>
            <p:nvPr/>
          </p:nvSpPr>
          <p:spPr>
            <a:xfrm>
              <a:off x="3002711" y="1178537"/>
              <a:ext cx="595101" cy="65067"/>
            </a:xfrm>
            <a:custGeom>
              <a:avLst/>
              <a:gdLst/>
              <a:ahLst/>
              <a:cxnLst/>
              <a:rect l="l" t="t" r="r" b="b"/>
              <a:pathLst>
                <a:path w="38221" h="4179" extrusionOk="0">
                  <a:moveTo>
                    <a:pt x="37003" y="0"/>
                  </a:moveTo>
                  <a:lnTo>
                    <a:pt x="37003" y="99"/>
                  </a:lnTo>
                  <a:cubicBezTo>
                    <a:pt x="37409" y="450"/>
                    <a:pt x="37814" y="812"/>
                    <a:pt x="38220" y="1163"/>
                  </a:cubicBezTo>
                  <a:lnTo>
                    <a:pt x="38220" y="1152"/>
                  </a:lnTo>
                  <a:cubicBezTo>
                    <a:pt x="37804" y="768"/>
                    <a:pt x="37398" y="385"/>
                    <a:pt x="37003" y="0"/>
                  </a:cubicBezTo>
                  <a:close/>
                  <a:moveTo>
                    <a:pt x="658" y="2763"/>
                  </a:moveTo>
                  <a:lnTo>
                    <a:pt x="658" y="2763"/>
                  </a:lnTo>
                  <a:cubicBezTo>
                    <a:pt x="351" y="3158"/>
                    <a:pt x="142" y="3640"/>
                    <a:pt x="0" y="4178"/>
                  </a:cubicBezTo>
                  <a:cubicBezTo>
                    <a:pt x="110" y="4167"/>
                    <a:pt x="208" y="4145"/>
                    <a:pt x="318" y="4134"/>
                  </a:cubicBezTo>
                  <a:cubicBezTo>
                    <a:pt x="428" y="3674"/>
                    <a:pt x="537" y="3224"/>
                    <a:pt x="658" y="2763"/>
                  </a:cubicBezTo>
                  <a:close/>
                </a:path>
              </a:pathLst>
            </a:custGeom>
            <a:solidFill>
              <a:srgbClr val="FFE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4317;p103">
              <a:extLst>
                <a:ext uri="{FF2B5EF4-FFF2-40B4-BE49-F238E27FC236}">
                  <a16:creationId xmlns:a16="http://schemas.microsoft.com/office/drawing/2014/main" id="{D6D65D6B-D60F-83D9-C891-F7CC6E251D9C}"/>
                </a:ext>
              </a:extLst>
            </p:cNvPr>
            <p:cNvSpPr/>
            <p:nvPr/>
          </p:nvSpPr>
          <p:spPr>
            <a:xfrm>
              <a:off x="2998771" y="1242904"/>
              <a:ext cx="8890" cy="24928"/>
            </a:xfrm>
            <a:custGeom>
              <a:avLst/>
              <a:gdLst/>
              <a:ahLst/>
              <a:cxnLst/>
              <a:rect l="l" t="t" r="r" b="b"/>
              <a:pathLst>
                <a:path w="571" h="1601" extrusionOk="0">
                  <a:moveTo>
                    <a:pt x="571" y="0"/>
                  </a:moveTo>
                  <a:lnTo>
                    <a:pt x="571" y="0"/>
                  </a:lnTo>
                  <a:cubicBezTo>
                    <a:pt x="461" y="11"/>
                    <a:pt x="363" y="33"/>
                    <a:pt x="253" y="44"/>
                  </a:cubicBezTo>
                  <a:cubicBezTo>
                    <a:pt x="132" y="526"/>
                    <a:pt x="56" y="1041"/>
                    <a:pt x="1" y="1546"/>
                  </a:cubicBezTo>
                  <a:cubicBezTo>
                    <a:pt x="67" y="1568"/>
                    <a:pt x="122" y="1589"/>
                    <a:pt x="188" y="1601"/>
                  </a:cubicBezTo>
                  <a:cubicBezTo>
                    <a:pt x="308" y="1075"/>
                    <a:pt x="439" y="537"/>
                    <a:pt x="571" y="0"/>
                  </a:cubicBezTo>
                  <a:close/>
                </a:path>
              </a:pathLst>
            </a:custGeom>
            <a:solidFill>
              <a:srgbClr val="B78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4318;p103">
              <a:extLst>
                <a:ext uri="{FF2B5EF4-FFF2-40B4-BE49-F238E27FC236}">
                  <a16:creationId xmlns:a16="http://schemas.microsoft.com/office/drawing/2014/main" id="{2DFA71D8-52DC-0025-5E1A-C49CEAD56381}"/>
                </a:ext>
              </a:extLst>
            </p:cNvPr>
            <p:cNvSpPr/>
            <p:nvPr/>
          </p:nvSpPr>
          <p:spPr>
            <a:xfrm>
              <a:off x="3001683" y="1075433"/>
              <a:ext cx="596129" cy="282362"/>
            </a:xfrm>
            <a:custGeom>
              <a:avLst/>
              <a:gdLst/>
              <a:ahLst/>
              <a:cxnLst/>
              <a:rect l="l" t="t" r="r" b="b"/>
              <a:pathLst>
                <a:path w="38287" h="18135" extrusionOk="0">
                  <a:moveTo>
                    <a:pt x="18442" y="0"/>
                  </a:moveTo>
                  <a:cubicBezTo>
                    <a:pt x="18167" y="22"/>
                    <a:pt x="17926" y="198"/>
                    <a:pt x="17729" y="395"/>
                  </a:cubicBezTo>
                  <a:cubicBezTo>
                    <a:pt x="16566" y="1569"/>
                    <a:pt x="16435" y="3388"/>
                    <a:pt x="15953" y="4967"/>
                  </a:cubicBezTo>
                  <a:cubicBezTo>
                    <a:pt x="15602" y="6129"/>
                    <a:pt x="15010" y="7292"/>
                    <a:pt x="14210" y="8213"/>
                  </a:cubicBezTo>
                  <a:cubicBezTo>
                    <a:pt x="13705" y="8793"/>
                    <a:pt x="13387" y="8991"/>
                    <a:pt x="12938" y="8991"/>
                  </a:cubicBezTo>
                  <a:cubicBezTo>
                    <a:pt x="12641" y="8991"/>
                    <a:pt x="12302" y="8903"/>
                    <a:pt x="11808" y="8805"/>
                  </a:cubicBezTo>
                  <a:cubicBezTo>
                    <a:pt x="9868" y="8388"/>
                    <a:pt x="7916" y="8169"/>
                    <a:pt x="5954" y="8169"/>
                  </a:cubicBezTo>
                  <a:cubicBezTo>
                    <a:pt x="5164" y="8169"/>
                    <a:pt x="4364" y="8201"/>
                    <a:pt x="3563" y="8278"/>
                  </a:cubicBezTo>
                  <a:cubicBezTo>
                    <a:pt x="2742" y="8355"/>
                    <a:pt x="1875" y="8486"/>
                    <a:pt x="1195" y="8958"/>
                  </a:cubicBezTo>
                  <a:cubicBezTo>
                    <a:pt x="1009" y="9078"/>
                    <a:pt x="856" y="9232"/>
                    <a:pt x="724" y="9385"/>
                  </a:cubicBezTo>
                  <a:cubicBezTo>
                    <a:pt x="603" y="9846"/>
                    <a:pt x="494" y="10296"/>
                    <a:pt x="384" y="10756"/>
                  </a:cubicBezTo>
                  <a:cubicBezTo>
                    <a:pt x="252" y="11293"/>
                    <a:pt x="121" y="11831"/>
                    <a:pt x="1" y="12357"/>
                  </a:cubicBezTo>
                  <a:cubicBezTo>
                    <a:pt x="1579" y="12861"/>
                    <a:pt x="3246" y="13015"/>
                    <a:pt x="4956" y="13015"/>
                  </a:cubicBezTo>
                  <a:cubicBezTo>
                    <a:pt x="6414" y="13015"/>
                    <a:pt x="7895" y="12905"/>
                    <a:pt x="9386" y="12795"/>
                  </a:cubicBezTo>
                  <a:cubicBezTo>
                    <a:pt x="10877" y="12674"/>
                    <a:pt x="12356" y="12565"/>
                    <a:pt x="13815" y="12565"/>
                  </a:cubicBezTo>
                  <a:cubicBezTo>
                    <a:pt x="14220" y="12565"/>
                    <a:pt x="14615" y="12565"/>
                    <a:pt x="15021" y="12587"/>
                  </a:cubicBezTo>
                  <a:cubicBezTo>
                    <a:pt x="15262" y="12543"/>
                    <a:pt x="15492" y="12521"/>
                    <a:pt x="15723" y="12521"/>
                  </a:cubicBezTo>
                  <a:cubicBezTo>
                    <a:pt x="16030" y="12521"/>
                    <a:pt x="16337" y="12554"/>
                    <a:pt x="16632" y="12620"/>
                  </a:cubicBezTo>
                  <a:cubicBezTo>
                    <a:pt x="16917" y="11315"/>
                    <a:pt x="17214" y="10011"/>
                    <a:pt x="17499" y="8706"/>
                  </a:cubicBezTo>
                  <a:cubicBezTo>
                    <a:pt x="22575" y="12291"/>
                    <a:pt x="27947" y="15449"/>
                    <a:pt x="33550" y="18134"/>
                  </a:cubicBezTo>
                  <a:cubicBezTo>
                    <a:pt x="35402" y="17740"/>
                    <a:pt x="36608" y="15778"/>
                    <a:pt x="37288" y="14056"/>
                  </a:cubicBezTo>
                  <a:cubicBezTo>
                    <a:pt x="37409" y="13749"/>
                    <a:pt x="37519" y="13442"/>
                    <a:pt x="37617" y="13146"/>
                  </a:cubicBezTo>
                  <a:cubicBezTo>
                    <a:pt x="37880" y="12324"/>
                    <a:pt x="38056" y="11468"/>
                    <a:pt x="38177" y="10613"/>
                  </a:cubicBezTo>
                  <a:cubicBezTo>
                    <a:pt x="38220" y="10296"/>
                    <a:pt x="38177" y="8399"/>
                    <a:pt x="38286" y="7785"/>
                  </a:cubicBezTo>
                  <a:cubicBezTo>
                    <a:pt x="37880" y="7434"/>
                    <a:pt x="37475" y="7072"/>
                    <a:pt x="37069" y="6721"/>
                  </a:cubicBezTo>
                  <a:cubicBezTo>
                    <a:pt x="37036" y="7686"/>
                    <a:pt x="36883" y="8640"/>
                    <a:pt x="36630" y="9572"/>
                  </a:cubicBezTo>
                  <a:cubicBezTo>
                    <a:pt x="36345" y="10613"/>
                    <a:pt x="35446" y="12674"/>
                    <a:pt x="34087" y="12674"/>
                  </a:cubicBezTo>
                  <a:cubicBezTo>
                    <a:pt x="34043" y="12674"/>
                    <a:pt x="33999" y="12674"/>
                    <a:pt x="33945" y="12664"/>
                  </a:cubicBezTo>
                  <a:cubicBezTo>
                    <a:pt x="33429" y="12609"/>
                    <a:pt x="32980" y="12313"/>
                    <a:pt x="32552" y="12006"/>
                  </a:cubicBezTo>
                  <a:cubicBezTo>
                    <a:pt x="29197" y="9648"/>
                    <a:pt x="26094" y="6941"/>
                    <a:pt x="23288" y="3947"/>
                  </a:cubicBezTo>
                  <a:cubicBezTo>
                    <a:pt x="22016" y="2577"/>
                    <a:pt x="20766" y="1130"/>
                    <a:pt x="19132" y="220"/>
                  </a:cubicBezTo>
                  <a:cubicBezTo>
                    <a:pt x="18935" y="110"/>
                    <a:pt x="18715" y="0"/>
                    <a:pt x="18496" y="0"/>
                  </a:cubicBezTo>
                  <a:close/>
                </a:path>
              </a:pathLst>
            </a:custGeom>
            <a:solidFill>
              <a:srgbClr val="FFC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4319;p103">
              <a:extLst>
                <a:ext uri="{FF2B5EF4-FFF2-40B4-BE49-F238E27FC236}">
                  <a16:creationId xmlns:a16="http://schemas.microsoft.com/office/drawing/2014/main" id="{9644A9A6-A1B5-53FF-0617-B5E6A8C71969}"/>
                </a:ext>
              </a:extLst>
            </p:cNvPr>
            <p:cNvSpPr/>
            <p:nvPr/>
          </p:nvSpPr>
          <p:spPr>
            <a:xfrm>
              <a:off x="2958663" y="1257057"/>
              <a:ext cx="367203" cy="229891"/>
            </a:xfrm>
            <a:custGeom>
              <a:avLst/>
              <a:gdLst/>
              <a:ahLst/>
              <a:cxnLst/>
              <a:rect l="l" t="t" r="r" b="b"/>
              <a:pathLst>
                <a:path w="23584" h="14765" extrusionOk="0">
                  <a:moveTo>
                    <a:pt x="1075" y="1"/>
                  </a:moveTo>
                  <a:cubicBezTo>
                    <a:pt x="735" y="4025"/>
                    <a:pt x="406" y="8060"/>
                    <a:pt x="77" y="12083"/>
                  </a:cubicBezTo>
                  <a:cubicBezTo>
                    <a:pt x="1" y="12993"/>
                    <a:pt x="1415" y="13125"/>
                    <a:pt x="2303" y="13333"/>
                  </a:cubicBezTo>
                  <a:cubicBezTo>
                    <a:pt x="4946" y="13942"/>
                    <a:pt x="7850" y="14670"/>
                    <a:pt x="10583" y="14670"/>
                  </a:cubicBezTo>
                  <a:cubicBezTo>
                    <a:pt x="10604" y="14670"/>
                    <a:pt x="10625" y="14670"/>
                    <a:pt x="10646" y="14670"/>
                  </a:cubicBezTo>
                  <a:cubicBezTo>
                    <a:pt x="10865" y="14670"/>
                    <a:pt x="11852" y="14692"/>
                    <a:pt x="13113" y="14714"/>
                  </a:cubicBezTo>
                  <a:cubicBezTo>
                    <a:pt x="14367" y="14740"/>
                    <a:pt x="15878" y="14764"/>
                    <a:pt x="17119" y="14764"/>
                  </a:cubicBezTo>
                  <a:cubicBezTo>
                    <a:pt x="18494" y="14764"/>
                    <a:pt x="19538" y="14735"/>
                    <a:pt x="19538" y="14648"/>
                  </a:cubicBezTo>
                  <a:cubicBezTo>
                    <a:pt x="19636" y="10307"/>
                    <a:pt x="21062" y="6020"/>
                    <a:pt x="23583" y="2490"/>
                  </a:cubicBezTo>
                  <a:cubicBezTo>
                    <a:pt x="21452" y="1237"/>
                    <a:pt x="19062" y="897"/>
                    <a:pt x="16575" y="897"/>
                  </a:cubicBezTo>
                  <a:cubicBezTo>
                    <a:pt x="15122" y="897"/>
                    <a:pt x="13636" y="1013"/>
                    <a:pt x="12149" y="1130"/>
                  </a:cubicBezTo>
                  <a:cubicBezTo>
                    <a:pt x="10666" y="1244"/>
                    <a:pt x="9183" y="1357"/>
                    <a:pt x="7731" y="1357"/>
                  </a:cubicBezTo>
                  <a:cubicBezTo>
                    <a:pt x="5392" y="1357"/>
                    <a:pt x="3131" y="1063"/>
                    <a:pt x="1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4320;p103">
              <a:extLst>
                <a:ext uri="{FF2B5EF4-FFF2-40B4-BE49-F238E27FC236}">
                  <a16:creationId xmlns:a16="http://schemas.microsoft.com/office/drawing/2014/main" id="{CC45769E-8ED9-FDEE-0741-F71B5EBC00E6}"/>
                </a:ext>
              </a:extLst>
            </p:cNvPr>
            <p:cNvSpPr/>
            <p:nvPr/>
          </p:nvSpPr>
          <p:spPr>
            <a:xfrm>
              <a:off x="3320043" y="1292572"/>
              <a:ext cx="6166" cy="3254"/>
            </a:xfrm>
            <a:custGeom>
              <a:avLst/>
              <a:gdLst/>
              <a:ahLst/>
              <a:cxnLst/>
              <a:rect l="l" t="t" r="r" b="b"/>
              <a:pathLst>
                <a:path w="396" h="209" extrusionOk="0">
                  <a:moveTo>
                    <a:pt x="1" y="0"/>
                  </a:moveTo>
                  <a:cubicBezTo>
                    <a:pt x="132" y="66"/>
                    <a:pt x="253" y="132"/>
                    <a:pt x="373" y="209"/>
                  </a:cubicBezTo>
                  <a:cubicBezTo>
                    <a:pt x="395" y="187"/>
                    <a:pt x="242" y="110"/>
                    <a:pt x="1" y="0"/>
                  </a:cubicBezTo>
                  <a:close/>
                </a:path>
              </a:pathLst>
            </a:custGeom>
            <a:solidFill>
              <a:srgbClr val="EF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4321;p103">
              <a:extLst>
                <a:ext uri="{FF2B5EF4-FFF2-40B4-BE49-F238E27FC236}">
                  <a16:creationId xmlns:a16="http://schemas.microsoft.com/office/drawing/2014/main" id="{94AD8956-75F5-DD27-0D21-8F0BB6C2DEE8}"/>
                </a:ext>
              </a:extLst>
            </p:cNvPr>
            <p:cNvSpPr/>
            <p:nvPr/>
          </p:nvSpPr>
          <p:spPr>
            <a:xfrm>
              <a:off x="3260129" y="1271926"/>
              <a:ext cx="22888" cy="6321"/>
            </a:xfrm>
            <a:custGeom>
              <a:avLst/>
              <a:gdLst/>
              <a:ahLst/>
              <a:cxnLst/>
              <a:rect l="l" t="t" r="r" b="b"/>
              <a:pathLst>
                <a:path w="1470" h="406" extrusionOk="0">
                  <a:moveTo>
                    <a:pt x="33" y="0"/>
                  </a:moveTo>
                  <a:cubicBezTo>
                    <a:pt x="23" y="32"/>
                    <a:pt x="11" y="76"/>
                    <a:pt x="1" y="120"/>
                  </a:cubicBezTo>
                  <a:cubicBezTo>
                    <a:pt x="505" y="186"/>
                    <a:pt x="988" y="285"/>
                    <a:pt x="1470" y="405"/>
                  </a:cubicBezTo>
                  <a:cubicBezTo>
                    <a:pt x="1360" y="373"/>
                    <a:pt x="1283" y="339"/>
                    <a:pt x="1251" y="329"/>
                  </a:cubicBezTo>
                  <a:cubicBezTo>
                    <a:pt x="845" y="197"/>
                    <a:pt x="439" y="76"/>
                    <a:pt x="33" y="0"/>
                  </a:cubicBezTo>
                  <a:close/>
                </a:path>
              </a:pathLst>
            </a:custGeom>
            <a:solidFill>
              <a:srgbClr val="AC7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4322;p103">
              <a:extLst>
                <a:ext uri="{FF2B5EF4-FFF2-40B4-BE49-F238E27FC236}">
                  <a16:creationId xmlns:a16="http://schemas.microsoft.com/office/drawing/2014/main" id="{2FEBF8C5-18D3-3939-5353-A367321E9E66}"/>
                </a:ext>
              </a:extLst>
            </p:cNvPr>
            <p:cNvSpPr/>
            <p:nvPr/>
          </p:nvSpPr>
          <p:spPr>
            <a:xfrm>
              <a:off x="3235560" y="1270369"/>
              <a:ext cx="25099" cy="3441"/>
            </a:xfrm>
            <a:custGeom>
              <a:avLst/>
              <a:gdLst/>
              <a:ahLst/>
              <a:cxnLst/>
              <a:rect l="l" t="t" r="r" b="b"/>
              <a:pathLst>
                <a:path w="1612" h="221" extrusionOk="0">
                  <a:moveTo>
                    <a:pt x="702" y="1"/>
                  </a:moveTo>
                  <a:cubicBezTo>
                    <a:pt x="471" y="1"/>
                    <a:pt x="241" y="23"/>
                    <a:pt x="0" y="67"/>
                  </a:cubicBezTo>
                  <a:cubicBezTo>
                    <a:pt x="537" y="100"/>
                    <a:pt x="1063" y="144"/>
                    <a:pt x="1579" y="220"/>
                  </a:cubicBezTo>
                  <a:cubicBezTo>
                    <a:pt x="1589" y="176"/>
                    <a:pt x="1601" y="132"/>
                    <a:pt x="1611" y="100"/>
                  </a:cubicBezTo>
                  <a:cubicBezTo>
                    <a:pt x="1316" y="34"/>
                    <a:pt x="1009" y="1"/>
                    <a:pt x="702" y="1"/>
                  </a:cubicBezTo>
                  <a:close/>
                </a:path>
              </a:pathLst>
            </a:custGeom>
            <a:solidFill>
              <a:srgbClr val="EF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4323;p103">
              <a:extLst>
                <a:ext uri="{FF2B5EF4-FFF2-40B4-BE49-F238E27FC236}">
                  <a16:creationId xmlns:a16="http://schemas.microsoft.com/office/drawing/2014/main" id="{39718199-1247-2C10-4EE7-969E36EA5196}"/>
                </a:ext>
              </a:extLst>
            </p:cNvPr>
            <p:cNvSpPr/>
            <p:nvPr/>
          </p:nvSpPr>
          <p:spPr>
            <a:xfrm>
              <a:off x="2966183" y="1271397"/>
              <a:ext cx="359683" cy="102435"/>
            </a:xfrm>
            <a:custGeom>
              <a:avLst/>
              <a:gdLst/>
              <a:ahLst/>
              <a:cxnLst/>
              <a:rect l="l" t="t" r="r" b="b"/>
              <a:pathLst>
                <a:path w="23101" h="6579" extrusionOk="0">
                  <a:moveTo>
                    <a:pt x="17301" y="1"/>
                  </a:moveTo>
                  <a:cubicBezTo>
                    <a:pt x="17257" y="12"/>
                    <a:pt x="17224" y="23"/>
                    <a:pt x="17180" y="34"/>
                  </a:cubicBezTo>
                  <a:cubicBezTo>
                    <a:pt x="17180" y="1635"/>
                    <a:pt x="17235" y="3104"/>
                    <a:pt x="15744" y="4178"/>
                  </a:cubicBezTo>
                  <a:cubicBezTo>
                    <a:pt x="14571" y="5012"/>
                    <a:pt x="13036" y="5099"/>
                    <a:pt x="11600" y="5099"/>
                  </a:cubicBezTo>
                  <a:lnTo>
                    <a:pt x="11446" y="5099"/>
                  </a:lnTo>
                  <a:cubicBezTo>
                    <a:pt x="7675" y="5088"/>
                    <a:pt x="3903" y="4847"/>
                    <a:pt x="164" y="4376"/>
                  </a:cubicBezTo>
                  <a:cubicBezTo>
                    <a:pt x="120" y="5110"/>
                    <a:pt x="55" y="5845"/>
                    <a:pt x="0" y="6579"/>
                  </a:cubicBezTo>
                  <a:lnTo>
                    <a:pt x="20437" y="6579"/>
                  </a:lnTo>
                  <a:cubicBezTo>
                    <a:pt x="21105" y="4803"/>
                    <a:pt x="22004" y="3114"/>
                    <a:pt x="23100" y="1569"/>
                  </a:cubicBezTo>
                  <a:cubicBezTo>
                    <a:pt x="22980" y="1492"/>
                    <a:pt x="22859" y="1426"/>
                    <a:pt x="22728" y="1360"/>
                  </a:cubicBezTo>
                  <a:cubicBezTo>
                    <a:pt x="22103" y="1087"/>
                    <a:pt x="20864" y="626"/>
                    <a:pt x="20349" y="439"/>
                  </a:cubicBezTo>
                  <a:cubicBezTo>
                    <a:pt x="19867" y="319"/>
                    <a:pt x="19384" y="220"/>
                    <a:pt x="18880" y="154"/>
                  </a:cubicBezTo>
                  <a:cubicBezTo>
                    <a:pt x="18364" y="78"/>
                    <a:pt x="17838" y="34"/>
                    <a:pt x="1730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4324;p103">
              <a:extLst>
                <a:ext uri="{FF2B5EF4-FFF2-40B4-BE49-F238E27FC236}">
                  <a16:creationId xmlns:a16="http://schemas.microsoft.com/office/drawing/2014/main" id="{B4B03F06-8402-10B7-DBDE-D99E3BAC18D8}"/>
                </a:ext>
              </a:extLst>
            </p:cNvPr>
            <p:cNvSpPr/>
            <p:nvPr/>
          </p:nvSpPr>
          <p:spPr>
            <a:xfrm>
              <a:off x="3510931" y="1190822"/>
              <a:ext cx="329274" cy="274779"/>
            </a:xfrm>
            <a:custGeom>
              <a:avLst/>
              <a:gdLst/>
              <a:ahLst/>
              <a:cxnLst/>
              <a:rect l="l" t="t" r="r" b="b"/>
              <a:pathLst>
                <a:path w="21148" h="17648" extrusionOk="0">
                  <a:moveTo>
                    <a:pt x="6229" y="1"/>
                  </a:moveTo>
                  <a:cubicBezTo>
                    <a:pt x="6036" y="1"/>
                    <a:pt x="5837" y="61"/>
                    <a:pt x="5645" y="198"/>
                  </a:cubicBezTo>
                  <a:cubicBezTo>
                    <a:pt x="5448" y="330"/>
                    <a:pt x="5524" y="2829"/>
                    <a:pt x="5470" y="3202"/>
                  </a:cubicBezTo>
                  <a:cubicBezTo>
                    <a:pt x="5316" y="4288"/>
                    <a:pt x="5063" y="5373"/>
                    <a:pt x="4680" y="6404"/>
                  </a:cubicBezTo>
                  <a:cubicBezTo>
                    <a:pt x="3989" y="8224"/>
                    <a:pt x="2707" y="10460"/>
                    <a:pt x="634" y="10757"/>
                  </a:cubicBezTo>
                  <a:cubicBezTo>
                    <a:pt x="1" y="11820"/>
                    <a:pt x="2147" y="12600"/>
                    <a:pt x="2893" y="12600"/>
                  </a:cubicBezTo>
                  <a:cubicBezTo>
                    <a:pt x="2908" y="12600"/>
                    <a:pt x="2923" y="12599"/>
                    <a:pt x="2937" y="12599"/>
                  </a:cubicBezTo>
                  <a:cubicBezTo>
                    <a:pt x="3190" y="12591"/>
                    <a:pt x="3438" y="12545"/>
                    <a:pt x="3681" y="12545"/>
                  </a:cubicBezTo>
                  <a:cubicBezTo>
                    <a:pt x="3785" y="12545"/>
                    <a:pt x="3887" y="12554"/>
                    <a:pt x="3989" y="12577"/>
                  </a:cubicBezTo>
                  <a:cubicBezTo>
                    <a:pt x="4286" y="12653"/>
                    <a:pt x="4527" y="12828"/>
                    <a:pt x="4790" y="12971"/>
                  </a:cubicBezTo>
                  <a:cubicBezTo>
                    <a:pt x="6084" y="13695"/>
                    <a:pt x="7794" y="13542"/>
                    <a:pt x="8901" y="14528"/>
                  </a:cubicBezTo>
                  <a:cubicBezTo>
                    <a:pt x="9395" y="14955"/>
                    <a:pt x="9800" y="15613"/>
                    <a:pt x="10447" y="15625"/>
                  </a:cubicBezTo>
                  <a:cubicBezTo>
                    <a:pt x="10462" y="15626"/>
                    <a:pt x="10477" y="15626"/>
                    <a:pt x="10492" y="15626"/>
                  </a:cubicBezTo>
                  <a:cubicBezTo>
                    <a:pt x="10653" y="15626"/>
                    <a:pt x="10813" y="15577"/>
                    <a:pt x="10973" y="15537"/>
                  </a:cubicBezTo>
                  <a:cubicBezTo>
                    <a:pt x="11137" y="15493"/>
                    <a:pt x="11302" y="15449"/>
                    <a:pt x="11466" y="15449"/>
                  </a:cubicBezTo>
                  <a:cubicBezTo>
                    <a:pt x="12343" y="15449"/>
                    <a:pt x="12793" y="16568"/>
                    <a:pt x="13627" y="16853"/>
                  </a:cubicBezTo>
                  <a:cubicBezTo>
                    <a:pt x="13712" y="16881"/>
                    <a:pt x="13805" y="16899"/>
                    <a:pt x="13897" y="16899"/>
                  </a:cubicBezTo>
                  <a:cubicBezTo>
                    <a:pt x="14018" y="16899"/>
                    <a:pt x="14136" y="16868"/>
                    <a:pt x="14229" y="16787"/>
                  </a:cubicBezTo>
                  <a:cubicBezTo>
                    <a:pt x="14339" y="16688"/>
                    <a:pt x="14394" y="16534"/>
                    <a:pt x="14514" y="16458"/>
                  </a:cubicBezTo>
                  <a:cubicBezTo>
                    <a:pt x="14573" y="16422"/>
                    <a:pt x="14639" y="16408"/>
                    <a:pt x="14708" y="16408"/>
                  </a:cubicBezTo>
                  <a:cubicBezTo>
                    <a:pt x="14807" y="16408"/>
                    <a:pt x="14911" y="16436"/>
                    <a:pt x="15008" y="16468"/>
                  </a:cubicBezTo>
                  <a:cubicBezTo>
                    <a:pt x="16126" y="16809"/>
                    <a:pt x="17245" y="17148"/>
                    <a:pt x="18374" y="17499"/>
                  </a:cubicBezTo>
                  <a:cubicBezTo>
                    <a:pt x="18473" y="17521"/>
                    <a:pt x="18571" y="17554"/>
                    <a:pt x="18670" y="17587"/>
                  </a:cubicBezTo>
                  <a:cubicBezTo>
                    <a:pt x="18768" y="17615"/>
                    <a:pt x="18874" y="17647"/>
                    <a:pt x="18976" y="17647"/>
                  </a:cubicBezTo>
                  <a:cubicBezTo>
                    <a:pt x="19034" y="17647"/>
                    <a:pt x="19089" y="17637"/>
                    <a:pt x="19141" y="17609"/>
                  </a:cubicBezTo>
                  <a:cubicBezTo>
                    <a:pt x="19306" y="17532"/>
                    <a:pt x="19372" y="17346"/>
                    <a:pt x="19416" y="17182"/>
                  </a:cubicBezTo>
                  <a:cubicBezTo>
                    <a:pt x="19964" y="15405"/>
                    <a:pt x="20512" y="13629"/>
                    <a:pt x="21060" y="11842"/>
                  </a:cubicBezTo>
                  <a:cubicBezTo>
                    <a:pt x="21104" y="11700"/>
                    <a:pt x="21148" y="11535"/>
                    <a:pt x="21104" y="11381"/>
                  </a:cubicBezTo>
                  <a:cubicBezTo>
                    <a:pt x="21071" y="11239"/>
                    <a:pt x="20972" y="11129"/>
                    <a:pt x="20863" y="11030"/>
                  </a:cubicBezTo>
                  <a:cubicBezTo>
                    <a:pt x="19711" y="9978"/>
                    <a:pt x="17913" y="9726"/>
                    <a:pt x="16992" y="8465"/>
                  </a:cubicBezTo>
                  <a:cubicBezTo>
                    <a:pt x="16722" y="8098"/>
                    <a:pt x="16392" y="7603"/>
                    <a:pt x="15987" y="7603"/>
                  </a:cubicBezTo>
                  <a:cubicBezTo>
                    <a:pt x="15933" y="7603"/>
                    <a:pt x="15877" y="7612"/>
                    <a:pt x="15819" y="7632"/>
                  </a:cubicBezTo>
                  <a:cubicBezTo>
                    <a:pt x="15742" y="7665"/>
                    <a:pt x="15676" y="7709"/>
                    <a:pt x="15600" y="7709"/>
                  </a:cubicBezTo>
                  <a:cubicBezTo>
                    <a:pt x="15597" y="7709"/>
                    <a:pt x="15593" y="7709"/>
                    <a:pt x="15589" y="7709"/>
                  </a:cubicBezTo>
                  <a:cubicBezTo>
                    <a:pt x="15324" y="7709"/>
                    <a:pt x="15281" y="7321"/>
                    <a:pt x="15227" y="7061"/>
                  </a:cubicBezTo>
                  <a:cubicBezTo>
                    <a:pt x="15142" y="6615"/>
                    <a:pt x="14716" y="6271"/>
                    <a:pt x="14261" y="6271"/>
                  </a:cubicBezTo>
                  <a:cubicBezTo>
                    <a:pt x="14247" y="6271"/>
                    <a:pt x="14233" y="6271"/>
                    <a:pt x="14219" y="6272"/>
                  </a:cubicBezTo>
                  <a:cubicBezTo>
                    <a:pt x="14073" y="6281"/>
                    <a:pt x="13921" y="6329"/>
                    <a:pt x="13767" y="6329"/>
                  </a:cubicBezTo>
                  <a:cubicBezTo>
                    <a:pt x="13724" y="6329"/>
                    <a:pt x="13681" y="6326"/>
                    <a:pt x="13637" y="6316"/>
                  </a:cubicBezTo>
                  <a:cubicBezTo>
                    <a:pt x="13407" y="6272"/>
                    <a:pt x="13242" y="6075"/>
                    <a:pt x="13078" y="5889"/>
                  </a:cubicBezTo>
                  <a:cubicBezTo>
                    <a:pt x="12289" y="4978"/>
                    <a:pt x="11346" y="4200"/>
                    <a:pt x="10304" y="3597"/>
                  </a:cubicBezTo>
                  <a:cubicBezTo>
                    <a:pt x="9438" y="3082"/>
                    <a:pt x="8462" y="2665"/>
                    <a:pt x="7914" y="1821"/>
                  </a:cubicBezTo>
                  <a:cubicBezTo>
                    <a:pt x="7673" y="1459"/>
                    <a:pt x="7541" y="1043"/>
                    <a:pt x="7300" y="681"/>
                  </a:cubicBezTo>
                  <a:cubicBezTo>
                    <a:pt x="7052" y="289"/>
                    <a:pt x="6654" y="1"/>
                    <a:pt x="6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4325;p103">
              <a:extLst>
                <a:ext uri="{FF2B5EF4-FFF2-40B4-BE49-F238E27FC236}">
                  <a16:creationId xmlns:a16="http://schemas.microsoft.com/office/drawing/2014/main" id="{EECBB70F-61F9-77D4-D356-A9FAB21E7EA5}"/>
                </a:ext>
              </a:extLst>
            </p:cNvPr>
            <p:cNvSpPr/>
            <p:nvPr/>
          </p:nvSpPr>
          <p:spPr>
            <a:xfrm>
              <a:off x="3582257" y="1280116"/>
              <a:ext cx="5123" cy="14169"/>
            </a:xfrm>
            <a:custGeom>
              <a:avLst/>
              <a:gdLst/>
              <a:ahLst/>
              <a:cxnLst/>
              <a:rect l="l" t="t" r="r" b="b"/>
              <a:pathLst>
                <a:path w="329" h="910" extrusionOk="0">
                  <a:moveTo>
                    <a:pt x="329" y="0"/>
                  </a:moveTo>
                  <a:lnTo>
                    <a:pt x="329" y="0"/>
                  </a:lnTo>
                  <a:cubicBezTo>
                    <a:pt x="231" y="296"/>
                    <a:pt x="121" y="603"/>
                    <a:pt x="0" y="910"/>
                  </a:cubicBezTo>
                  <a:cubicBezTo>
                    <a:pt x="33" y="834"/>
                    <a:pt x="66" y="746"/>
                    <a:pt x="99" y="669"/>
                  </a:cubicBezTo>
                  <a:cubicBezTo>
                    <a:pt x="187" y="439"/>
                    <a:pt x="263" y="220"/>
                    <a:pt x="329" y="0"/>
                  </a:cubicBezTo>
                  <a:close/>
                </a:path>
              </a:pathLst>
            </a:custGeom>
            <a:solidFill>
              <a:srgbClr val="E3BA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4326;p103">
              <a:extLst>
                <a:ext uri="{FF2B5EF4-FFF2-40B4-BE49-F238E27FC236}">
                  <a16:creationId xmlns:a16="http://schemas.microsoft.com/office/drawing/2014/main" id="{EB1D6F6E-C988-67A0-D22F-8A2E8D3E3A66}"/>
                </a:ext>
              </a:extLst>
            </p:cNvPr>
            <p:cNvSpPr/>
            <p:nvPr/>
          </p:nvSpPr>
          <p:spPr>
            <a:xfrm>
              <a:off x="3518249" y="1308453"/>
              <a:ext cx="321614" cy="158253"/>
            </a:xfrm>
            <a:custGeom>
              <a:avLst/>
              <a:gdLst/>
              <a:ahLst/>
              <a:cxnLst/>
              <a:rect l="l" t="t" r="r" b="b"/>
              <a:pathLst>
                <a:path w="20656" h="10164" extrusionOk="0">
                  <a:moveTo>
                    <a:pt x="15064" y="0"/>
                  </a:moveTo>
                  <a:cubicBezTo>
                    <a:pt x="15009" y="0"/>
                    <a:pt x="14965" y="0"/>
                    <a:pt x="14921" y="11"/>
                  </a:cubicBezTo>
                  <a:lnTo>
                    <a:pt x="14899" y="11"/>
                  </a:lnTo>
                  <a:cubicBezTo>
                    <a:pt x="14943" y="99"/>
                    <a:pt x="15009" y="154"/>
                    <a:pt x="15119" y="154"/>
                  </a:cubicBezTo>
                  <a:lnTo>
                    <a:pt x="15130" y="154"/>
                  </a:lnTo>
                  <a:cubicBezTo>
                    <a:pt x="15206" y="154"/>
                    <a:pt x="15272" y="110"/>
                    <a:pt x="15349" y="77"/>
                  </a:cubicBezTo>
                  <a:cubicBezTo>
                    <a:pt x="15371" y="77"/>
                    <a:pt x="15393" y="66"/>
                    <a:pt x="15415" y="66"/>
                  </a:cubicBezTo>
                  <a:cubicBezTo>
                    <a:pt x="15306" y="22"/>
                    <a:pt x="15185" y="0"/>
                    <a:pt x="15064" y="0"/>
                  </a:cubicBezTo>
                  <a:close/>
                  <a:moveTo>
                    <a:pt x="54" y="3629"/>
                  </a:moveTo>
                  <a:cubicBezTo>
                    <a:pt x="0" y="4495"/>
                    <a:pt x="1765" y="5109"/>
                    <a:pt x="2434" y="5109"/>
                  </a:cubicBezTo>
                  <a:lnTo>
                    <a:pt x="2467" y="5109"/>
                  </a:lnTo>
                  <a:cubicBezTo>
                    <a:pt x="2708" y="5098"/>
                    <a:pt x="2960" y="5054"/>
                    <a:pt x="3190" y="5054"/>
                  </a:cubicBezTo>
                  <a:cubicBezTo>
                    <a:pt x="3311" y="5054"/>
                    <a:pt x="3421" y="5066"/>
                    <a:pt x="3519" y="5098"/>
                  </a:cubicBezTo>
                  <a:cubicBezTo>
                    <a:pt x="3816" y="5164"/>
                    <a:pt x="4057" y="5351"/>
                    <a:pt x="4320" y="5493"/>
                  </a:cubicBezTo>
                  <a:cubicBezTo>
                    <a:pt x="5614" y="6216"/>
                    <a:pt x="7324" y="6063"/>
                    <a:pt x="8431" y="7039"/>
                  </a:cubicBezTo>
                  <a:cubicBezTo>
                    <a:pt x="8925" y="7466"/>
                    <a:pt x="9330" y="8124"/>
                    <a:pt x="9977" y="8146"/>
                  </a:cubicBezTo>
                  <a:lnTo>
                    <a:pt x="9999" y="8146"/>
                  </a:lnTo>
                  <a:cubicBezTo>
                    <a:pt x="10175" y="8146"/>
                    <a:pt x="10339" y="8102"/>
                    <a:pt x="10503" y="8048"/>
                  </a:cubicBezTo>
                  <a:cubicBezTo>
                    <a:pt x="10667" y="8004"/>
                    <a:pt x="10832" y="7960"/>
                    <a:pt x="10996" y="7960"/>
                  </a:cubicBezTo>
                  <a:cubicBezTo>
                    <a:pt x="11873" y="7960"/>
                    <a:pt x="12323" y="9089"/>
                    <a:pt x="13157" y="9363"/>
                  </a:cubicBezTo>
                  <a:cubicBezTo>
                    <a:pt x="13233" y="9396"/>
                    <a:pt x="13332" y="9418"/>
                    <a:pt x="13420" y="9418"/>
                  </a:cubicBezTo>
                  <a:cubicBezTo>
                    <a:pt x="13540" y="9418"/>
                    <a:pt x="13661" y="9385"/>
                    <a:pt x="13759" y="9298"/>
                  </a:cubicBezTo>
                  <a:cubicBezTo>
                    <a:pt x="13869" y="9198"/>
                    <a:pt x="13924" y="9045"/>
                    <a:pt x="14044" y="8969"/>
                  </a:cubicBezTo>
                  <a:cubicBezTo>
                    <a:pt x="14100" y="8935"/>
                    <a:pt x="14165" y="8925"/>
                    <a:pt x="14242" y="8925"/>
                  </a:cubicBezTo>
                  <a:cubicBezTo>
                    <a:pt x="14341" y="8925"/>
                    <a:pt x="14439" y="8957"/>
                    <a:pt x="14538" y="8979"/>
                  </a:cubicBezTo>
                  <a:cubicBezTo>
                    <a:pt x="15656" y="9320"/>
                    <a:pt x="16775" y="9670"/>
                    <a:pt x="17904" y="10010"/>
                  </a:cubicBezTo>
                  <a:cubicBezTo>
                    <a:pt x="18003" y="10043"/>
                    <a:pt x="18101" y="10076"/>
                    <a:pt x="18200" y="10098"/>
                  </a:cubicBezTo>
                  <a:cubicBezTo>
                    <a:pt x="18298" y="10131"/>
                    <a:pt x="18397" y="10163"/>
                    <a:pt x="18507" y="10163"/>
                  </a:cubicBezTo>
                  <a:cubicBezTo>
                    <a:pt x="18561" y="10163"/>
                    <a:pt x="18617" y="10153"/>
                    <a:pt x="18671" y="10119"/>
                  </a:cubicBezTo>
                  <a:cubicBezTo>
                    <a:pt x="18836" y="10043"/>
                    <a:pt x="18902" y="9856"/>
                    <a:pt x="18946" y="9692"/>
                  </a:cubicBezTo>
                  <a:lnTo>
                    <a:pt x="20590" y="4364"/>
                  </a:lnTo>
                  <a:cubicBezTo>
                    <a:pt x="20623" y="4243"/>
                    <a:pt x="20656" y="4111"/>
                    <a:pt x="20656" y="3991"/>
                  </a:cubicBezTo>
                  <a:lnTo>
                    <a:pt x="20656" y="3991"/>
                  </a:lnTo>
                  <a:cubicBezTo>
                    <a:pt x="20645" y="4089"/>
                    <a:pt x="20612" y="4188"/>
                    <a:pt x="20590" y="4287"/>
                  </a:cubicBezTo>
                  <a:cubicBezTo>
                    <a:pt x="20042" y="6074"/>
                    <a:pt x="19494" y="7850"/>
                    <a:pt x="18946" y="9627"/>
                  </a:cubicBezTo>
                  <a:cubicBezTo>
                    <a:pt x="18902" y="9791"/>
                    <a:pt x="18836" y="9977"/>
                    <a:pt x="18671" y="10054"/>
                  </a:cubicBezTo>
                  <a:cubicBezTo>
                    <a:pt x="18617" y="10076"/>
                    <a:pt x="18561" y="10087"/>
                    <a:pt x="18507" y="10087"/>
                  </a:cubicBezTo>
                  <a:cubicBezTo>
                    <a:pt x="18397" y="10087"/>
                    <a:pt x="18298" y="10065"/>
                    <a:pt x="18200" y="10032"/>
                  </a:cubicBezTo>
                  <a:cubicBezTo>
                    <a:pt x="18101" y="9999"/>
                    <a:pt x="18003" y="9966"/>
                    <a:pt x="17904" y="9944"/>
                  </a:cubicBezTo>
                  <a:cubicBezTo>
                    <a:pt x="16775" y="9593"/>
                    <a:pt x="15656" y="9254"/>
                    <a:pt x="14538" y="8913"/>
                  </a:cubicBezTo>
                  <a:cubicBezTo>
                    <a:pt x="14439" y="8881"/>
                    <a:pt x="14341" y="8859"/>
                    <a:pt x="14242" y="8859"/>
                  </a:cubicBezTo>
                  <a:cubicBezTo>
                    <a:pt x="14165" y="8859"/>
                    <a:pt x="14100" y="8870"/>
                    <a:pt x="14044" y="8903"/>
                  </a:cubicBezTo>
                  <a:cubicBezTo>
                    <a:pt x="13924" y="8979"/>
                    <a:pt x="13869" y="9133"/>
                    <a:pt x="13759" y="9232"/>
                  </a:cubicBezTo>
                  <a:cubicBezTo>
                    <a:pt x="13661" y="9308"/>
                    <a:pt x="13540" y="9341"/>
                    <a:pt x="13420" y="9341"/>
                  </a:cubicBezTo>
                  <a:cubicBezTo>
                    <a:pt x="13332" y="9341"/>
                    <a:pt x="13233" y="9330"/>
                    <a:pt x="13157" y="9298"/>
                  </a:cubicBezTo>
                  <a:cubicBezTo>
                    <a:pt x="12323" y="9013"/>
                    <a:pt x="11873" y="7894"/>
                    <a:pt x="10996" y="7894"/>
                  </a:cubicBezTo>
                  <a:cubicBezTo>
                    <a:pt x="10832" y="7894"/>
                    <a:pt x="10667" y="7938"/>
                    <a:pt x="10503" y="7982"/>
                  </a:cubicBezTo>
                  <a:cubicBezTo>
                    <a:pt x="10339" y="8026"/>
                    <a:pt x="10175" y="8070"/>
                    <a:pt x="9999" y="8070"/>
                  </a:cubicBezTo>
                  <a:lnTo>
                    <a:pt x="9977" y="8070"/>
                  </a:lnTo>
                  <a:cubicBezTo>
                    <a:pt x="9330" y="8058"/>
                    <a:pt x="8925" y="7400"/>
                    <a:pt x="8431" y="6973"/>
                  </a:cubicBezTo>
                  <a:cubicBezTo>
                    <a:pt x="7324" y="5987"/>
                    <a:pt x="5614" y="6140"/>
                    <a:pt x="4320" y="5416"/>
                  </a:cubicBezTo>
                  <a:cubicBezTo>
                    <a:pt x="4057" y="5273"/>
                    <a:pt x="3816" y="5098"/>
                    <a:pt x="3519" y="5022"/>
                  </a:cubicBezTo>
                  <a:cubicBezTo>
                    <a:pt x="3421" y="5000"/>
                    <a:pt x="3311" y="4988"/>
                    <a:pt x="3190" y="4988"/>
                  </a:cubicBezTo>
                  <a:cubicBezTo>
                    <a:pt x="2960" y="4988"/>
                    <a:pt x="2708" y="5032"/>
                    <a:pt x="2467" y="5044"/>
                  </a:cubicBezTo>
                  <a:lnTo>
                    <a:pt x="2434" y="5044"/>
                  </a:lnTo>
                  <a:cubicBezTo>
                    <a:pt x="1787" y="5044"/>
                    <a:pt x="98" y="4462"/>
                    <a:pt x="54" y="3629"/>
                  </a:cubicBezTo>
                  <a:close/>
                </a:path>
              </a:pathLst>
            </a:custGeom>
            <a:solidFill>
              <a:srgbClr val="E3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4327;p103">
              <a:extLst>
                <a:ext uri="{FF2B5EF4-FFF2-40B4-BE49-F238E27FC236}">
                  <a16:creationId xmlns:a16="http://schemas.microsoft.com/office/drawing/2014/main" id="{5FB569D7-71D3-FB45-82B2-9B6BD4A5A80D}"/>
                </a:ext>
              </a:extLst>
            </p:cNvPr>
            <p:cNvSpPr/>
            <p:nvPr/>
          </p:nvSpPr>
          <p:spPr>
            <a:xfrm>
              <a:off x="3519090" y="1225652"/>
              <a:ext cx="320773" cy="239856"/>
            </a:xfrm>
            <a:custGeom>
              <a:avLst/>
              <a:gdLst/>
              <a:ahLst/>
              <a:cxnLst/>
              <a:rect l="l" t="t" r="r" b="b"/>
              <a:pathLst>
                <a:path w="20602" h="15405" extrusionOk="0">
                  <a:moveTo>
                    <a:pt x="7368" y="0"/>
                  </a:moveTo>
                  <a:cubicBezTo>
                    <a:pt x="7051" y="1525"/>
                    <a:pt x="6612" y="3026"/>
                    <a:pt x="6086" y="4507"/>
                  </a:cubicBezTo>
                  <a:cubicBezTo>
                    <a:pt x="5691" y="5614"/>
                    <a:pt x="5165" y="6787"/>
                    <a:pt x="4123" y="7314"/>
                  </a:cubicBezTo>
                  <a:cubicBezTo>
                    <a:pt x="4354" y="5614"/>
                    <a:pt x="4573" y="3915"/>
                    <a:pt x="4803" y="2215"/>
                  </a:cubicBezTo>
                  <a:lnTo>
                    <a:pt x="4803" y="2215"/>
                  </a:lnTo>
                  <a:cubicBezTo>
                    <a:pt x="4671" y="2621"/>
                    <a:pt x="4539" y="3048"/>
                    <a:pt x="4386" y="3498"/>
                  </a:cubicBezTo>
                  <a:cubicBezTo>
                    <a:pt x="4320" y="3718"/>
                    <a:pt x="4244" y="3937"/>
                    <a:pt x="4156" y="4167"/>
                  </a:cubicBezTo>
                  <a:cubicBezTo>
                    <a:pt x="4123" y="4244"/>
                    <a:pt x="4090" y="4332"/>
                    <a:pt x="4057" y="4408"/>
                  </a:cubicBezTo>
                  <a:cubicBezTo>
                    <a:pt x="3323" y="6349"/>
                    <a:pt x="2215" y="8289"/>
                    <a:pt x="110" y="8596"/>
                  </a:cubicBezTo>
                  <a:cubicBezTo>
                    <a:pt x="34" y="8717"/>
                    <a:pt x="0" y="8837"/>
                    <a:pt x="0" y="8947"/>
                  </a:cubicBezTo>
                  <a:cubicBezTo>
                    <a:pt x="44" y="9780"/>
                    <a:pt x="1733" y="10362"/>
                    <a:pt x="2380" y="10362"/>
                  </a:cubicBezTo>
                  <a:lnTo>
                    <a:pt x="2413" y="10362"/>
                  </a:lnTo>
                  <a:cubicBezTo>
                    <a:pt x="2654" y="10350"/>
                    <a:pt x="2906" y="10306"/>
                    <a:pt x="3136" y="10306"/>
                  </a:cubicBezTo>
                  <a:cubicBezTo>
                    <a:pt x="3257" y="10306"/>
                    <a:pt x="3367" y="10318"/>
                    <a:pt x="3465" y="10340"/>
                  </a:cubicBezTo>
                  <a:cubicBezTo>
                    <a:pt x="3762" y="10416"/>
                    <a:pt x="4003" y="10591"/>
                    <a:pt x="4266" y="10734"/>
                  </a:cubicBezTo>
                  <a:cubicBezTo>
                    <a:pt x="5560" y="11458"/>
                    <a:pt x="7270" y="11305"/>
                    <a:pt x="8377" y="12291"/>
                  </a:cubicBezTo>
                  <a:cubicBezTo>
                    <a:pt x="8871" y="12718"/>
                    <a:pt x="9276" y="13376"/>
                    <a:pt x="9923" y="13388"/>
                  </a:cubicBezTo>
                  <a:lnTo>
                    <a:pt x="9945" y="13388"/>
                  </a:lnTo>
                  <a:cubicBezTo>
                    <a:pt x="10121" y="13388"/>
                    <a:pt x="10285" y="13344"/>
                    <a:pt x="10449" y="13300"/>
                  </a:cubicBezTo>
                  <a:cubicBezTo>
                    <a:pt x="10613" y="13256"/>
                    <a:pt x="10778" y="13212"/>
                    <a:pt x="10942" y="13212"/>
                  </a:cubicBezTo>
                  <a:cubicBezTo>
                    <a:pt x="11819" y="13212"/>
                    <a:pt x="12269" y="14331"/>
                    <a:pt x="13103" y="14616"/>
                  </a:cubicBezTo>
                  <a:cubicBezTo>
                    <a:pt x="13179" y="14648"/>
                    <a:pt x="13278" y="14659"/>
                    <a:pt x="13366" y="14659"/>
                  </a:cubicBezTo>
                  <a:cubicBezTo>
                    <a:pt x="13486" y="14659"/>
                    <a:pt x="13607" y="14626"/>
                    <a:pt x="13705" y="14550"/>
                  </a:cubicBezTo>
                  <a:cubicBezTo>
                    <a:pt x="13815" y="14451"/>
                    <a:pt x="13870" y="14297"/>
                    <a:pt x="13990" y="14221"/>
                  </a:cubicBezTo>
                  <a:cubicBezTo>
                    <a:pt x="14046" y="14188"/>
                    <a:pt x="14111" y="14177"/>
                    <a:pt x="14188" y="14177"/>
                  </a:cubicBezTo>
                  <a:cubicBezTo>
                    <a:pt x="14287" y="14177"/>
                    <a:pt x="14385" y="14199"/>
                    <a:pt x="14484" y="14231"/>
                  </a:cubicBezTo>
                  <a:cubicBezTo>
                    <a:pt x="15602" y="14572"/>
                    <a:pt x="16721" y="14911"/>
                    <a:pt x="17850" y="15262"/>
                  </a:cubicBezTo>
                  <a:cubicBezTo>
                    <a:pt x="17949" y="15284"/>
                    <a:pt x="18047" y="15317"/>
                    <a:pt x="18146" y="15350"/>
                  </a:cubicBezTo>
                  <a:cubicBezTo>
                    <a:pt x="18244" y="15383"/>
                    <a:pt x="18343" y="15405"/>
                    <a:pt x="18453" y="15405"/>
                  </a:cubicBezTo>
                  <a:cubicBezTo>
                    <a:pt x="18507" y="15405"/>
                    <a:pt x="18563" y="15394"/>
                    <a:pt x="18617" y="15372"/>
                  </a:cubicBezTo>
                  <a:cubicBezTo>
                    <a:pt x="18782" y="15295"/>
                    <a:pt x="18848" y="15109"/>
                    <a:pt x="18892" y="14945"/>
                  </a:cubicBezTo>
                  <a:cubicBezTo>
                    <a:pt x="19440" y="13168"/>
                    <a:pt x="19988" y="11392"/>
                    <a:pt x="20536" y="9605"/>
                  </a:cubicBezTo>
                  <a:cubicBezTo>
                    <a:pt x="20558" y="9506"/>
                    <a:pt x="20591" y="9407"/>
                    <a:pt x="20602" y="9309"/>
                  </a:cubicBezTo>
                  <a:cubicBezTo>
                    <a:pt x="20602" y="9276"/>
                    <a:pt x="20591" y="9243"/>
                    <a:pt x="20580" y="9210"/>
                  </a:cubicBezTo>
                  <a:cubicBezTo>
                    <a:pt x="20547" y="9068"/>
                    <a:pt x="20448" y="8958"/>
                    <a:pt x="20339" y="8859"/>
                  </a:cubicBezTo>
                  <a:cubicBezTo>
                    <a:pt x="19725" y="8279"/>
                    <a:pt x="18880" y="7916"/>
                    <a:pt x="18124" y="7565"/>
                  </a:cubicBezTo>
                  <a:cubicBezTo>
                    <a:pt x="17379" y="7215"/>
                    <a:pt x="17006" y="6864"/>
                    <a:pt x="16446" y="6228"/>
                  </a:cubicBezTo>
                  <a:cubicBezTo>
                    <a:pt x="16139" y="5888"/>
                    <a:pt x="15778" y="5526"/>
                    <a:pt x="15361" y="5384"/>
                  </a:cubicBezTo>
                  <a:cubicBezTo>
                    <a:pt x="15339" y="5384"/>
                    <a:pt x="15317" y="5395"/>
                    <a:pt x="15295" y="5395"/>
                  </a:cubicBezTo>
                  <a:cubicBezTo>
                    <a:pt x="15218" y="5428"/>
                    <a:pt x="15152" y="5472"/>
                    <a:pt x="15076" y="5472"/>
                  </a:cubicBezTo>
                  <a:lnTo>
                    <a:pt x="15065" y="5472"/>
                  </a:lnTo>
                  <a:cubicBezTo>
                    <a:pt x="14955" y="5472"/>
                    <a:pt x="14889" y="5417"/>
                    <a:pt x="14845" y="5329"/>
                  </a:cubicBezTo>
                  <a:cubicBezTo>
                    <a:pt x="14791" y="5340"/>
                    <a:pt x="14747" y="5351"/>
                    <a:pt x="14703" y="5384"/>
                  </a:cubicBezTo>
                  <a:cubicBezTo>
                    <a:pt x="14604" y="5450"/>
                    <a:pt x="14572" y="5570"/>
                    <a:pt x="14550" y="5680"/>
                  </a:cubicBezTo>
                  <a:cubicBezTo>
                    <a:pt x="14297" y="6722"/>
                    <a:pt x="14089" y="7785"/>
                    <a:pt x="13683" y="8783"/>
                  </a:cubicBezTo>
                  <a:cubicBezTo>
                    <a:pt x="13135" y="10186"/>
                    <a:pt x="12105" y="11293"/>
                    <a:pt x="10844" y="12104"/>
                  </a:cubicBezTo>
                  <a:cubicBezTo>
                    <a:pt x="10647" y="12225"/>
                    <a:pt x="10428" y="12346"/>
                    <a:pt x="10186" y="12346"/>
                  </a:cubicBezTo>
                  <a:lnTo>
                    <a:pt x="10142" y="12346"/>
                  </a:lnTo>
                  <a:cubicBezTo>
                    <a:pt x="9890" y="12335"/>
                    <a:pt x="9638" y="12104"/>
                    <a:pt x="9692" y="11863"/>
                  </a:cubicBezTo>
                  <a:cubicBezTo>
                    <a:pt x="9714" y="11710"/>
                    <a:pt x="9835" y="11600"/>
                    <a:pt x="9945" y="11502"/>
                  </a:cubicBezTo>
                  <a:cubicBezTo>
                    <a:pt x="11546" y="10021"/>
                    <a:pt x="12499" y="7862"/>
                    <a:pt x="12511" y="5680"/>
                  </a:cubicBezTo>
                  <a:lnTo>
                    <a:pt x="12511" y="5680"/>
                  </a:lnTo>
                  <a:cubicBezTo>
                    <a:pt x="11941" y="6809"/>
                    <a:pt x="11261" y="7884"/>
                    <a:pt x="10482" y="8881"/>
                  </a:cubicBezTo>
                  <a:cubicBezTo>
                    <a:pt x="10318" y="9090"/>
                    <a:pt x="10033" y="9287"/>
                    <a:pt x="9802" y="9287"/>
                  </a:cubicBezTo>
                  <a:cubicBezTo>
                    <a:pt x="9692" y="9287"/>
                    <a:pt x="9594" y="9243"/>
                    <a:pt x="9528" y="9134"/>
                  </a:cubicBezTo>
                  <a:cubicBezTo>
                    <a:pt x="9463" y="9013"/>
                    <a:pt x="9485" y="8871"/>
                    <a:pt x="9507" y="8739"/>
                  </a:cubicBezTo>
                  <a:cubicBezTo>
                    <a:pt x="9638" y="7938"/>
                    <a:pt x="9770" y="7138"/>
                    <a:pt x="9901" y="6349"/>
                  </a:cubicBezTo>
                  <a:cubicBezTo>
                    <a:pt x="9945" y="6030"/>
                    <a:pt x="9999" y="5691"/>
                    <a:pt x="9868" y="5406"/>
                  </a:cubicBezTo>
                  <a:cubicBezTo>
                    <a:pt x="9770" y="5187"/>
                    <a:pt x="9539" y="5022"/>
                    <a:pt x="9309" y="5022"/>
                  </a:cubicBezTo>
                  <a:cubicBezTo>
                    <a:pt x="9232" y="5022"/>
                    <a:pt x="9156" y="5044"/>
                    <a:pt x="9090" y="5088"/>
                  </a:cubicBezTo>
                  <a:cubicBezTo>
                    <a:pt x="8893" y="5219"/>
                    <a:pt x="8837" y="5472"/>
                    <a:pt x="8793" y="5713"/>
                  </a:cubicBezTo>
                  <a:cubicBezTo>
                    <a:pt x="8498" y="7314"/>
                    <a:pt x="7566" y="8793"/>
                    <a:pt x="6250" y="9758"/>
                  </a:cubicBezTo>
                  <a:cubicBezTo>
                    <a:pt x="7138" y="8157"/>
                    <a:pt x="8059" y="6403"/>
                    <a:pt x="7774" y="4583"/>
                  </a:cubicBezTo>
                  <a:lnTo>
                    <a:pt x="7774" y="4583"/>
                  </a:lnTo>
                  <a:cubicBezTo>
                    <a:pt x="7051" y="5691"/>
                    <a:pt x="6327" y="6787"/>
                    <a:pt x="5603" y="7884"/>
                  </a:cubicBezTo>
                  <a:cubicBezTo>
                    <a:pt x="6393" y="6678"/>
                    <a:pt x="7051" y="5373"/>
                    <a:pt x="7555" y="4013"/>
                  </a:cubicBezTo>
                  <a:cubicBezTo>
                    <a:pt x="8037" y="2687"/>
                    <a:pt x="8333" y="1031"/>
                    <a:pt x="736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4328;p103">
              <a:extLst>
                <a:ext uri="{FF2B5EF4-FFF2-40B4-BE49-F238E27FC236}">
                  <a16:creationId xmlns:a16="http://schemas.microsoft.com/office/drawing/2014/main" id="{D8CFED3F-EC81-23B4-EF78-0B4B8399A667}"/>
                </a:ext>
              </a:extLst>
            </p:cNvPr>
            <p:cNvSpPr/>
            <p:nvPr/>
          </p:nvSpPr>
          <p:spPr>
            <a:xfrm>
              <a:off x="3737942" y="1191242"/>
              <a:ext cx="288497" cy="331158"/>
            </a:xfrm>
            <a:custGeom>
              <a:avLst/>
              <a:gdLst/>
              <a:ahLst/>
              <a:cxnLst/>
              <a:rect l="l" t="t" r="r" b="b"/>
              <a:pathLst>
                <a:path w="18529" h="21269" extrusionOk="0">
                  <a:moveTo>
                    <a:pt x="17142" y="0"/>
                  </a:moveTo>
                  <a:cubicBezTo>
                    <a:pt x="16210" y="0"/>
                    <a:pt x="15372" y="259"/>
                    <a:pt x="14560" y="1004"/>
                  </a:cubicBezTo>
                  <a:cubicBezTo>
                    <a:pt x="13563" y="1915"/>
                    <a:pt x="12927" y="3143"/>
                    <a:pt x="12236" y="4305"/>
                  </a:cubicBezTo>
                  <a:cubicBezTo>
                    <a:pt x="11260" y="5938"/>
                    <a:pt x="10230" y="7682"/>
                    <a:pt x="8695" y="8811"/>
                  </a:cubicBezTo>
                  <a:cubicBezTo>
                    <a:pt x="8574" y="8898"/>
                    <a:pt x="8442" y="8986"/>
                    <a:pt x="8311" y="9074"/>
                  </a:cubicBezTo>
                  <a:cubicBezTo>
                    <a:pt x="7786" y="9407"/>
                    <a:pt x="7327" y="9524"/>
                    <a:pt x="6893" y="9524"/>
                  </a:cubicBezTo>
                  <a:cubicBezTo>
                    <a:pt x="5915" y="9524"/>
                    <a:pt x="5067" y="8927"/>
                    <a:pt x="3881" y="8866"/>
                  </a:cubicBezTo>
                  <a:cubicBezTo>
                    <a:pt x="3862" y="8865"/>
                    <a:pt x="3842" y="8865"/>
                    <a:pt x="3823" y="8865"/>
                  </a:cubicBezTo>
                  <a:cubicBezTo>
                    <a:pt x="3114" y="8865"/>
                    <a:pt x="2505" y="9454"/>
                    <a:pt x="2259" y="10126"/>
                  </a:cubicBezTo>
                  <a:cubicBezTo>
                    <a:pt x="2007" y="10817"/>
                    <a:pt x="2051" y="11573"/>
                    <a:pt x="2083" y="12309"/>
                  </a:cubicBezTo>
                  <a:cubicBezTo>
                    <a:pt x="2117" y="13043"/>
                    <a:pt x="2127" y="13810"/>
                    <a:pt x="1810" y="14479"/>
                  </a:cubicBezTo>
                  <a:cubicBezTo>
                    <a:pt x="1469" y="15192"/>
                    <a:pt x="801" y="15696"/>
                    <a:pt x="395" y="16387"/>
                  </a:cubicBezTo>
                  <a:cubicBezTo>
                    <a:pt x="0" y="17067"/>
                    <a:pt x="33" y="18152"/>
                    <a:pt x="768" y="18437"/>
                  </a:cubicBezTo>
                  <a:cubicBezTo>
                    <a:pt x="893" y="18486"/>
                    <a:pt x="1020" y="18506"/>
                    <a:pt x="1149" y="18506"/>
                  </a:cubicBezTo>
                  <a:cubicBezTo>
                    <a:pt x="1592" y="18506"/>
                    <a:pt x="2050" y="18268"/>
                    <a:pt x="2500" y="18174"/>
                  </a:cubicBezTo>
                  <a:cubicBezTo>
                    <a:pt x="2643" y="18146"/>
                    <a:pt x="2785" y="18134"/>
                    <a:pt x="2927" y="18134"/>
                  </a:cubicBezTo>
                  <a:cubicBezTo>
                    <a:pt x="3745" y="18134"/>
                    <a:pt x="4546" y="18552"/>
                    <a:pt x="5274" y="18963"/>
                  </a:cubicBezTo>
                  <a:cubicBezTo>
                    <a:pt x="6984" y="19939"/>
                    <a:pt x="8629" y="20937"/>
                    <a:pt x="10591" y="21265"/>
                  </a:cubicBezTo>
                  <a:cubicBezTo>
                    <a:pt x="10608" y="21265"/>
                    <a:pt x="10628" y="21268"/>
                    <a:pt x="10647" y="21268"/>
                  </a:cubicBezTo>
                  <a:cubicBezTo>
                    <a:pt x="10666" y="21268"/>
                    <a:pt x="10685" y="21266"/>
                    <a:pt x="10701" y="21255"/>
                  </a:cubicBezTo>
                  <a:cubicBezTo>
                    <a:pt x="10745" y="21244"/>
                    <a:pt x="10767" y="21189"/>
                    <a:pt x="10800" y="21145"/>
                  </a:cubicBezTo>
                  <a:cubicBezTo>
                    <a:pt x="12423" y="17954"/>
                    <a:pt x="13639" y="14479"/>
                    <a:pt x="15021" y="11157"/>
                  </a:cubicBezTo>
                  <a:cubicBezTo>
                    <a:pt x="16523" y="7561"/>
                    <a:pt x="17817" y="3998"/>
                    <a:pt x="18529" y="149"/>
                  </a:cubicBezTo>
                  <a:cubicBezTo>
                    <a:pt x="18041" y="58"/>
                    <a:pt x="17581" y="0"/>
                    <a:pt x="17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4329;p103">
              <a:extLst>
                <a:ext uri="{FF2B5EF4-FFF2-40B4-BE49-F238E27FC236}">
                  <a16:creationId xmlns:a16="http://schemas.microsoft.com/office/drawing/2014/main" id="{8042323C-E1A5-4E76-0B83-924BDFC55692}"/>
                </a:ext>
              </a:extLst>
            </p:cNvPr>
            <p:cNvSpPr/>
            <p:nvPr/>
          </p:nvSpPr>
          <p:spPr>
            <a:xfrm>
              <a:off x="3766108" y="1274807"/>
              <a:ext cx="160823" cy="71575"/>
            </a:xfrm>
            <a:custGeom>
              <a:avLst/>
              <a:gdLst/>
              <a:ahLst/>
              <a:cxnLst/>
              <a:rect l="l" t="t" r="r" b="b"/>
              <a:pathLst>
                <a:path w="10329" h="4597" extrusionOk="0">
                  <a:moveTo>
                    <a:pt x="9429" y="1"/>
                  </a:moveTo>
                  <a:cubicBezTo>
                    <a:pt x="9429" y="1"/>
                    <a:pt x="8629" y="1163"/>
                    <a:pt x="8497" y="1317"/>
                  </a:cubicBezTo>
                  <a:cubicBezTo>
                    <a:pt x="8070" y="1777"/>
                    <a:pt x="7554" y="2194"/>
                    <a:pt x="6995" y="2490"/>
                  </a:cubicBezTo>
                  <a:cubicBezTo>
                    <a:pt x="6463" y="2770"/>
                    <a:pt x="5973" y="2879"/>
                    <a:pt x="5509" y="2879"/>
                  </a:cubicBezTo>
                  <a:cubicBezTo>
                    <a:pt x="3863" y="2879"/>
                    <a:pt x="2537" y="1502"/>
                    <a:pt x="724" y="1460"/>
                  </a:cubicBezTo>
                  <a:cubicBezTo>
                    <a:pt x="700" y="1458"/>
                    <a:pt x="676" y="1458"/>
                    <a:pt x="652" y="1458"/>
                  </a:cubicBezTo>
                  <a:cubicBezTo>
                    <a:pt x="462" y="1458"/>
                    <a:pt x="261" y="1501"/>
                    <a:pt x="154" y="1657"/>
                  </a:cubicBezTo>
                  <a:cubicBezTo>
                    <a:pt x="88" y="1755"/>
                    <a:pt x="66" y="1876"/>
                    <a:pt x="55" y="1996"/>
                  </a:cubicBezTo>
                  <a:cubicBezTo>
                    <a:pt x="1" y="2676"/>
                    <a:pt x="66" y="3356"/>
                    <a:pt x="132" y="4036"/>
                  </a:cubicBezTo>
                  <a:cubicBezTo>
                    <a:pt x="143" y="4145"/>
                    <a:pt x="154" y="4266"/>
                    <a:pt x="208" y="4365"/>
                  </a:cubicBezTo>
                  <a:cubicBezTo>
                    <a:pt x="314" y="4537"/>
                    <a:pt x="581" y="4597"/>
                    <a:pt x="917" y="4597"/>
                  </a:cubicBezTo>
                  <a:cubicBezTo>
                    <a:pt x="1695" y="4597"/>
                    <a:pt x="2848" y="4274"/>
                    <a:pt x="3246" y="4266"/>
                  </a:cubicBezTo>
                  <a:cubicBezTo>
                    <a:pt x="3662" y="4266"/>
                    <a:pt x="4068" y="4321"/>
                    <a:pt x="4484" y="4321"/>
                  </a:cubicBezTo>
                  <a:cubicBezTo>
                    <a:pt x="4511" y="4321"/>
                    <a:pt x="4538" y="4321"/>
                    <a:pt x="4564" y="4321"/>
                  </a:cubicBezTo>
                  <a:cubicBezTo>
                    <a:pt x="5864" y="4321"/>
                    <a:pt x="7136" y="3799"/>
                    <a:pt x="8114" y="2951"/>
                  </a:cubicBezTo>
                  <a:cubicBezTo>
                    <a:pt x="8530" y="2578"/>
                    <a:pt x="10328" y="440"/>
                    <a:pt x="9593" y="56"/>
                  </a:cubicBezTo>
                  <a:cubicBezTo>
                    <a:pt x="9550" y="34"/>
                    <a:pt x="9495" y="12"/>
                    <a:pt x="9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4330;p103">
              <a:extLst>
                <a:ext uri="{FF2B5EF4-FFF2-40B4-BE49-F238E27FC236}">
                  <a16:creationId xmlns:a16="http://schemas.microsoft.com/office/drawing/2014/main" id="{F49F373B-DE5F-305C-9C4C-991B9FFD5694}"/>
                </a:ext>
              </a:extLst>
            </p:cNvPr>
            <p:cNvSpPr/>
            <p:nvPr/>
          </p:nvSpPr>
          <p:spPr>
            <a:xfrm>
              <a:off x="3848053" y="1316986"/>
              <a:ext cx="14511" cy="29723"/>
            </a:xfrm>
            <a:custGeom>
              <a:avLst/>
              <a:gdLst/>
              <a:ahLst/>
              <a:cxnLst/>
              <a:rect l="l" t="t" r="r" b="b"/>
              <a:pathLst>
                <a:path w="932" h="1909" extrusionOk="0">
                  <a:moveTo>
                    <a:pt x="230" y="0"/>
                  </a:moveTo>
                  <a:cubicBezTo>
                    <a:pt x="208" y="22"/>
                    <a:pt x="198" y="44"/>
                    <a:pt x="186" y="66"/>
                  </a:cubicBezTo>
                  <a:cubicBezTo>
                    <a:pt x="176" y="88"/>
                    <a:pt x="154" y="110"/>
                    <a:pt x="142" y="132"/>
                  </a:cubicBezTo>
                  <a:lnTo>
                    <a:pt x="110" y="198"/>
                  </a:lnTo>
                  <a:cubicBezTo>
                    <a:pt x="98" y="220"/>
                    <a:pt x="98" y="242"/>
                    <a:pt x="88" y="264"/>
                  </a:cubicBezTo>
                  <a:cubicBezTo>
                    <a:pt x="66" y="307"/>
                    <a:pt x="55" y="362"/>
                    <a:pt x="44" y="406"/>
                  </a:cubicBezTo>
                  <a:cubicBezTo>
                    <a:pt x="44" y="428"/>
                    <a:pt x="33" y="450"/>
                    <a:pt x="33" y="483"/>
                  </a:cubicBezTo>
                  <a:cubicBezTo>
                    <a:pt x="33" y="493"/>
                    <a:pt x="22" y="505"/>
                    <a:pt x="22" y="515"/>
                  </a:cubicBezTo>
                  <a:lnTo>
                    <a:pt x="22" y="549"/>
                  </a:lnTo>
                  <a:cubicBezTo>
                    <a:pt x="0" y="757"/>
                    <a:pt x="33" y="954"/>
                    <a:pt x="88" y="1141"/>
                  </a:cubicBezTo>
                  <a:cubicBezTo>
                    <a:pt x="110" y="1195"/>
                    <a:pt x="132" y="1239"/>
                    <a:pt x="154" y="1283"/>
                  </a:cubicBezTo>
                  <a:lnTo>
                    <a:pt x="219" y="1414"/>
                  </a:lnTo>
                  <a:cubicBezTo>
                    <a:pt x="274" y="1502"/>
                    <a:pt x="329" y="1579"/>
                    <a:pt x="405" y="1656"/>
                  </a:cubicBezTo>
                  <a:cubicBezTo>
                    <a:pt x="417" y="1667"/>
                    <a:pt x="439" y="1689"/>
                    <a:pt x="449" y="1711"/>
                  </a:cubicBezTo>
                  <a:cubicBezTo>
                    <a:pt x="471" y="1721"/>
                    <a:pt x="493" y="1743"/>
                    <a:pt x="515" y="1755"/>
                  </a:cubicBezTo>
                  <a:cubicBezTo>
                    <a:pt x="526" y="1765"/>
                    <a:pt x="548" y="1787"/>
                    <a:pt x="570" y="1799"/>
                  </a:cubicBezTo>
                  <a:cubicBezTo>
                    <a:pt x="592" y="1809"/>
                    <a:pt x="614" y="1831"/>
                    <a:pt x="636" y="1842"/>
                  </a:cubicBezTo>
                  <a:lnTo>
                    <a:pt x="669" y="1864"/>
                  </a:lnTo>
                  <a:lnTo>
                    <a:pt x="680" y="1864"/>
                  </a:lnTo>
                  <a:lnTo>
                    <a:pt x="702" y="1886"/>
                  </a:lnTo>
                  <a:cubicBezTo>
                    <a:pt x="734" y="1897"/>
                    <a:pt x="768" y="1908"/>
                    <a:pt x="790" y="1908"/>
                  </a:cubicBezTo>
                  <a:cubicBezTo>
                    <a:pt x="822" y="1908"/>
                    <a:pt x="855" y="1908"/>
                    <a:pt x="888" y="1897"/>
                  </a:cubicBezTo>
                  <a:cubicBezTo>
                    <a:pt x="899" y="1886"/>
                    <a:pt x="921" y="1875"/>
                    <a:pt x="921" y="1864"/>
                  </a:cubicBezTo>
                  <a:cubicBezTo>
                    <a:pt x="932" y="1842"/>
                    <a:pt x="932" y="1831"/>
                    <a:pt x="921" y="1820"/>
                  </a:cubicBezTo>
                  <a:cubicBezTo>
                    <a:pt x="921" y="1820"/>
                    <a:pt x="921" y="1831"/>
                    <a:pt x="910" y="1831"/>
                  </a:cubicBezTo>
                  <a:lnTo>
                    <a:pt x="877" y="1831"/>
                  </a:lnTo>
                  <a:cubicBezTo>
                    <a:pt x="866" y="1820"/>
                    <a:pt x="844" y="1809"/>
                    <a:pt x="833" y="1799"/>
                  </a:cubicBezTo>
                  <a:cubicBezTo>
                    <a:pt x="822" y="1777"/>
                    <a:pt x="811" y="1765"/>
                    <a:pt x="811" y="1755"/>
                  </a:cubicBezTo>
                  <a:lnTo>
                    <a:pt x="811" y="1743"/>
                  </a:lnTo>
                  <a:lnTo>
                    <a:pt x="800" y="1733"/>
                  </a:lnTo>
                  <a:lnTo>
                    <a:pt x="790" y="1699"/>
                  </a:lnTo>
                  <a:lnTo>
                    <a:pt x="756" y="1634"/>
                  </a:lnTo>
                  <a:cubicBezTo>
                    <a:pt x="746" y="1612"/>
                    <a:pt x="746" y="1601"/>
                    <a:pt x="734" y="1579"/>
                  </a:cubicBezTo>
                  <a:cubicBezTo>
                    <a:pt x="724" y="1557"/>
                    <a:pt x="712" y="1535"/>
                    <a:pt x="702" y="1524"/>
                  </a:cubicBezTo>
                  <a:cubicBezTo>
                    <a:pt x="690" y="1502"/>
                    <a:pt x="690" y="1480"/>
                    <a:pt x="680" y="1458"/>
                  </a:cubicBezTo>
                  <a:cubicBezTo>
                    <a:pt x="614" y="1305"/>
                    <a:pt x="548" y="1163"/>
                    <a:pt x="493" y="1009"/>
                  </a:cubicBezTo>
                  <a:cubicBezTo>
                    <a:pt x="449" y="856"/>
                    <a:pt x="405" y="691"/>
                    <a:pt x="362" y="527"/>
                  </a:cubicBezTo>
                  <a:cubicBezTo>
                    <a:pt x="351" y="515"/>
                    <a:pt x="351" y="493"/>
                    <a:pt x="340" y="471"/>
                  </a:cubicBezTo>
                  <a:cubicBezTo>
                    <a:pt x="340" y="450"/>
                    <a:pt x="329" y="428"/>
                    <a:pt x="329" y="406"/>
                  </a:cubicBezTo>
                  <a:lnTo>
                    <a:pt x="296" y="274"/>
                  </a:lnTo>
                  <a:cubicBezTo>
                    <a:pt x="296" y="264"/>
                    <a:pt x="285" y="252"/>
                    <a:pt x="285" y="242"/>
                  </a:cubicBezTo>
                  <a:lnTo>
                    <a:pt x="285" y="208"/>
                  </a:lnTo>
                  <a:cubicBezTo>
                    <a:pt x="274" y="186"/>
                    <a:pt x="274" y="164"/>
                    <a:pt x="263" y="143"/>
                  </a:cubicBezTo>
                  <a:cubicBezTo>
                    <a:pt x="252" y="99"/>
                    <a:pt x="241" y="55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4331;p103">
              <a:extLst>
                <a:ext uri="{FF2B5EF4-FFF2-40B4-BE49-F238E27FC236}">
                  <a16:creationId xmlns:a16="http://schemas.microsoft.com/office/drawing/2014/main" id="{2A33A8EC-6188-E8E2-CA0C-2B658FF9259E}"/>
                </a:ext>
              </a:extLst>
            </p:cNvPr>
            <p:cNvSpPr/>
            <p:nvPr/>
          </p:nvSpPr>
          <p:spPr>
            <a:xfrm>
              <a:off x="3864432" y="1311863"/>
              <a:ext cx="12814" cy="29879"/>
            </a:xfrm>
            <a:custGeom>
              <a:avLst/>
              <a:gdLst/>
              <a:ahLst/>
              <a:cxnLst/>
              <a:rect l="l" t="t" r="r" b="b"/>
              <a:pathLst>
                <a:path w="823" h="1919" extrusionOk="0">
                  <a:moveTo>
                    <a:pt x="99" y="1"/>
                  </a:moveTo>
                  <a:cubicBezTo>
                    <a:pt x="77" y="55"/>
                    <a:pt x="55" y="99"/>
                    <a:pt x="45" y="143"/>
                  </a:cubicBezTo>
                  <a:cubicBezTo>
                    <a:pt x="33" y="187"/>
                    <a:pt x="23" y="230"/>
                    <a:pt x="23" y="286"/>
                  </a:cubicBezTo>
                  <a:cubicBezTo>
                    <a:pt x="11" y="308"/>
                    <a:pt x="11" y="329"/>
                    <a:pt x="11" y="351"/>
                  </a:cubicBezTo>
                  <a:cubicBezTo>
                    <a:pt x="11" y="373"/>
                    <a:pt x="1" y="395"/>
                    <a:pt x="1" y="417"/>
                  </a:cubicBezTo>
                  <a:lnTo>
                    <a:pt x="1" y="559"/>
                  </a:lnTo>
                  <a:cubicBezTo>
                    <a:pt x="1" y="746"/>
                    <a:pt x="33" y="932"/>
                    <a:pt x="99" y="1107"/>
                  </a:cubicBezTo>
                  <a:cubicBezTo>
                    <a:pt x="154" y="1283"/>
                    <a:pt x="231" y="1448"/>
                    <a:pt x="340" y="1601"/>
                  </a:cubicBezTo>
                  <a:cubicBezTo>
                    <a:pt x="352" y="1612"/>
                    <a:pt x="362" y="1634"/>
                    <a:pt x="373" y="1656"/>
                  </a:cubicBezTo>
                  <a:cubicBezTo>
                    <a:pt x="395" y="1678"/>
                    <a:pt x="406" y="1689"/>
                    <a:pt x="417" y="1711"/>
                  </a:cubicBezTo>
                  <a:lnTo>
                    <a:pt x="439" y="1733"/>
                  </a:lnTo>
                  <a:lnTo>
                    <a:pt x="461" y="1765"/>
                  </a:lnTo>
                  <a:cubicBezTo>
                    <a:pt x="483" y="1787"/>
                    <a:pt x="505" y="1799"/>
                    <a:pt x="527" y="1821"/>
                  </a:cubicBezTo>
                  <a:cubicBezTo>
                    <a:pt x="537" y="1842"/>
                    <a:pt x="559" y="1853"/>
                    <a:pt x="593" y="1875"/>
                  </a:cubicBezTo>
                  <a:cubicBezTo>
                    <a:pt x="615" y="1886"/>
                    <a:pt x="637" y="1897"/>
                    <a:pt x="669" y="1908"/>
                  </a:cubicBezTo>
                  <a:cubicBezTo>
                    <a:pt x="680" y="1908"/>
                    <a:pt x="691" y="1919"/>
                    <a:pt x="713" y="1919"/>
                  </a:cubicBezTo>
                  <a:lnTo>
                    <a:pt x="757" y="1919"/>
                  </a:lnTo>
                  <a:cubicBezTo>
                    <a:pt x="779" y="1908"/>
                    <a:pt x="812" y="1897"/>
                    <a:pt x="823" y="1875"/>
                  </a:cubicBezTo>
                  <a:cubicBezTo>
                    <a:pt x="801" y="1875"/>
                    <a:pt x="779" y="1864"/>
                    <a:pt x="768" y="1853"/>
                  </a:cubicBezTo>
                  <a:cubicBezTo>
                    <a:pt x="757" y="1842"/>
                    <a:pt x="746" y="1821"/>
                    <a:pt x="735" y="1809"/>
                  </a:cubicBezTo>
                  <a:cubicBezTo>
                    <a:pt x="713" y="1777"/>
                    <a:pt x="702" y="1743"/>
                    <a:pt x="702" y="1700"/>
                  </a:cubicBezTo>
                  <a:cubicBezTo>
                    <a:pt x="691" y="1689"/>
                    <a:pt x="691" y="1667"/>
                    <a:pt x="691" y="1645"/>
                  </a:cubicBezTo>
                  <a:cubicBezTo>
                    <a:pt x="680" y="1634"/>
                    <a:pt x="680" y="1623"/>
                    <a:pt x="680" y="1612"/>
                  </a:cubicBezTo>
                  <a:cubicBezTo>
                    <a:pt x="680" y="1601"/>
                    <a:pt x="680" y="1590"/>
                    <a:pt x="669" y="1579"/>
                  </a:cubicBezTo>
                  <a:cubicBezTo>
                    <a:pt x="659" y="1546"/>
                    <a:pt x="659" y="1502"/>
                    <a:pt x="647" y="1458"/>
                  </a:cubicBezTo>
                  <a:cubicBezTo>
                    <a:pt x="603" y="1294"/>
                    <a:pt x="549" y="1129"/>
                    <a:pt x="505" y="976"/>
                  </a:cubicBezTo>
                  <a:cubicBezTo>
                    <a:pt x="450" y="812"/>
                    <a:pt x="395" y="658"/>
                    <a:pt x="330" y="493"/>
                  </a:cubicBezTo>
                  <a:cubicBezTo>
                    <a:pt x="318" y="450"/>
                    <a:pt x="296" y="417"/>
                    <a:pt x="286" y="373"/>
                  </a:cubicBezTo>
                  <a:cubicBezTo>
                    <a:pt x="274" y="351"/>
                    <a:pt x="264" y="329"/>
                    <a:pt x="252" y="318"/>
                  </a:cubicBezTo>
                  <a:cubicBezTo>
                    <a:pt x="242" y="296"/>
                    <a:pt x="242" y="274"/>
                    <a:pt x="231" y="252"/>
                  </a:cubicBezTo>
                  <a:cubicBezTo>
                    <a:pt x="209" y="208"/>
                    <a:pt x="187" y="176"/>
                    <a:pt x="165" y="132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4332;p103">
              <a:extLst>
                <a:ext uri="{FF2B5EF4-FFF2-40B4-BE49-F238E27FC236}">
                  <a16:creationId xmlns:a16="http://schemas.microsoft.com/office/drawing/2014/main" id="{7E7E0410-B55E-0096-E76E-B50B629AE652}"/>
                </a:ext>
              </a:extLst>
            </p:cNvPr>
            <p:cNvSpPr/>
            <p:nvPr/>
          </p:nvSpPr>
          <p:spPr>
            <a:xfrm>
              <a:off x="3877402" y="1307083"/>
              <a:ext cx="15041" cy="26640"/>
            </a:xfrm>
            <a:custGeom>
              <a:avLst/>
              <a:gdLst/>
              <a:ahLst/>
              <a:cxnLst/>
              <a:rect l="l" t="t" r="r" b="b"/>
              <a:pathLst>
                <a:path w="966" h="1711" extrusionOk="0">
                  <a:moveTo>
                    <a:pt x="1" y="1"/>
                  </a:moveTo>
                  <a:cubicBezTo>
                    <a:pt x="1" y="44"/>
                    <a:pt x="23" y="88"/>
                    <a:pt x="33" y="132"/>
                  </a:cubicBezTo>
                  <a:cubicBezTo>
                    <a:pt x="45" y="165"/>
                    <a:pt x="55" y="208"/>
                    <a:pt x="67" y="252"/>
                  </a:cubicBezTo>
                  <a:cubicBezTo>
                    <a:pt x="77" y="286"/>
                    <a:pt x="99" y="329"/>
                    <a:pt x="111" y="362"/>
                  </a:cubicBezTo>
                  <a:cubicBezTo>
                    <a:pt x="121" y="406"/>
                    <a:pt x="143" y="439"/>
                    <a:pt x="154" y="483"/>
                  </a:cubicBezTo>
                  <a:cubicBezTo>
                    <a:pt x="220" y="625"/>
                    <a:pt x="286" y="768"/>
                    <a:pt x="362" y="910"/>
                  </a:cubicBezTo>
                  <a:cubicBezTo>
                    <a:pt x="440" y="1053"/>
                    <a:pt x="516" y="1185"/>
                    <a:pt x="615" y="1327"/>
                  </a:cubicBezTo>
                  <a:cubicBezTo>
                    <a:pt x="637" y="1360"/>
                    <a:pt x="659" y="1393"/>
                    <a:pt x="691" y="1426"/>
                  </a:cubicBezTo>
                  <a:cubicBezTo>
                    <a:pt x="713" y="1458"/>
                    <a:pt x="735" y="1492"/>
                    <a:pt x="768" y="1524"/>
                  </a:cubicBezTo>
                  <a:cubicBezTo>
                    <a:pt x="790" y="1557"/>
                    <a:pt x="823" y="1590"/>
                    <a:pt x="856" y="1623"/>
                  </a:cubicBezTo>
                  <a:cubicBezTo>
                    <a:pt x="889" y="1656"/>
                    <a:pt x="911" y="1678"/>
                    <a:pt x="954" y="1711"/>
                  </a:cubicBezTo>
                  <a:cubicBezTo>
                    <a:pt x="966" y="1623"/>
                    <a:pt x="966" y="1536"/>
                    <a:pt x="966" y="1448"/>
                  </a:cubicBezTo>
                  <a:cubicBezTo>
                    <a:pt x="954" y="1360"/>
                    <a:pt x="944" y="1272"/>
                    <a:pt x="922" y="1185"/>
                  </a:cubicBezTo>
                  <a:cubicBezTo>
                    <a:pt x="889" y="1020"/>
                    <a:pt x="823" y="856"/>
                    <a:pt x="746" y="713"/>
                  </a:cubicBezTo>
                  <a:cubicBezTo>
                    <a:pt x="659" y="559"/>
                    <a:pt x="560" y="417"/>
                    <a:pt x="440" y="296"/>
                  </a:cubicBezTo>
                  <a:lnTo>
                    <a:pt x="340" y="198"/>
                  </a:lnTo>
                  <a:cubicBezTo>
                    <a:pt x="308" y="176"/>
                    <a:pt x="275" y="143"/>
                    <a:pt x="231" y="121"/>
                  </a:cubicBezTo>
                  <a:cubicBezTo>
                    <a:pt x="198" y="99"/>
                    <a:pt x="165" y="77"/>
                    <a:pt x="121" y="55"/>
                  </a:cubicBezTo>
                  <a:cubicBezTo>
                    <a:pt x="77" y="33"/>
                    <a:pt x="45" y="1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4333;p103">
              <a:extLst>
                <a:ext uri="{FF2B5EF4-FFF2-40B4-BE49-F238E27FC236}">
                  <a16:creationId xmlns:a16="http://schemas.microsoft.com/office/drawing/2014/main" id="{0529D78D-22DC-DAD3-26D2-7E50D2758436}"/>
                </a:ext>
              </a:extLst>
            </p:cNvPr>
            <p:cNvSpPr/>
            <p:nvPr/>
          </p:nvSpPr>
          <p:spPr>
            <a:xfrm>
              <a:off x="3886448" y="1297523"/>
              <a:ext cx="18108" cy="13157"/>
            </a:xfrm>
            <a:custGeom>
              <a:avLst/>
              <a:gdLst/>
              <a:ahLst/>
              <a:cxnLst/>
              <a:rect l="l" t="t" r="r" b="b"/>
              <a:pathLst>
                <a:path w="1163" h="845" extrusionOk="0">
                  <a:moveTo>
                    <a:pt x="209" y="1"/>
                  </a:moveTo>
                  <a:cubicBezTo>
                    <a:pt x="176" y="1"/>
                    <a:pt x="144" y="1"/>
                    <a:pt x="110" y="11"/>
                  </a:cubicBezTo>
                  <a:cubicBezTo>
                    <a:pt x="78" y="11"/>
                    <a:pt x="44" y="11"/>
                    <a:pt x="1" y="23"/>
                  </a:cubicBezTo>
                  <a:lnTo>
                    <a:pt x="66" y="121"/>
                  </a:lnTo>
                  <a:cubicBezTo>
                    <a:pt x="78" y="143"/>
                    <a:pt x="100" y="165"/>
                    <a:pt x="122" y="198"/>
                  </a:cubicBezTo>
                  <a:lnTo>
                    <a:pt x="187" y="264"/>
                  </a:lnTo>
                  <a:lnTo>
                    <a:pt x="253" y="330"/>
                  </a:lnTo>
                  <a:cubicBezTo>
                    <a:pt x="330" y="406"/>
                    <a:pt x="417" y="483"/>
                    <a:pt x="505" y="537"/>
                  </a:cubicBezTo>
                  <a:cubicBezTo>
                    <a:pt x="604" y="603"/>
                    <a:pt x="692" y="658"/>
                    <a:pt x="801" y="713"/>
                  </a:cubicBezTo>
                  <a:cubicBezTo>
                    <a:pt x="823" y="724"/>
                    <a:pt x="856" y="735"/>
                    <a:pt x="878" y="746"/>
                  </a:cubicBezTo>
                  <a:cubicBezTo>
                    <a:pt x="911" y="768"/>
                    <a:pt x="943" y="779"/>
                    <a:pt x="965" y="790"/>
                  </a:cubicBezTo>
                  <a:cubicBezTo>
                    <a:pt x="999" y="801"/>
                    <a:pt x="1031" y="801"/>
                    <a:pt x="1065" y="812"/>
                  </a:cubicBezTo>
                  <a:lnTo>
                    <a:pt x="1163" y="844"/>
                  </a:lnTo>
                  <a:cubicBezTo>
                    <a:pt x="1163" y="801"/>
                    <a:pt x="1163" y="768"/>
                    <a:pt x="1152" y="735"/>
                  </a:cubicBezTo>
                  <a:lnTo>
                    <a:pt x="1119" y="636"/>
                  </a:lnTo>
                  <a:cubicBezTo>
                    <a:pt x="1108" y="603"/>
                    <a:pt x="1086" y="571"/>
                    <a:pt x="1075" y="549"/>
                  </a:cubicBezTo>
                  <a:cubicBezTo>
                    <a:pt x="1065" y="515"/>
                    <a:pt x="1043" y="483"/>
                    <a:pt x="1021" y="461"/>
                  </a:cubicBezTo>
                  <a:cubicBezTo>
                    <a:pt x="955" y="351"/>
                    <a:pt x="856" y="264"/>
                    <a:pt x="758" y="187"/>
                  </a:cubicBezTo>
                  <a:cubicBezTo>
                    <a:pt x="648" y="121"/>
                    <a:pt x="538" y="66"/>
                    <a:pt x="407" y="33"/>
                  </a:cubicBezTo>
                  <a:cubicBezTo>
                    <a:pt x="373" y="23"/>
                    <a:pt x="341" y="11"/>
                    <a:pt x="308" y="11"/>
                  </a:cubicBezTo>
                  <a:cubicBezTo>
                    <a:pt x="275" y="11"/>
                    <a:pt x="242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4334;p103">
              <a:extLst>
                <a:ext uri="{FF2B5EF4-FFF2-40B4-BE49-F238E27FC236}">
                  <a16:creationId xmlns:a16="http://schemas.microsoft.com/office/drawing/2014/main" id="{21A6CCE6-2338-F471-6CDE-D69AADA4E621}"/>
                </a:ext>
              </a:extLst>
            </p:cNvPr>
            <p:cNvSpPr/>
            <p:nvPr/>
          </p:nvSpPr>
          <p:spPr>
            <a:xfrm>
              <a:off x="3899076" y="1282156"/>
              <a:ext cx="16582" cy="11117"/>
            </a:xfrm>
            <a:custGeom>
              <a:avLst/>
              <a:gdLst/>
              <a:ahLst/>
              <a:cxnLst/>
              <a:rect l="l" t="t" r="r" b="b"/>
              <a:pathLst>
                <a:path w="1065" h="714" extrusionOk="0">
                  <a:moveTo>
                    <a:pt x="352" y="1"/>
                  </a:moveTo>
                  <a:cubicBezTo>
                    <a:pt x="330" y="1"/>
                    <a:pt x="297" y="11"/>
                    <a:pt x="264" y="11"/>
                  </a:cubicBezTo>
                  <a:cubicBezTo>
                    <a:pt x="232" y="11"/>
                    <a:pt x="198" y="23"/>
                    <a:pt x="176" y="33"/>
                  </a:cubicBezTo>
                  <a:cubicBezTo>
                    <a:pt x="144" y="45"/>
                    <a:pt x="111" y="55"/>
                    <a:pt x="89" y="67"/>
                  </a:cubicBezTo>
                  <a:cubicBezTo>
                    <a:pt x="56" y="77"/>
                    <a:pt x="23" y="99"/>
                    <a:pt x="1" y="121"/>
                  </a:cubicBezTo>
                  <a:cubicBezTo>
                    <a:pt x="23" y="143"/>
                    <a:pt x="56" y="165"/>
                    <a:pt x="78" y="187"/>
                  </a:cubicBezTo>
                  <a:cubicBezTo>
                    <a:pt x="100" y="198"/>
                    <a:pt x="122" y="220"/>
                    <a:pt x="144" y="242"/>
                  </a:cubicBezTo>
                  <a:cubicBezTo>
                    <a:pt x="166" y="253"/>
                    <a:pt x="188" y="275"/>
                    <a:pt x="210" y="286"/>
                  </a:cubicBezTo>
                  <a:cubicBezTo>
                    <a:pt x="232" y="296"/>
                    <a:pt x="242" y="318"/>
                    <a:pt x="264" y="330"/>
                  </a:cubicBezTo>
                  <a:cubicBezTo>
                    <a:pt x="341" y="384"/>
                    <a:pt x="418" y="428"/>
                    <a:pt x="495" y="472"/>
                  </a:cubicBezTo>
                  <a:cubicBezTo>
                    <a:pt x="571" y="516"/>
                    <a:pt x="648" y="560"/>
                    <a:pt x="746" y="593"/>
                  </a:cubicBezTo>
                  <a:cubicBezTo>
                    <a:pt x="758" y="603"/>
                    <a:pt x="790" y="615"/>
                    <a:pt x="812" y="625"/>
                  </a:cubicBezTo>
                  <a:cubicBezTo>
                    <a:pt x="834" y="637"/>
                    <a:pt x="856" y="647"/>
                    <a:pt x="889" y="647"/>
                  </a:cubicBezTo>
                  <a:cubicBezTo>
                    <a:pt x="911" y="659"/>
                    <a:pt x="933" y="669"/>
                    <a:pt x="966" y="681"/>
                  </a:cubicBezTo>
                  <a:cubicBezTo>
                    <a:pt x="999" y="691"/>
                    <a:pt x="1021" y="703"/>
                    <a:pt x="1053" y="713"/>
                  </a:cubicBezTo>
                  <a:cubicBezTo>
                    <a:pt x="1065" y="681"/>
                    <a:pt x="1065" y="647"/>
                    <a:pt x="1065" y="615"/>
                  </a:cubicBezTo>
                  <a:cubicBezTo>
                    <a:pt x="1053" y="581"/>
                    <a:pt x="1053" y="549"/>
                    <a:pt x="1043" y="516"/>
                  </a:cubicBezTo>
                  <a:cubicBezTo>
                    <a:pt x="1032" y="483"/>
                    <a:pt x="1032" y="461"/>
                    <a:pt x="1010" y="428"/>
                  </a:cubicBezTo>
                  <a:cubicBezTo>
                    <a:pt x="999" y="396"/>
                    <a:pt x="988" y="374"/>
                    <a:pt x="966" y="352"/>
                  </a:cubicBezTo>
                  <a:cubicBezTo>
                    <a:pt x="900" y="242"/>
                    <a:pt x="812" y="154"/>
                    <a:pt x="703" y="99"/>
                  </a:cubicBezTo>
                  <a:cubicBezTo>
                    <a:pt x="604" y="45"/>
                    <a:pt x="483" y="1"/>
                    <a:pt x="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4335;p103">
              <a:extLst>
                <a:ext uri="{FF2B5EF4-FFF2-40B4-BE49-F238E27FC236}">
                  <a16:creationId xmlns:a16="http://schemas.microsoft.com/office/drawing/2014/main" id="{438EACB3-20A8-5221-9ACC-A246ED0B65F5}"/>
                </a:ext>
              </a:extLst>
            </p:cNvPr>
            <p:cNvSpPr/>
            <p:nvPr/>
          </p:nvSpPr>
          <p:spPr>
            <a:xfrm>
              <a:off x="3737942" y="1329255"/>
              <a:ext cx="118815" cy="150562"/>
            </a:xfrm>
            <a:custGeom>
              <a:avLst/>
              <a:gdLst/>
              <a:ahLst/>
              <a:cxnLst/>
              <a:rect l="l" t="t" r="r" b="b"/>
              <a:pathLst>
                <a:path w="7631" h="9670" extrusionOk="0">
                  <a:moveTo>
                    <a:pt x="3823" y="1"/>
                  </a:moveTo>
                  <a:cubicBezTo>
                    <a:pt x="3114" y="1"/>
                    <a:pt x="2505" y="590"/>
                    <a:pt x="2259" y="1262"/>
                  </a:cubicBezTo>
                  <a:cubicBezTo>
                    <a:pt x="2007" y="1953"/>
                    <a:pt x="2051" y="2709"/>
                    <a:pt x="2083" y="3445"/>
                  </a:cubicBezTo>
                  <a:cubicBezTo>
                    <a:pt x="2117" y="4179"/>
                    <a:pt x="2127" y="4946"/>
                    <a:pt x="1810" y="5615"/>
                  </a:cubicBezTo>
                  <a:cubicBezTo>
                    <a:pt x="1469" y="6328"/>
                    <a:pt x="801" y="6832"/>
                    <a:pt x="395" y="7523"/>
                  </a:cubicBezTo>
                  <a:cubicBezTo>
                    <a:pt x="0" y="8203"/>
                    <a:pt x="33" y="9288"/>
                    <a:pt x="768" y="9573"/>
                  </a:cubicBezTo>
                  <a:cubicBezTo>
                    <a:pt x="938" y="9639"/>
                    <a:pt x="1117" y="9669"/>
                    <a:pt x="1302" y="9669"/>
                  </a:cubicBezTo>
                  <a:cubicBezTo>
                    <a:pt x="2461" y="9669"/>
                    <a:pt x="3816" y="8479"/>
                    <a:pt x="4232" y="7599"/>
                  </a:cubicBezTo>
                  <a:cubicBezTo>
                    <a:pt x="4660" y="6722"/>
                    <a:pt x="4770" y="5747"/>
                    <a:pt x="4923" y="4793"/>
                  </a:cubicBezTo>
                  <a:cubicBezTo>
                    <a:pt x="5077" y="3828"/>
                    <a:pt x="5263" y="2852"/>
                    <a:pt x="5800" y="2041"/>
                  </a:cubicBezTo>
                  <a:cubicBezTo>
                    <a:pt x="6030" y="1712"/>
                    <a:pt x="6315" y="1416"/>
                    <a:pt x="6644" y="1164"/>
                  </a:cubicBezTo>
                  <a:cubicBezTo>
                    <a:pt x="6941" y="945"/>
                    <a:pt x="7270" y="758"/>
                    <a:pt x="7631" y="638"/>
                  </a:cubicBezTo>
                  <a:cubicBezTo>
                    <a:pt x="7017" y="539"/>
                    <a:pt x="6414" y="626"/>
                    <a:pt x="5811" y="517"/>
                  </a:cubicBezTo>
                  <a:cubicBezTo>
                    <a:pt x="5153" y="397"/>
                    <a:pt x="4561" y="34"/>
                    <a:pt x="3881" y="2"/>
                  </a:cubicBezTo>
                  <a:cubicBezTo>
                    <a:pt x="3862" y="1"/>
                    <a:pt x="3842" y="1"/>
                    <a:pt x="3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4336;p103">
              <a:extLst>
                <a:ext uri="{FF2B5EF4-FFF2-40B4-BE49-F238E27FC236}">
                  <a16:creationId xmlns:a16="http://schemas.microsoft.com/office/drawing/2014/main" id="{4F315990-AEEA-BE0D-4B7C-AB2FF402D034}"/>
                </a:ext>
              </a:extLst>
            </p:cNvPr>
            <p:cNvSpPr/>
            <p:nvPr/>
          </p:nvSpPr>
          <p:spPr>
            <a:xfrm>
              <a:off x="3915471" y="1191585"/>
              <a:ext cx="114222" cy="131567"/>
            </a:xfrm>
            <a:custGeom>
              <a:avLst/>
              <a:gdLst/>
              <a:ahLst/>
              <a:cxnLst/>
              <a:rect l="l" t="t" r="r" b="b"/>
              <a:pathLst>
                <a:path w="7336" h="8450" extrusionOk="0">
                  <a:moveTo>
                    <a:pt x="5728" y="0"/>
                  </a:moveTo>
                  <a:cubicBezTo>
                    <a:pt x="4797" y="0"/>
                    <a:pt x="3959" y="259"/>
                    <a:pt x="3147" y="1004"/>
                  </a:cubicBezTo>
                  <a:cubicBezTo>
                    <a:pt x="1898" y="2134"/>
                    <a:pt x="768" y="3986"/>
                    <a:pt x="0" y="5489"/>
                  </a:cubicBezTo>
                  <a:cubicBezTo>
                    <a:pt x="266" y="5433"/>
                    <a:pt x="536" y="5406"/>
                    <a:pt x="806" y="5406"/>
                  </a:cubicBezTo>
                  <a:cubicBezTo>
                    <a:pt x="1549" y="5406"/>
                    <a:pt x="2289" y="5616"/>
                    <a:pt x="2917" y="6026"/>
                  </a:cubicBezTo>
                  <a:cubicBezTo>
                    <a:pt x="3761" y="6574"/>
                    <a:pt x="4386" y="7462"/>
                    <a:pt x="4605" y="8449"/>
                  </a:cubicBezTo>
                  <a:cubicBezTo>
                    <a:pt x="5077" y="7758"/>
                    <a:pt x="7336" y="193"/>
                    <a:pt x="7116" y="149"/>
                  </a:cubicBezTo>
                  <a:cubicBezTo>
                    <a:pt x="6628" y="58"/>
                    <a:pt x="6168" y="0"/>
                    <a:pt x="5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4337;p103">
              <a:extLst>
                <a:ext uri="{FF2B5EF4-FFF2-40B4-BE49-F238E27FC236}">
                  <a16:creationId xmlns:a16="http://schemas.microsoft.com/office/drawing/2014/main" id="{1C8EBFF1-9B6F-9F82-2533-57B8B9FA4B8A}"/>
                </a:ext>
              </a:extLst>
            </p:cNvPr>
            <p:cNvSpPr/>
            <p:nvPr/>
          </p:nvSpPr>
          <p:spPr>
            <a:xfrm>
              <a:off x="3879956" y="1184734"/>
              <a:ext cx="155202" cy="348457"/>
            </a:xfrm>
            <a:custGeom>
              <a:avLst/>
              <a:gdLst/>
              <a:ahLst/>
              <a:cxnLst/>
              <a:rect l="l" t="t" r="r" b="b"/>
              <a:pathLst>
                <a:path w="9968" h="22380" extrusionOk="0">
                  <a:moveTo>
                    <a:pt x="8988" y="0"/>
                  </a:moveTo>
                  <a:cubicBezTo>
                    <a:pt x="8827" y="0"/>
                    <a:pt x="8666" y="21"/>
                    <a:pt x="8509" y="63"/>
                  </a:cubicBezTo>
                  <a:cubicBezTo>
                    <a:pt x="8290" y="2004"/>
                    <a:pt x="7610" y="3846"/>
                    <a:pt x="6930" y="5666"/>
                  </a:cubicBezTo>
                  <a:cubicBezTo>
                    <a:pt x="6163" y="7694"/>
                    <a:pt x="5395" y="9722"/>
                    <a:pt x="4617" y="11740"/>
                  </a:cubicBezTo>
                  <a:cubicBezTo>
                    <a:pt x="4486" y="12091"/>
                    <a:pt x="4354" y="12430"/>
                    <a:pt x="4222" y="12770"/>
                  </a:cubicBezTo>
                  <a:cubicBezTo>
                    <a:pt x="3060" y="15785"/>
                    <a:pt x="1854" y="18811"/>
                    <a:pt x="1" y="21454"/>
                  </a:cubicBezTo>
                  <a:cubicBezTo>
                    <a:pt x="363" y="22144"/>
                    <a:pt x="1097" y="22254"/>
                    <a:pt x="1789" y="22375"/>
                  </a:cubicBezTo>
                  <a:cubicBezTo>
                    <a:pt x="1818" y="22375"/>
                    <a:pt x="1842" y="22379"/>
                    <a:pt x="1865" y="22379"/>
                  </a:cubicBezTo>
                  <a:cubicBezTo>
                    <a:pt x="1876" y="22379"/>
                    <a:pt x="1887" y="22378"/>
                    <a:pt x="1898" y="22375"/>
                  </a:cubicBezTo>
                  <a:cubicBezTo>
                    <a:pt x="1942" y="22353"/>
                    <a:pt x="1974" y="22309"/>
                    <a:pt x="1996" y="22265"/>
                  </a:cubicBezTo>
                  <a:cubicBezTo>
                    <a:pt x="4584" y="17188"/>
                    <a:pt x="6744" y="11696"/>
                    <a:pt x="8465" y="6268"/>
                  </a:cubicBezTo>
                  <a:cubicBezTo>
                    <a:pt x="9079" y="4306"/>
                    <a:pt x="9605" y="2299"/>
                    <a:pt x="9968" y="282"/>
                  </a:cubicBezTo>
                  <a:cubicBezTo>
                    <a:pt x="9676" y="96"/>
                    <a:pt x="9333" y="0"/>
                    <a:pt x="89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4338;p103">
              <a:extLst>
                <a:ext uri="{FF2B5EF4-FFF2-40B4-BE49-F238E27FC236}">
                  <a16:creationId xmlns:a16="http://schemas.microsoft.com/office/drawing/2014/main" id="{1AF9F369-1D9C-1BC9-49D3-597B3EEF6DB1}"/>
                </a:ext>
              </a:extLst>
            </p:cNvPr>
            <p:cNvSpPr/>
            <p:nvPr/>
          </p:nvSpPr>
          <p:spPr>
            <a:xfrm>
              <a:off x="2925717" y="1383906"/>
              <a:ext cx="335627" cy="525098"/>
            </a:xfrm>
            <a:custGeom>
              <a:avLst/>
              <a:gdLst/>
              <a:ahLst/>
              <a:cxnLst/>
              <a:rect l="l" t="t" r="r" b="b"/>
              <a:pathLst>
                <a:path w="21556" h="33725" extrusionOk="0">
                  <a:moveTo>
                    <a:pt x="0" y="0"/>
                  </a:moveTo>
                  <a:lnTo>
                    <a:pt x="0" y="33725"/>
                  </a:lnTo>
                  <a:lnTo>
                    <a:pt x="21555" y="3372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4339;p103">
              <a:extLst>
                <a:ext uri="{FF2B5EF4-FFF2-40B4-BE49-F238E27FC236}">
                  <a16:creationId xmlns:a16="http://schemas.microsoft.com/office/drawing/2014/main" id="{8886BA7D-AF97-BDB5-58E3-C238ED0888CF}"/>
                </a:ext>
              </a:extLst>
            </p:cNvPr>
            <p:cNvSpPr/>
            <p:nvPr/>
          </p:nvSpPr>
          <p:spPr>
            <a:xfrm>
              <a:off x="2899077" y="1373816"/>
              <a:ext cx="387709" cy="121913"/>
            </a:xfrm>
            <a:custGeom>
              <a:avLst/>
              <a:gdLst/>
              <a:ahLst/>
              <a:cxnLst/>
              <a:rect l="l" t="t" r="r" b="b"/>
              <a:pathLst>
                <a:path w="24901" h="7830" extrusionOk="0">
                  <a:moveTo>
                    <a:pt x="1" y="1"/>
                  </a:moveTo>
                  <a:lnTo>
                    <a:pt x="1" y="7829"/>
                  </a:lnTo>
                  <a:lnTo>
                    <a:pt x="24900" y="7829"/>
                  </a:lnTo>
                  <a:lnTo>
                    <a:pt x="24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4340;p103">
              <a:extLst>
                <a:ext uri="{FF2B5EF4-FFF2-40B4-BE49-F238E27FC236}">
                  <a16:creationId xmlns:a16="http://schemas.microsoft.com/office/drawing/2014/main" id="{8ED7C5E6-5F8C-E03B-A1A0-BF9FDBEA31AE}"/>
                </a:ext>
              </a:extLst>
            </p:cNvPr>
            <p:cNvSpPr/>
            <p:nvPr/>
          </p:nvSpPr>
          <p:spPr>
            <a:xfrm>
              <a:off x="2899077" y="1465321"/>
              <a:ext cx="387709" cy="30408"/>
            </a:xfrm>
            <a:custGeom>
              <a:avLst/>
              <a:gdLst/>
              <a:ahLst/>
              <a:cxnLst/>
              <a:rect l="l" t="t" r="r" b="b"/>
              <a:pathLst>
                <a:path w="24901" h="1953" extrusionOk="0">
                  <a:moveTo>
                    <a:pt x="1" y="1"/>
                  </a:moveTo>
                  <a:lnTo>
                    <a:pt x="1" y="1952"/>
                  </a:lnTo>
                  <a:lnTo>
                    <a:pt x="6382" y="1952"/>
                  </a:lnTo>
                  <a:cubicBezTo>
                    <a:pt x="7577" y="790"/>
                    <a:pt x="9222" y="253"/>
                    <a:pt x="10899" y="253"/>
                  </a:cubicBezTo>
                  <a:cubicBezTo>
                    <a:pt x="12270" y="253"/>
                    <a:pt x="13651" y="604"/>
                    <a:pt x="14868" y="1240"/>
                  </a:cubicBezTo>
                  <a:cubicBezTo>
                    <a:pt x="15406" y="1207"/>
                    <a:pt x="15954" y="1185"/>
                    <a:pt x="16490" y="1163"/>
                  </a:cubicBezTo>
                  <a:cubicBezTo>
                    <a:pt x="16590" y="1152"/>
                    <a:pt x="16688" y="1152"/>
                    <a:pt x="16797" y="1152"/>
                  </a:cubicBezTo>
                  <a:cubicBezTo>
                    <a:pt x="17017" y="1152"/>
                    <a:pt x="17247" y="1174"/>
                    <a:pt x="17455" y="1262"/>
                  </a:cubicBezTo>
                  <a:cubicBezTo>
                    <a:pt x="17818" y="1437"/>
                    <a:pt x="18157" y="1667"/>
                    <a:pt x="18464" y="1952"/>
                  </a:cubicBezTo>
                  <a:lnTo>
                    <a:pt x="24900" y="1952"/>
                  </a:lnTo>
                  <a:lnTo>
                    <a:pt x="24900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4341;p103">
              <a:extLst>
                <a:ext uri="{FF2B5EF4-FFF2-40B4-BE49-F238E27FC236}">
                  <a16:creationId xmlns:a16="http://schemas.microsoft.com/office/drawing/2014/main" id="{82A5C222-49BF-A5F8-FEBE-B10C2CD30557}"/>
                </a:ext>
              </a:extLst>
            </p:cNvPr>
            <p:cNvSpPr/>
            <p:nvPr/>
          </p:nvSpPr>
          <p:spPr>
            <a:xfrm>
              <a:off x="3562452" y="2205005"/>
              <a:ext cx="92034" cy="112493"/>
            </a:xfrm>
            <a:custGeom>
              <a:avLst/>
              <a:gdLst/>
              <a:ahLst/>
              <a:cxnLst/>
              <a:rect l="l" t="t" r="r" b="b"/>
              <a:pathLst>
                <a:path w="5911" h="7225" extrusionOk="0">
                  <a:moveTo>
                    <a:pt x="5401" y="427"/>
                  </a:moveTo>
                  <a:cubicBezTo>
                    <a:pt x="5249" y="1162"/>
                    <a:pt x="5034" y="1834"/>
                    <a:pt x="4759" y="2445"/>
                  </a:cubicBezTo>
                  <a:cubicBezTo>
                    <a:pt x="4298" y="3465"/>
                    <a:pt x="3684" y="4309"/>
                    <a:pt x="2906" y="5010"/>
                  </a:cubicBezTo>
                  <a:cubicBezTo>
                    <a:pt x="2200" y="5647"/>
                    <a:pt x="1377" y="6166"/>
                    <a:pt x="428" y="6576"/>
                  </a:cubicBezTo>
                  <a:lnTo>
                    <a:pt x="428" y="6576"/>
                  </a:lnTo>
                  <a:lnTo>
                    <a:pt x="428" y="427"/>
                  </a:lnTo>
                  <a:close/>
                  <a:moveTo>
                    <a:pt x="0" y="0"/>
                  </a:moveTo>
                  <a:lnTo>
                    <a:pt x="0" y="208"/>
                  </a:lnTo>
                  <a:lnTo>
                    <a:pt x="0" y="7225"/>
                  </a:lnTo>
                  <a:lnTo>
                    <a:pt x="297" y="7105"/>
                  </a:lnTo>
                  <a:cubicBezTo>
                    <a:pt x="1031" y="6808"/>
                    <a:pt x="1711" y="6447"/>
                    <a:pt x="2325" y="6019"/>
                  </a:cubicBezTo>
                  <a:cubicBezTo>
                    <a:pt x="3246" y="5383"/>
                    <a:pt x="4013" y="4594"/>
                    <a:pt x="4616" y="3629"/>
                  </a:cubicBezTo>
                  <a:cubicBezTo>
                    <a:pt x="5209" y="2675"/>
                    <a:pt x="5636" y="1557"/>
                    <a:pt x="5866" y="252"/>
                  </a:cubicBezTo>
                  <a:lnTo>
                    <a:pt x="5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4342;p103">
              <a:extLst>
                <a:ext uri="{FF2B5EF4-FFF2-40B4-BE49-F238E27FC236}">
                  <a16:creationId xmlns:a16="http://schemas.microsoft.com/office/drawing/2014/main" id="{C73C224E-7466-D57E-2FE7-3B2512EF3BE8}"/>
                </a:ext>
              </a:extLst>
            </p:cNvPr>
            <p:cNvSpPr/>
            <p:nvPr/>
          </p:nvSpPr>
          <p:spPr>
            <a:xfrm>
              <a:off x="3562452" y="2205005"/>
              <a:ext cx="57033" cy="75281"/>
            </a:xfrm>
            <a:custGeom>
              <a:avLst/>
              <a:gdLst/>
              <a:ahLst/>
              <a:cxnLst/>
              <a:rect l="l" t="t" r="r" b="b"/>
              <a:pathLst>
                <a:path w="3663" h="4835" extrusionOk="0">
                  <a:moveTo>
                    <a:pt x="3210" y="427"/>
                  </a:moveTo>
                  <a:lnTo>
                    <a:pt x="3210" y="427"/>
                  </a:lnTo>
                  <a:cubicBezTo>
                    <a:pt x="3224" y="575"/>
                    <a:pt x="3235" y="715"/>
                    <a:pt x="3235" y="855"/>
                  </a:cubicBezTo>
                  <a:cubicBezTo>
                    <a:pt x="3224" y="1338"/>
                    <a:pt x="3147" y="1743"/>
                    <a:pt x="3004" y="2116"/>
                  </a:cubicBezTo>
                  <a:cubicBezTo>
                    <a:pt x="2895" y="2379"/>
                    <a:pt x="2753" y="2632"/>
                    <a:pt x="2577" y="2851"/>
                  </a:cubicBezTo>
                  <a:cubicBezTo>
                    <a:pt x="2314" y="3180"/>
                    <a:pt x="1963" y="3465"/>
                    <a:pt x="1557" y="3717"/>
                  </a:cubicBezTo>
                  <a:cubicBezTo>
                    <a:pt x="1216" y="3914"/>
                    <a:pt x="838" y="4090"/>
                    <a:pt x="428" y="4244"/>
                  </a:cubicBezTo>
                  <a:lnTo>
                    <a:pt x="428" y="4244"/>
                  </a:lnTo>
                  <a:lnTo>
                    <a:pt x="428" y="427"/>
                  </a:lnTo>
                  <a:close/>
                  <a:moveTo>
                    <a:pt x="0" y="0"/>
                  </a:moveTo>
                  <a:lnTo>
                    <a:pt x="0" y="208"/>
                  </a:lnTo>
                  <a:lnTo>
                    <a:pt x="0" y="4835"/>
                  </a:lnTo>
                  <a:lnTo>
                    <a:pt x="285" y="4747"/>
                  </a:lnTo>
                  <a:cubicBezTo>
                    <a:pt x="768" y="4583"/>
                    <a:pt x="1218" y="4396"/>
                    <a:pt x="1623" y="4166"/>
                  </a:cubicBezTo>
                  <a:cubicBezTo>
                    <a:pt x="1930" y="4002"/>
                    <a:pt x="2204" y="3804"/>
                    <a:pt x="2456" y="3585"/>
                  </a:cubicBezTo>
                  <a:cubicBezTo>
                    <a:pt x="2829" y="3267"/>
                    <a:pt x="3136" y="2873"/>
                    <a:pt x="3345" y="2423"/>
                  </a:cubicBezTo>
                  <a:cubicBezTo>
                    <a:pt x="3443" y="2193"/>
                    <a:pt x="3520" y="1952"/>
                    <a:pt x="3574" y="1689"/>
                  </a:cubicBezTo>
                  <a:cubicBezTo>
                    <a:pt x="3630" y="1426"/>
                    <a:pt x="3662" y="1151"/>
                    <a:pt x="3662" y="855"/>
                  </a:cubicBezTo>
                  <a:cubicBezTo>
                    <a:pt x="3662" y="647"/>
                    <a:pt x="3640" y="417"/>
                    <a:pt x="3618" y="186"/>
                  </a:cubicBezTo>
                  <a:lnTo>
                    <a:pt x="3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4343;p103">
              <a:extLst>
                <a:ext uri="{FF2B5EF4-FFF2-40B4-BE49-F238E27FC236}">
                  <a16:creationId xmlns:a16="http://schemas.microsoft.com/office/drawing/2014/main" id="{192152CC-417E-25CC-7C58-3C3D6894CEE1}"/>
                </a:ext>
              </a:extLst>
            </p:cNvPr>
            <p:cNvSpPr/>
            <p:nvPr/>
          </p:nvSpPr>
          <p:spPr>
            <a:xfrm>
              <a:off x="1375194" y="2203806"/>
              <a:ext cx="109955" cy="103291"/>
            </a:xfrm>
            <a:custGeom>
              <a:avLst/>
              <a:gdLst/>
              <a:ahLst/>
              <a:cxnLst/>
              <a:rect l="l" t="t" r="r" b="b"/>
              <a:pathLst>
                <a:path w="7062" h="6634" extrusionOk="0">
                  <a:moveTo>
                    <a:pt x="6633" y="428"/>
                  </a:moveTo>
                  <a:lnTo>
                    <a:pt x="6633" y="6101"/>
                  </a:lnTo>
                  <a:lnTo>
                    <a:pt x="6633" y="6101"/>
                  </a:lnTo>
                  <a:cubicBezTo>
                    <a:pt x="5977" y="5938"/>
                    <a:pt x="5363" y="5707"/>
                    <a:pt x="4791" y="5416"/>
                  </a:cubicBezTo>
                  <a:cubicBezTo>
                    <a:pt x="3826" y="4923"/>
                    <a:pt x="2983" y="4232"/>
                    <a:pt x="2270" y="3355"/>
                  </a:cubicBezTo>
                  <a:cubicBezTo>
                    <a:pt x="1612" y="2545"/>
                    <a:pt x="1056" y="1566"/>
                    <a:pt x="612" y="428"/>
                  </a:cubicBezTo>
                  <a:close/>
                  <a:moveTo>
                    <a:pt x="0" y="0"/>
                  </a:moveTo>
                  <a:lnTo>
                    <a:pt x="99" y="285"/>
                  </a:lnTo>
                  <a:cubicBezTo>
                    <a:pt x="417" y="1162"/>
                    <a:pt x="800" y="1941"/>
                    <a:pt x="1239" y="2643"/>
                  </a:cubicBezTo>
                  <a:cubicBezTo>
                    <a:pt x="1897" y="3695"/>
                    <a:pt x="2686" y="4550"/>
                    <a:pt x="3619" y="5208"/>
                  </a:cubicBezTo>
                  <a:cubicBezTo>
                    <a:pt x="4550" y="5866"/>
                    <a:pt x="5614" y="6315"/>
                    <a:pt x="6809" y="6578"/>
                  </a:cubicBezTo>
                  <a:lnTo>
                    <a:pt x="7061" y="6634"/>
                  </a:lnTo>
                  <a:lnTo>
                    <a:pt x="70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4344;p103">
              <a:extLst>
                <a:ext uri="{FF2B5EF4-FFF2-40B4-BE49-F238E27FC236}">
                  <a16:creationId xmlns:a16="http://schemas.microsoft.com/office/drawing/2014/main" id="{4C44CC2C-F204-77B4-43B4-96FC2AFF2CF5}"/>
                </a:ext>
              </a:extLst>
            </p:cNvPr>
            <p:cNvSpPr/>
            <p:nvPr/>
          </p:nvSpPr>
          <p:spPr>
            <a:xfrm>
              <a:off x="1417685" y="2203806"/>
              <a:ext cx="67465" cy="63681"/>
            </a:xfrm>
            <a:custGeom>
              <a:avLst/>
              <a:gdLst/>
              <a:ahLst/>
              <a:cxnLst/>
              <a:rect l="l" t="t" r="r" b="b"/>
              <a:pathLst>
                <a:path w="4333" h="4090" extrusionOk="0">
                  <a:moveTo>
                    <a:pt x="3904" y="428"/>
                  </a:moveTo>
                  <a:lnTo>
                    <a:pt x="3904" y="3590"/>
                  </a:lnTo>
                  <a:lnTo>
                    <a:pt x="3904" y="3590"/>
                  </a:lnTo>
                  <a:cubicBezTo>
                    <a:pt x="3439" y="3508"/>
                    <a:pt x="3030" y="3380"/>
                    <a:pt x="2676" y="3213"/>
                  </a:cubicBezTo>
                  <a:cubicBezTo>
                    <a:pt x="2359" y="3070"/>
                    <a:pt x="2084" y="2894"/>
                    <a:pt x="1843" y="2697"/>
                  </a:cubicBezTo>
                  <a:cubicBezTo>
                    <a:pt x="1470" y="2390"/>
                    <a:pt x="1185" y="2029"/>
                    <a:pt x="955" y="1612"/>
                  </a:cubicBezTo>
                  <a:cubicBezTo>
                    <a:pt x="772" y="1254"/>
                    <a:pt x="626" y="857"/>
                    <a:pt x="526" y="428"/>
                  </a:cubicBezTo>
                  <a:close/>
                  <a:moveTo>
                    <a:pt x="1" y="0"/>
                  </a:moveTo>
                  <a:lnTo>
                    <a:pt x="45" y="253"/>
                  </a:lnTo>
                  <a:cubicBezTo>
                    <a:pt x="144" y="757"/>
                    <a:pt x="297" y="1228"/>
                    <a:pt x="505" y="1656"/>
                  </a:cubicBezTo>
                  <a:cubicBezTo>
                    <a:pt x="659" y="1974"/>
                    <a:pt x="846" y="2270"/>
                    <a:pt x="1065" y="2533"/>
                  </a:cubicBezTo>
                  <a:cubicBezTo>
                    <a:pt x="1404" y="2928"/>
                    <a:pt x="1821" y="3267"/>
                    <a:pt x="2325" y="3520"/>
                  </a:cubicBezTo>
                  <a:cubicBezTo>
                    <a:pt x="2830" y="3783"/>
                    <a:pt x="3411" y="3958"/>
                    <a:pt x="4091" y="4057"/>
                  </a:cubicBezTo>
                  <a:lnTo>
                    <a:pt x="4332" y="4090"/>
                  </a:lnTo>
                  <a:lnTo>
                    <a:pt x="4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4345;p103">
              <a:extLst>
                <a:ext uri="{FF2B5EF4-FFF2-40B4-BE49-F238E27FC236}">
                  <a16:creationId xmlns:a16="http://schemas.microsoft.com/office/drawing/2014/main" id="{8E92BB3F-610D-CB1D-52E1-DFC77B5EA702}"/>
                </a:ext>
              </a:extLst>
            </p:cNvPr>
            <p:cNvSpPr/>
            <p:nvPr/>
          </p:nvSpPr>
          <p:spPr>
            <a:xfrm>
              <a:off x="1329263" y="2143550"/>
              <a:ext cx="155887" cy="66935"/>
            </a:xfrm>
            <a:custGeom>
              <a:avLst/>
              <a:gdLst/>
              <a:ahLst/>
              <a:cxnLst/>
              <a:rect l="l" t="t" r="r" b="b"/>
              <a:pathLst>
                <a:path w="10012" h="4299" extrusionOk="0">
                  <a:moveTo>
                    <a:pt x="9583" y="439"/>
                  </a:moveTo>
                  <a:lnTo>
                    <a:pt x="9583" y="3870"/>
                  </a:lnTo>
                  <a:lnTo>
                    <a:pt x="429" y="3870"/>
                  </a:lnTo>
                  <a:lnTo>
                    <a:pt x="429" y="439"/>
                  </a:lnTo>
                  <a:close/>
                  <a:moveTo>
                    <a:pt x="1" y="0"/>
                  </a:moveTo>
                  <a:lnTo>
                    <a:pt x="1" y="220"/>
                  </a:lnTo>
                  <a:lnTo>
                    <a:pt x="1" y="4298"/>
                  </a:lnTo>
                  <a:lnTo>
                    <a:pt x="10011" y="4298"/>
                  </a:lnTo>
                  <a:lnTo>
                    <a:pt x="100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4346;p103">
              <a:extLst>
                <a:ext uri="{FF2B5EF4-FFF2-40B4-BE49-F238E27FC236}">
                  <a16:creationId xmlns:a16="http://schemas.microsoft.com/office/drawing/2014/main" id="{92150F55-C27F-3F02-74EE-B0E5A4292F1C}"/>
                </a:ext>
              </a:extLst>
            </p:cNvPr>
            <p:cNvSpPr/>
            <p:nvPr/>
          </p:nvSpPr>
          <p:spPr>
            <a:xfrm>
              <a:off x="3564149" y="2143706"/>
              <a:ext cx="126864" cy="66780"/>
            </a:xfrm>
            <a:custGeom>
              <a:avLst/>
              <a:gdLst/>
              <a:ahLst/>
              <a:cxnLst/>
              <a:rect l="l" t="t" r="r" b="b"/>
              <a:pathLst>
                <a:path w="8148" h="4289" extrusionOk="0">
                  <a:moveTo>
                    <a:pt x="7719" y="417"/>
                  </a:moveTo>
                  <a:lnTo>
                    <a:pt x="7719" y="3860"/>
                  </a:lnTo>
                  <a:lnTo>
                    <a:pt x="418" y="3860"/>
                  </a:lnTo>
                  <a:lnTo>
                    <a:pt x="418" y="417"/>
                  </a:lnTo>
                  <a:close/>
                  <a:moveTo>
                    <a:pt x="1" y="1"/>
                  </a:moveTo>
                  <a:lnTo>
                    <a:pt x="1" y="4288"/>
                  </a:lnTo>
                  <a:lnTo>
                    <a:pt x="8147" y="4288"/>
                  </a:lnTo>
                  <a:lnTo>
                    <a:pt x="81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4347;p103">
              <a:extLst>
                <a:ext uri="{FF2B5EF4-FFF2-40B4-BE49-F238E27FC236}">
                  <a16:creationId xmlns:a16="http://schemas.microsoft.com/office/drawing/2014/main" id="{B9E20566-02CD-DEF1-B90C-4D2C16BC3842}"/>
                </a:ext>
              </a:extLst>
            </p:cNvPr>
            <p:cNvSpPr/>
            <p:nvPr/>
          </p:nvSpPr>
          <p:spPr>
            <a:xfrm>
              <a:off x="1332517" y="2173585"/>
              <a:ext cx="2355243" cy="6851"/>
            </a:xfrm>
            <a:custGeom>
              <a:avLst/>
              <a:gdLst/>
              <a:ahLst/>
              <a:cxnLst/>
              <a:rect l="l" t="t" r="r" b="b"/>
              <a:pathLst>
                <a:path w="151268" h="440" extrusionOk="0">
                  <a:moveTo>
                    <a:pt x="0" y="1"/>
                  </a:moveTo>
                  <a:lnTo>
                    <a:pt x="0" y="439"/>
                  </a:lnTo>
                  <a:lnTo>
                    <a:pt x="151268" y="439"/>
                  </a:lnTo>
                  <a:lnTo>
                    <a:pt x="151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4348;p103">
              <a:extLst>
                <a:ext uri="{FF2B5EF4-FFF2-40B4-BE49-F238E27FC236}">
                  <a16:creationId xmlns:a16="http://schemas.microsoft.com/office/drawing/2014/main" id="{5226C449-C973-1530-768C-6F7F3BE311F2}"/>
                </a:ext>
              </a:extLst>
            </p:cNvPr>
            <p:cNvSpPr/>
            <p:nvPr/>
          </p:nvSpPr>
          <p:spPr>
            <a:xfrm>
              <a:off x="1365977" y="1369379"/>
              <a:ext cx="2299424" cy="807647"/>
            </a:xfrm>
            <a:custGeom>
              <a:avLst/>
              <a:gdLst/>
              <a:ahLst/>
              <a:cxnLst/>
              <a:rect l="l" t="t" r="r" b="b"/>
              <a:pathLst>
                <a:path w="147683" h="51872" extrusionOk="0">
                  <a:moveTo>
                    <a:pt x="73556" y="1"/>
                  </a:moveTo>
                  <a:lnTo>
                    <a:pt x="0" y="49942"/>
                  </a:lnTo>
                  <a:lnTo>
                    <a:pt x="3004" y="51871"/>
                  </a:lnTo>
                  <a:lnTo>
                    <a:pt x="144514" y="51871"/>
                  </a:lnTo>
                  <a:lnTo>
                    <a:pt x="147683" y="49942"/>
                  </a:lnTo>
                  <a:lnTo>
                    <a:pt x="764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4349;p103">
              <a:extLst>
                <a:ext uri="{FF2B5EF4-FFF2-40B4-BE49-F238E27FC236}">
                  <a16:creationId xmlns:a16="http://schemas.microsoft.com/office/drawing/2014/main" id="{7A1ACF8A-8A33-8A64-EB6A-7325B7F984E3}"/>
                </a:ext>
              </a:extLst>
            </p:cNvPr>
            <p:cNvSpPr/>
            <p:nvPr/>
          </p:nvSpPr>
          <p:spPr>
            <a:xfrm>
              <a:off x="1365977" y="1369379"/>
              <a:ext cx="2299424" cy="777597"/>
            </a:xfrm>
            <a:custGeom>
              <a:avLst/>
              <a:gdLst/>
              <a:ahLst/>
              <a:cxnLst/>
              <a:rect l="l" t="t" r="r" b="b"/>
              <a:pathLst>
                <a:path w="147683" h="49942" extrusionOk="0">
                  <a:moveTo>
                    <a:pt x="73556" y="1"/>
                  </a:moveTo>
                  <a:lnTo>
                    <a:pt x="0" y="49942"/>
                  </a:lnTo>
                  <a:lnTo>
                    <a:pt x="5833" y="49942"/>
                  </a:lnTo>
                  <a:lnTo>
                    <a:pt x="74993" y="1996"/>
                  </a:lnTo>
                  <a:lnTo>
                    <a:pt x="143604" y="49942"/>
                  </a:lnTo>
                  <a:lnTo>
                    <a:pt x="147683" y="49942"/>
                  </a:lnTo>
                  <a:lnTo>
                    <a:pt x="76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4350;p103">
              <a:extLst>
                <a:ext uri="{FF2B5EF4-FFF2-40B4-BE49-F238E27FC236}">
                  <a16:creationId xmlns:a16="http://schemas.microsoft.com/office/drawing/2014/main" id="{FD75B63C-6960-3A84-AEED-1450492C28C4}"/>
                </a:ext>
              </a:extLst>
            </p:cNvPr>
            <p:cNvSpPr/>
            <p:nvPr/>
          </p:nvSpPr>
          <p:spPr>
            <a:xfrm>
              <a:off x="1481880" y="2193732"/>
              <a:ext cx="2085539" cy="1256764"/>
            </a:xfrm>
            <a:custGeom>
              <a:avLst/>
              <a:gdLst/>
              <a:ahLst/>
              <a:cxnLst/>
              <a:rect l="l" t="t" r="r" b="b"/>
              <a:pathLst>
                <a:path w="133946" h="80717" extrusionOk="0">
                  <a:moveTo>
                    <a:pt x="0" y="1"/>
                  </a:moveTo>
                  <a:lnTo>
                    <a:pt x="0" y="80716"/>
                  </a:lnTo>
                  <a:lnTo>
                    <a:pt x="133946" y="80716"/>
                  </a:lnTo>
                  <a:lnTo>
                    <a:pt x="133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4351;p103">
              <a:extLst>
                <a:ext uri="{FF2B5EF4-FFF2-40B4-BE49-F238E27FC236}">
                  <a16:creationId xmlns:a16="http://schemas.microsoft.com/office/drawing/2014/main" id="{06DF3672-5BCB-32EC-FDC3-7E4A7CF850BE}"/>
                </a:ext>
              </a:extLst>
            </p:cNvPr>
            <p:cNvSpPr/>
            <p:nvPr/>
          </p:nvSpPr>
          <p:spPr>
            <a:xfrm>
              <a:off x="1332517" y="2146960"/>
              <a:ext cx="2355243" cy="60100"/>
            </a:xfrm>
            <a:custGeom>
              <a:avLst/>
              <a:gdLst/>
              <a:ahLst/>
              <a:cxnLst/>
              <a:rect l="l" t="t" r="r" b="b"/>
              <a:pathLst>
                <a:path w="151268" h="3860" extrusionOk="0">
                  <a:moveTo>
                    <a:pt x="0" y="1"/>
                  </a:moveTo>
                  <a:lnTo>
                    <a:pt x="0" y="3860"/>
                  </a:lnTo>
                  <a:lnTo>
                    <a:pt x="151268" y="3860"/>
                  </a:lnTo>
                  <a:lnTo>
                    <a:pt x="151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4352;p103">
              <a:extLst>
                <a:ext uri="{FF2B5EF4-FFF2-40B4-BE49-F238E27FC236}">
                  <a16:creationId xmlns:a16="http://schemas.microsoft.com/office/drawing/2014/main" id="{0A72B59A-F105-28D8-62A4-40CED92A9290}"/>
                </a:ext>
              </a:extLst>
            </p:cNvPr>
            <p:cNvSpPr/>
            <p:nvPr/>
          </p:nvSpPr>
          <p:spPr>
            <a:xfrm>
              <a:off x="1479326" y="2881164"/>
              <a:ext cx="2088093" cy="569333"/>
            </a:xfrm>
            <a:custGeom>
              <a:avLst/>
              <a:gdLst/>
              <a:ahLst/>
              <a:cxnLst/>
              <a:rect l="l" t="t" r="r" b="b"/>
              <a:pathLst>
                <a:path w="134110" h="36566" extrusionOk="0">
                  <a:moveTo>
                    <a:pt x="0" y="0"/>
                  </a:moveTo>
                  <a:lnTo>
                    <a:pt x="0" y="36565"/>
                  </a:lnTo>
                  <a:lnTo>
                    <a:pt x="134110" y="36565"/>
                  </a:lnTo>
                  <a:lnTo>
                    <a:pt x="134110" y="0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4353;p103">
              <a:extLst>
                <a:ext uri="{FF2B5EF4-FFF2-40B4-BE49-F238E27FC236}">
                  <a16:creationId xmlns:a16="http://schemas.microsoft.com/office/drawing/2014/main" id="{EC038C5C-961D-9EC8-7D8C-6DF45C45109B}"/>
                </a:ext>
              </a:extLst>
            </p:cNvPr>
            <p:cNvSpPr/>
            <p:nvPr/>
          </p:nvSpPr>
          <p:spPr>
            <a:xfrm>
              <a:off x="2234004" y="2543513"/>
              <a:ext cx="559259" cy="906984"/>
            </a:xfrm>
            <a:custGeom>
              <a:avLst/>
              <a:gdLst/>
              <a:ahLst/>
              <a:cxnLst/>
              <a:rect l="l" t="t" r="r" b="b"/>
              <a:pathLst>
                <a:path w="35919" h="58252" extrusionOk="0">
                  <a:moveTo>
                    <a:pt x="1" y="0"/>
                  </a:moveTo>
                  <a:lnTo>
                    <a:pt x="1" y="58251"/>
                  </a:lnTo>
                  <a:lnTo>
                    <a:pt x="35918" y="58251"/>
                  </a:lnTo>
                  <a:lnTo>
                    <a:pt x="359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354;p103">
              <a:extLst>
                <a:ext uri="{FF2B5EF4-FFF2-40B4-BE49-F238E27FC236}">
                  <a16:creationId xmlns:a16="http://schemas.microsoft.com/office/drawing/2014/main" id="{4E7127A7-D345-AA6D-1276-829A63EB3C13}"/>
                </a:ext>
              </a:extLst>
            </p:cNvPr>
            <p:cNvSpPr/>
            <p:nvPr/>
          </p:nvSpPr>
          <p:spPr>
            <a:xfrm>
              <a:off x="2290679" y="2594894"/>
              <a:ext cx="441129" cy="855603"/>
            </a:xfrm>
            <a:custGeom>
              <a:avLst/>
              <a:gdLst/>
              <a:ahLst/>
              <a:cxnLst/>
              <a:rect l="l" t="t" r="r" b="b"/>
              <a:pathLst>
                <a:path w="28332" h="54952" extrusionOk="0">
                  <a:moveTo>
                    <a:pt x="1" y="1"/>
                  </a:moveTo>
                  <a:lnTo>
                    <a:pt x="1" y="54951"/>
                  </a:lnTo>
                  <a:lnTo>
                    <a:pt x="28331" y="54951"/>
                  </a:lnTo>
                  <a:lnTo>
                    <a:pt x="283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4355;p103">
              <a:extLst>
                <a:ext uri="{FF2B5EF4-FFF2-40B4-BE49-F238E27FC236}">
                  <a16:creationId xmlns:a16="http://schemas.microsoft.com/office/drawing/2014/main" id="{6D86F9F0-2C4D-F8DB-8A45-4C4313874B0C}"/>
                </a:ext>
              </a:extLst>
            </p:cNvPr>
            <p:cNvSpPr/>
            <p:nvPr/>
          </p:nvSpPr>
          <p:spPr>
            <a:xfrm>
              <a:off x="2260644" y="1505788"/>
              <a:ext cx="532619" cy="872823"/>
            </a:xfrm>
            <a:custGeom>
              <a:avLst/>
              <a:gdLst/>
              <a:ahLst/>
              <a:cxnLst/>
              <a:rect l="l" t="t" r="r" b="b"/>
              <a:pathLst>
                <a:path w="34208" h="56058" extrusionOk="0">
                  <a:moveTo>
                    <a:pt x="17532" y="0"/>
                  </a:moveTo>
                  <a:lnTo>
                    <a:pt x="0" y="12992"/>
                  </a:lnTo>
                  <a:lnTo>
                    <a:pt x="0" y="56058"/>
                  </a:lnTo>
                  <a:lnTo>
                    <a:pt x="34207" y="56058"/>
                  </a:lnTo>
                  <a:lnTo>
                    <a:pt x="34207" y="12992"/>
                  </a:lnTo>
                  <a:lnTo>
                    <a:pt x="175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4356;p103">
              <a:extLst>
                <a:ext uri="{FF2B5EF4-FFF2-40B4-BE49-F238E27FC236}">
                  <a16:creationId xmlns:a16="http://schemas.microsoft.com/office/drawing/2014/main" id="{ECB34677-306D-8A8C-61FC-2FF8BE066EA9}"/>
                </a:ext>
              </a:extLst>
            </p:cNvPr>
            <p:cNvSpPr/>
            <p:nvPr/>
          </p:nvSpPr>
          <p:spPr>
            <a:xfrm>
              <a:off x="2247332" y="1505788"/>
              <a:ext cx="571185" cy="208965"/>
            </a:xfrm>
            <a:custGeom>
              <a:avLst/>
              <a:gdLst/>
              <a:ahLst/>
              <a:cxnLst/>
              <a:rect l="l" t="t" r="r" b="b"/>
              <a:pathLst>
                <a:path w="36685" h="13421" extrusionOk="0">
                  <a:moveTo>
                    <a:pt x="18387" y="0"/>
                  </a:moveTo>
                  <a:lnTo>
                    <a:pt x="0" y="13420"/>
                  </a:lnTo>
                  <a:lnTo>
                    <a:pt x="36685" y="13420"/>
                  </a:lnTo>
                  <a:lnTo>
                    <a:pt x="18387" y="0"/>
                  </a:lnTo>
                  <a:close/>
                </a:path>
              </a:pathLst>
            </a:custGeom>
            <a:solidFill>
              <a:srgbClr val="FFF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4357;p103">
              <a:extLst>
                <a:ext uri="{FF2B5EF4-FFF2-40B4-BE49-F238E27FC236}">
                  <a16:creationId xmlns:a16="http://schemas.microsoft.com/office/drawing/2014/main" id="{18E7FE9B-7A42-6214-20E0-4436E573E9CD}"/>
                </a:ext>
              </a:extLst>
            </p:cNvPr>
            <p:cNvSpPr/>
            <p:nvPr/>
          </p:nvSpPr>
          <p:spPr>
            <a:xfrm>
              <a:off x="2208750" y="1475737"/>
              <a:ext cx="631799" cy="239015"/>
            </a:xfrm>
            <a:custGeom>
              <a:avLst/>
              <a:gdLst/>
              <a:ahLst/>
              <a:cxnLst/>
              <a:rect l="l" t="t" r="r" b="b"/>
              <a:pathLst>
                <a:path w="40578" h="15351" extrusionOk="0">
                  <a:moveTo>
                    <a:pt x="20865" y="1"/>
                  </a:moveTo>
                  <a:lnTo>
                    <a:pt x="0" y="15350"/>
                  </a:lnTo>
                  <a:lnTo>
                    <a:pt x="5263" y="15350"/>
                  </a:lnTo>
                  <a:lnTo>
                    <a:pt x="20865" y="3970"/>
                  </a:lnTo>
                  <a:lnTo>
                    <a:pt x="35622" y="15350"/>
                  </a:lnTo>
                  <a:lnTo>
                    <a:pt x="40578" y="15350"/>
                  </a:lnTo>
                  <a:lnTo>
                    <a:pt x="20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4358;p103">
              <a:extLst>
                <a:ext uri="{FF2B5EF4-FFF2-40B4-BE49-F238E27FC236}">
                  <a16:creationId xmlns:a16="http://schemas.microsoft.com/office/drawing/2014/main" id="{FD7DB473-5D59-A901-F85B-1D52992AAEE3}"/>
                </a:ext>
              </a:extLst>
            </p:cNvPr>
            <p:cNvSpPr/>
            <p:nvPr/>
          </p:nvSpPr>
          <p:spPr>
            <a:xfrm>
              <a:off x="2234004" y="1714737"/>
              <a:ext cx="585385" cy="689829"/>
            </a:xfrm>
            <a:custGeom>
              <a:avLst/>
              <a:gdLst/>
              <a:ahLst/>
              <a:cxnLst/>
              <a:rect l="l" t="t" r="r" b="b"/>
              <a:pathLst>
                <a:path w="37597" h="44305" extrusionOk="0">
                  <a:moveTo>
                    <a:pt x="1" y="0"/>
                  </a:moveTo>
                  <a:lnTo>
                    <a:pt x="1" y="44304"/>
                  </a:lnTo>
                  <a:lnTo>
                    <a:pt x="37596" y="44304"/>
                  </a:lnTo>
                  <a:lnTo>
                    <a:pt x="37541" y="0"/>
                  </a:lnTo>
                  <a:lnTo>
                    <a:pt x="35918" y="0"/>
                  </a:lnTo>
                  <a:lnTo>
                    <a:pt x="35918" y="42638"/>
                  </a:lnTo>
                  <a:lnTo>
                    <a:pt x="1711" y="42638"/>
                  </a:lnTo>
                  <a:lnTo>
                    <a:pt x="1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4359;p103">
              <a:extLst>
                <a:ext uri="{FF2B5EF4-FFF2-40B4-BE49-F238E27FC236}">
                  <a16:creationId xmlns:a16="http://schemas.microsoft.com/office/drawing/2014/main" id="{4D1EE79A-B471-7CDE-2A87-F94B78E500AB}"/>
                </a:ext>
              </a:extLst>
            </p:cNvPr>
            <p:cNvSpPr/>
            <p:nvPr/>
          </p:nvSpPr>
          <p:spPr>
            <a:xfrm>
              <a:off x="2995875" y="2724109"/>
              <a:ext cx="407825" cy="459564"/>
            </a:xfrm>
            <a:custGeom>
              <a:avLst/>
              <a:gdLst/>
              <a:ahLst/>
              <a:cxnLst/>
              <a:rect l="l" t="t" r="r" b="b"/>
              <a:pathLst>
                <a:path w="26193" h="29516" extrusionOk="0">
                  <a:moveTo>
                    <a:pt x="1" y="1"/>
                  </a:moveTo>
                  <a:lnTo>
                    <a:pt x="1" y="29515"/>
                  </a:lnTo>
                  <a:lnTo>
                    <a:pt x="26193" y="29515"/>
                  </a:lnTo>
                  <a:lnTo>
                    <a:pt x="26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360;p103">
              <a:extLst>
                <a:ext uri="{FF2B5EF4-FFF2-40B4-BE49-F238E27FC236}">
                  <a16:creationId xmlns:a16="http://schemas.microsoft.com/office/drawing/2014/main" id="{9907B089-1A04-8295-C83B-7E0E7EF66E6E}"/>
                </a:ext>
              </a:extLst>
            </p:cNvPr>
            <p:cNvSpPr/>
            <p:nvPr/>
          </p:nvSpPr>
          <p:spPr>
            <a:xfrm>
              <a:off x="3029335" y="2759110"/>
              <a:ext cx="340921" cy="391103"/>
            </a:xfrm>
            <a:custGeom>
              <a:avLst/>
              <a:gdLst/>
              <a:ahLst/>
              <a:cxnLst/>
              <a:rect l="l" t="t" r="r" b="b"/>
              <a:pathLst>
                <a:path w="21896" h="25119" extrusionOk="0">
                  <a:moveTo>
                    <a:pt x="1" y="1"/>
                  </a:moveTo>
                  <a:lnTo>
                    <a:pt x="1" y="25118"/>
                  </a:lnTo>
                  <a:lnTo>
                    <a:pt x="21895" y="25118"/>
                  </a:lnTo>
                  <a:lnTo>
                    <a:pt x="218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4361;p103">
              <a:extLst>
                <a:ext uri="{FF2B5EF4-FFF2-40B4-BE49-F238E27FC236}">
                  <a16:creationId xmlns:a16="http://schemas.microsoft.com/office/drawing/2014/main" id="{9B1E0142-728A-0686-5751-8A7E0323A4C6}"/>
                </a:ext>
              </a:extLst>
            </p:cNvPr>
            <p:cNvSpPr/>
            <p:nvPr/>
          </p:nvSpPr>
          <p:spPr>
            <a:xfrm>
              <a:off x="1657369" y="2724109"/>
              <a:ext cx="407654" cy="459564"/>
            </a:xfrm>
            <a:custGeom>
              <a:avLst/>
              <a:gdLst/>
              <a:ahLst/>
              <a:cxnLst/>
              <a:rect l="l" t="t" r="r" b="b"/>
              <a:pathLst>
                <a:path w="26182" h="29516" extrusionOk="0">
                  <a:moveTo>
                    <a:pt x="0" y="1"/>
                  </a:moveTo>
                  <a:lnTo>
                    <a:pt x="0" y="29515"/>
                  </a:lnTo>
                  <a:lnTo>
                    <a:pt x="26182" y="29515"/>
                  </a:lnTo>
                  <a:lnTo>
                    <a:pt x="26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362;p103">
              <a:extLst>
                <a:ext uri="{FF2B5EF4-FFF2-40B4-BE49-F238E27FC236}">
                  <a16:creationId xmlns:a16="http://schemas.microsoft.com/office/drawing/2014/main" id="{D55062CE-F3DC-3E8D-28D0-9D0A9B21AEFD}"/>
                </a:ext>
              </a:extLst>
            </p:cNvPr>
            <p:cNvSpPr/>
            <p:nvPr/>
          </p:nvSpPr>
          <p:spPr>
            <a:xfrm>
              <a:off x="1690829" y="2759110"/>
              <a:ext cx="340921" cy="391103"/>
            </a:xfrm>
            <a:custGeom>
              <a:avLst/>
              <a:gdLst/>
              <a:ahLst/>
              <a:cxnLst/>
              <a:rect l="l" t="t" r="r" b="b"/>
              <a:pathLst>
                <a:path w="21896" h="25119" extrusionOk="0">
                  <a:moveTo>
                    <a:pt x="0" y="1"/>
                  </a:moveTo>
                  <a:lnTo>
                    <a:pt x="0" y="25118"/>
                  </a:lnTo>
                  <a:lnTo>
                    <a:pt x="21895" y="25118"/>
                  </a:lnTo>
                  <a:lnTo>
                    <a:pt x="218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4363;p103">
              <a:extLst>
                <a:ext uri="{FF2B5EF4-FFF2-40B4-BE49-F238E27FC236}">
                  <a16:creationId xmlns:a16="http://schemas.microsoft.com/office/drawing/2014/main" id="{30719D40-3159-8618-299D-A7B759B4BB33}"/>
                </a:ext>
              </a:extLst>
            </p:cNvPr>
            <p:cNvSpPr/>
            <p:nvPr/>
          </p:nvSpPr>
          <p:spPr>
            <a:xfrm>
              <a:off x="1654816" y="2721727"/>
              <a:ext cx="7178" cy="7365"/>
            </a:xfrm>
            <a:custGeom>
              <a:avLst/>
              <a:gdLst/>
              <a:ahLst/>
              <a:cxnLst/>
              <a:rect l="l" t="t" r="r" b="b"/>
              <a:pathLst>
                <a:path w="461" h="473" extrusionOk="0">
                  <a:moveTo>
                    <a:pt x="318" y="0"/>
                  </a:moveTo>
                  <a:lnTo>
                    <a:pt x="164" y="154"/>
                  </a:lnTo>
                  <a:lnTo>
                    <a:pt x="461" y="154"/>
                  </a:lnTo>
                  <a:lnTo>
                    <a:pt x="318" y="0"/>
                  </a:lnTo>
                  <a:close/>
                  <a:moveTo>
                    <a:pt x="164" y="154"/>
                  </a:moveTo>
                  <a:lnTo>
                    <a:pt x="0" y="297"/>
                  </a:lnTo>
                  <a:lnTo>
                    <a:pt x="164" y="472"/>
                  </a:lnTo>
                  <a:lnTo>
                    <a:pt x="164" y="154"/>
                  </a:lnTo>
                  <a:close/>
                </a:path>
              </a:pathLst>
            </a:custGeom>
            <a:solidFill>
              <a:srgbClr val="BE8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364;p103">
              <a:extLst>
                <a:ext uri="{FF2B5EF4-FFF2-40B4-BE49-F238E27FC236}">
                  <a16:creationId xmlns:a16="http://schemas.microsoft.com/office/drawing/2014/main" id="{ECBC2E79-2C25-ADD2-273A-ECED499AC6D7}"/>
                </a:ext>
              </a:extLst>
            </p:cNvPr>
            <p:cNvSpPr/>
            <p:nvPr/>
          </p:nvSpPr>
          <p:spPr>
            <a:xfrm>
              <a:off x="1657369" y="2724109"/>
              <a:ext cx="23573" cy="21362"/>
            </a:xfrm>
            <a:custGeom>
              <a:avLst/>
              <a:gdLst/>
              <a:ahLst/>
              <a:cxnLst/>
              <a:rect l="l" t="t" r="r" b="b"/>
              <a:pathLst>
                <a:path w="1514" h="1372" extrusionOk="0">
                  <a:moveTo>
                    <a:pt x="0" y="1"/>
                  </a:moveTo>
                  <a:lnTo>
                    <a:pt x="0" y="319"/>
                  </a:lnTo>
                  <a:lnTo>
                    <a:pt x="823" y="1185"/>
                  </a:lnTo>
                  <a:cubicBezTo>
                    <a:pt x="1020" y="1251"/>
                    <a:pt x="1218" y="1316"/>
                    <a:pt x="1415" y="1372"/>
                  </a:cubicBezTo>
                  <a:lnTo>
                    <a:pt x="1513" y="127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6C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365;p103">
              <a:extLst>
                <a:ext uri="{FF2B5EF4-FFF2-40B4-BE49-F238E27FC236}">
                  <a16:creationId xmlns:a16="http://schemas.microsoft.com/office/drawing/2014/main" id="{83D2BF96-3381-5956-077C-3CB0EE631E02}"/>
                </a:ext>
              </a:extLst>
            </p:cNvPr>
            <p:cNvSpPr/>
            <p:nvPr/>
          </p:nvSpPr>
          <p:spPr>
            <a:xfrm>
              <a:off x="2060227" y="3178878"/>
              <a:ext cx="7193" cy="7178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308" y="0"/>
                  </a:moveTo>
                  <a:lnTo>
                    <a:pt x="308" y="307"/>
                  </a:lnTo>
                  <a:lnTo>
                    <a:pt x="461" y="143"/>
                  </a:lnTo>
                  <a:lnTo>
                    <a:pt x="308" y="0"/>
                  </a:lnTo>
                  <a:close/>
                  <a:moveTo>
                    <a:pt x="1" y="307"/>
                  </a:moveTo>
                  <a:lnTo>
                    <a:pt x="154" y="461"/>
                  </a:lnTo>
                  <a:lnTo>
                    <a:pt x="308" y="307"/>
                  </a:lnTo>
                  <a:close/>
                </a:path>
              </a:pathLst>
            </a:custGeom>
            <a:solidFill>
              <a:srgbClr val="AB6B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366;p103">
              <a:extLst>
                <a:ext uri="{FF2B5EF4-FFF2-40B4-BE49-F238E27FC236}">
                  <a16:creationId xmlns:a16="http://schemas.microsoft.com/office/drawing/2014/main" id="{EDF6962B-3941-00D4-6543-AB694100A17F}"/>
                </a:ext>
              </a:extLst>
            </p:cNvPr>
            <p:cNvSpPr/>
            <p:nvPr/>
          </p:nvSpPr>
          <p:spPr>
            <a:xfrm>
              <a:off x="1661807" y="2257912"/>
              <a:ext cx="384439" cy="384454"/>
            </a:xfrm>
            <a:custGeom>
              <a:avLst/>
              <a:gdLst/>
              <a:ahLst/>
              <a:cxnLst/>
              <a:rect l="l" t="t" r="r" b="b"/>
              <a:pathLst>
                <a:path w="24691" h="24692" extrusionOk="0">
                  <a:moveTo>
                    <a:pt x="12345" y="1"/>
                  </a:moveTo>
                  <a:cubicBezTo>
                    <a:pt x="5526" y="1"/>
                    <a:pt x="0" y="5527"/>
                    <a:pt x="0" y="12346"/>
                  </a:cubicBezTo>
                  <a:cubicBezTo>
                    <a:pt x="0" y="19166"/>
                    <a:pt x="5526" y="24692"/>
                    <a:pt x="12345" y="24692"/>
                  </a:cubicBezTo>
                  <a:cubicBezTo>
                    <a:pt x="19165" y="24692"/>
                    <a:pt x="24691" y="19166"/>
                    <a:pt x="24691" y="12346"/>
                  </a:cubicBezTo>
                  <a:cubicBezTo>
                    <a:pt x="24691" y="5527"/>
                    <a:pt x="19165" y="1"/>
                    <a:pt x="12345" y="1"/>
                  </a:cubicBezTo>
                  <a:close/>
                </a:path>
              </a:pathLst>
            </a:custGeom>
            <a:solidFill>
              <a:srgbClr val="91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367;p103">
              <a:extLst>
                <a:ext uri="{FF2B5EF4-FFF2-40B4-BE49-F238E27FC236}">
                  <a16:creationId xmlns:a16="http://schemas.microsoft.com/office/drawing/2014/main" id="{0E50AD89-FE94-7003-B77A-BEDDE69B1FE5}"/>
                </a:ext>
              </a:extLst>
            </p:cNvPr>
            <p:cNvSpPr/>
            <p:nvPr/>
          </p:nvSpPr>
          <p:spPr>
            <a:xfrm>
              <a:off x="1681098" y="2278060"/>
              <a:ext cx="344331" cy="344159"/>
            </a:xfrm>
            <a:custGeom>
              <a:avLst/>
              <a:gdLst/>
              <a:ahLst/>
              <a:cxnLst/>
              <a:rect l="l" t="t" r="r" b="b"/>
              <a:pathLst>
                <a:path w="22115" h="22104" extrusionOk="0">
                  <a:moveTo>
                    <a:pt x="11052" y="1"/>
                  </a:moveTo>
                  <a:cubicBezTo>
                    <a:pt x="4956" y="1"/>
                    <a:pt x="1" y="4945"/>
                    <a:pt x="1" y="11052"/>
                  </a:cubicBezTo>
                  <a:cubicBezTo>
                    <a:pt x="1" y="17159"/>
                    <a:pt x="4956" y="22104"/>
                    <a:pt x="11052" y="22104"/>
                  </a:cubicBezTo>
                  <a:cubicBezTo>
                    <a:pt x="17159" y="22104"/>
                    <a:pt x="22114" y="17159"/>
                    <a:pt x="22114" y="11052"/>
                  </a:cubicBezTo>
                  <a:cubicBezTo>
                    <a:pt x="22114" y="4945"/>
                    <a:pt x="17159" y="1"/>
                    <a:pt x="110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368;p103">
              <a:extLst>
                <a:ext uri="{FF2B5EF4-FFF2-40B4-BE49-F238E27FC236}">
                  <a16:creationId xmlns:a16="http://schemas.microsoft.com/office/drawing/2014/main" id="{37591A2B-66B5-B620-1F1C-D7A9C7C59C70}"/>
                </a:ext>
              </a:extLst>
            </p:cNvPr>
            <p:cNvSpPr/>
            <p:nvPr/>
          </p:nvSpPr>
          <p:spPr>
            <a:xfrm>
              <a:off x="3004081" y="2257912"/>
              <a:ext cx="384268" cy="384454"/>
            </a:xfrm>
            <a:custGeom>
              <a:avLst/>
              <a:gdLst/>
              <a:ahLst/>
              <a:cxnLst/>
              <a:rect l="l" t="t" r="r" b="b"/>
              <a:pathLst>
                <a:path w="24680" h="24692" extrusionOk="0">
                  <a:moveTo>
                    <a:pt x="12345" y="1"/>
                  </a:moveTo>
                  <a:cubicBezTo>
                    <a:pt x="5526" y="1"/>
                    <a:pt x="0" y="5527"/>
                    <a:pt x="0" y="12346"/>
                  </a:cubicBezTo>
                  <a:cubicBezTo>
                    <a:pt x="0" y="19166"/>
                    <a:pt x="5526" y="24692"/>
                    <a:pt x="12345" y="24692"/>
                  </a:cubicBezTo>
                  <a:cubicBezTo>
                    <a:pt x="19153" y="24692"/>
                    <a:pt x="24679" y="19166"/>
                    <a:pt x="24679" y="12346"/>
                  </a:cubicBezTo>
                  <a:cubicBezTo>
                    <a:pt x="24679" y="5527"/>
                    <a:pt x="19153" y="1"/>
                    <a:pt x="12345" y="1"/>
                  </a:cubicBezTo>
                  <a:close/>
                </a:path>
              </a:pathLst>
            </a:custGeom>
            <a:solidFill>
              <a:srgbClr val="91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4369;p103">
              <a:extLst>
                <a:ext uri="{FF2B5EF4-FFF2-40B4-BE49-F238E27FC236}">
                  <a16:creationId xmlns:a16="http://schemas.microsoft.com/office/drawing/2014/main" id="{5EE33C4A-DC8E-CF3A-8F8F-5956FBD04476}"/>
                </a:ext>
              </a:extLst>
            </p:cNvPr>
            <p:cNvSpPr/>
            <p:nvPr/>
          </p:nvSpPr>
          <p:spPr>
            <a:xfrm>
              <a:off x="3023356" y="2278060"/>
              <a:ext cx="344346" cy="344159"/>
            </a:xfrm>
            <a:custGeom>
              <a:avLst/>
              <a:gdLst/>
              <a:ahLst/>
              <a:cxnLst/>
              <a:rect l="l" t="t" r="r" b="b"/>
              <a:pathLst>
                <a:path w="22116" h="22104" extrusionOk="0">
                  <a:moveTo>
                    <a:pt x="11052" y="1"/>
                  </a:moveTo>
                  <a:cubicBezTo>
                    <a:pt x="4946" y="1"/>
                    <a:pt x="1" y="4945"/>
                    <a:pt x="1" y="11052"/>
                  </a:cubicBezTo>
                  <a:cubicBezTo>
                    <a:pt x="1" y="17159"/>
                    <a:pt x="4946" y="22104"/>
                    <a:pt x="11052" y="22104"/>
                  </a:cubicBezTo>
                  <a:cubicBezTo>
                    <a:pt x="17159" y="22104"/>
                    <a:pt x="22115" y="17159"/>
                    <a:pt x="22115" y="11052"/>
                  </a:cubicBezTo>
                  <a:cubicBezTo>
                    <a:pt x="22115" y="4945"/>
                    <a:pt x="17159" y="1"/>
                    <a:pt x="110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4370;p103">
              <a:extLst>
                <a:ext uri="{FF2B5EF4-FFF2-40B4-BE49-F238E27FC236}">
                  <a16:creationId xmlns:a16="http://schemas.microsoft.com/office/drawing/2014/main" id="{9D76CF3B-577C-B68A-8C4B-8D84DA515588}"/>
                </a:ext>
              </a:extLst>
            </p:cNvPr>
            <p:cNvSpPr/>
            <p:nvPr/>
          </p:nvSpPr>
          <p:spPr>
            <a:xfrm>
              <a:off x="2924689" y="1574062"/>
              <a:ext cx="1043" cy="22032"/>
            </a:xfrm>
            <a:custGeom>
              <a:avLst/>
              <a:gdLst/>
              <a:ahLst/>
              <a:cxnLst/>
              <a:rect l="l" t="t" r="r" b="b"/>
              <a:pathLst>
                <a:path w="67" h="1415" extrusionOk="0">
                  <a:moveTo>
                    <a:pt x="66" y="1"/>
                  </a:moveTo>
                  <a:cubicBezTo>
                    <a:pt x="56" y="55"/>
                    <a:pt x="56" y="111"/>
                    <a:pt x="44" y="165"/>
                  </a:cubicBezTo>
                  <a:cubicBezTo>
                    <a:pt x="0" y="593"/>
                    <a:pt x="12" y="1010"/>
                    <a:pt x="66" y="1415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E0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4371;p103">
              <a:extLst>
                <a:ext uri="{FF2B5EF4-FFF2-40B4-BE49-F238E27FC236}">
                  <a16:creationId xmlns:a16="http://schemas.microsoft.com/office/drawing/2014/main" id="{9CEB279D-0AB3-46A7-D829-2D2DD837EF1B}"/>
                </a:ext>
              </a:extLst>
            </p:cNvPr>
            <p:cNvSpPr/>
            <p:nvPr/>
          </p:nvSpPr>
          <p:spPr>
            <a:xfrm>
              <a:off x="2925717" y="1495714"/>
              <a:ext cx="263756" cy="285087"/>
            </a:xfrm>
            <a:custGeom>
              <a:avLst/>
              <a:gdLst/>
              <a:ahLst/>
              <a:cxnLst/>
              <a:rect l="l" t="t" r="r" b="b"/>
              <a:pathLst>
                <a:path w="16940" h="18310" extrusionOk="0">
                  <a:moveTo>
                    <a:pt x="4671" y="0"/>
                  </a:moveTo>
                  <a:lnTo>
                    <a:pt x="4638" y="33"/>
                  </a:lnTo>
                  <a:cubicBezTo>
                    <a:pt x="4978" y="538"/>
                    <a:pt x="5482" y="943"/>
                    <a:pt x="6042" y="1162"/>
                  </a:cubicBezTo>
                  <a:cubicBezTo>
                    <a:pt x="5450" y="987"/>
                    <a:pt x="4890" y="911"/>
                    <a:pt x="4375" y="911"/>
                  </a:cubicBezTo>
                  <a:cubicBezTo>
                    <a:pt x="1744" y="911"/>
                    <a:pt x="275" y="2950"/>
                    <a:pt x="0" y="5033"/>
                  </a:cubicBezTo>
                  <a:lnTo>
                    <a:pt x="0" y="6447"/>
                  </a:lnTo>
                  <a:cubicBezTo>
                    <a:pt x="66" y="6919"/>
                    <a:pt x="198" y="7379"/>
                    <a:pt x="395" y="7774"/>
                  </a:cubicBezTo>
                  <a:lnTo>
                    <a:pt x="2807" y="9473"/>
                  </a:lnTo>
                  <a:cubicBezTo>
                    <a:pt x="2917" y="9484"/>
                    <a:pt x="3026" y="9484"/>
                    <a:pt x="3136" y="9484"/>
                  </a:cubicBezTo>
                  <a:cubicBezTo>
                    <a:pt x="3244" y="9484"/>
                    <a:pt x="3352" y="9484"/>
                    <a:pt x="3468" y="9476"/>
                  </a:cubicBezTo>
                  <a:lnTo>
                    <a:pt x="3468" y="9476"/>
                  </a:lnTo>
                  <a:cubicBezTo>
                    <a:pt x="3299" y="9492"/>
                    <a:pt x="3147" y="9543"/>
                    <a:pt x="3004" y="9604"/>
                  </a:cubicBezTo>
                  <a:lnTo>
                    <a:pt x="4945" y="10964"/>
                  </a:lnTo>
                  <a:cubicBezTo>
                    <a:pt x="5131" y="10800"/>
                    <a:pt x="5394" y="10745"/>
                    <a:pt x="5636" y="10679"/>
                  </a:cubicBezTo>
                  <a:cubicBezTo>
                    <a:pt x="5701" y="10668"/>
                    <a:pt x="5767" y="10646"/>
                    <a:pt x="5823" y="10635"/>
                  </a:cubicBezTo>
                  <a:cubicBezTo>
                    <a:pt x="6864" y="10142"/>
                    <a:pt x="7949" y="9704"/>
                    <a:pt x="9034" y="9506"/>
                  </a:cubicBezTo>
                  <a:cubicBezTo>
                    <a:pt x="9100" y="9495"/>
                    <a:pt x="9166" y="9473"/>
                    <a:pt x="9232" y="9462"/>
                  </a:cubicBezTo>
                  <a:cubicBezTo>
                    <a:pt x="9385" y="9429"/>
                    <a:pt x="9528" y="9418"/>
                    <a:pt x="9682" y="9418"/>
                  </a:cubicBezTo>
                  <a:cubicBezTo>
                    <a:pt x="9868" y="9407"/>
                    <a:pt x="10043" y="9397"/>
                    <a:pt x="10219" y="9397"/>
                  </a:cubicBezTo>
                  <a:cubicBezTo>
                    <a:pt x="10767" y="9397"/>
                    <a:pt x="11326" y="9473"/>
                    <a:pt x="11863" y="9660"/>
                  </a:cubicBezTo>
                  <a:cubicBezTo>
                    <a:pt x="12247" y="9791"/>
                    <a:pt x="12598" y="9955"/>
                    <a:pt x="12938" y="10164"/>
                  </a:cubicBezTo>
                  <a:cubicBezTo>
                    <a:pt x="13179" y="10218"/>
                    <a:pt x="13398" y="10284"/>
                    <a:pt x="13453" y="10339"/>
                  </a:cubicBezTo>
                  <a:cubicBezTo>
                    <a:pt x="11074" y="7840"/>
                    <a:pt x="7621" y="6973"/>
                    <a:pt x="4266" y="6929"/>
                  </a:cubicBezTo>
                  <a:cubicBezTo>
                    <a:pt x="3202" y="6919"/>
                    <a:pt x="1908" y="6842"/>
                    <a:pt x="1426" y="5899"/>
                  </a:cubicBezTo>
                  <a:cubicBezTo>
                    <a:pt x="1338" y="5723"/>
                    <a:pt x="1294" y="5482"/>
                    <a:pt x="1426" y="5340"/>
                  </a:cubicBezTo>
                  <a:cubicBezTo>
                    <a:pt x="1503" y="5252"/>
                    <a:pt x="1634" y="5208"/>
                    <a:pt x="1754" y="5186"/>
                  </a:cubicBezTo>
                  <a:cubicBezTo>
                    <a:pt x="3082" y="4868"/>
                    <a:pt x="4551" y="4649"/>
                    <a:pt x="6020" y="4605"/>
                  </a:cubicBezTo>
                  <a:cubicBezTo>
                    <a:pt x="6425" y="4529"/>
                    <a:pt x="6831" y="4495"/>
                    <a:pt x="7226" y="4495"/>
                  </a:cubicBezTo>
                  <a:cubicBezTo>
                    <a:pt x="8103" y="4495"/>
                    <a:pt x="8969" y="4660"/>
                    <a:pt x="9813" y="4923"/>
                  </a:cubicBezTo>
                  <a:cubicBezTo>
                    <a:pt x="10065" y="4978"/>
                    <a:pt x="10318" y="5043"/>
                    <a:pt x="10569" y="5121"/>
                  </a:cubicBezTo>
                  <a:cubicBezTo>
                    <a:pt x="8969" y="4254"/>
                    <a:pt x="7270" y="4002"/>
                    <a:pt x="5516" y="4002"/>
                  </a:cubicBezTo>
                  <a:cubicBezTo>
                    <a:pt x="5241" y="4002"/>
                    <a:pt x="4956" y="4002"/>
                    <a:pt x="4671" y="4013"/>
                  </a:cubicBezTo>
                  <a:cubicBezTo>
                    <a:pt x="4605" y="4024"/>
                    <a:pt x="4539" y="4024"/>
                    <a:pt x="4474" y="4024"/>
                  </a:cubicBezTo>
                  <a:cubicBezTo>
                    <a:pt x="3969" y="4024"/>
                    <a:pt x="3410" y="3937"/>
                    <a:pt x="3289" y="3476"/>
                  </a:cubicBezTo>
                  <a:cubicBezTo>
                    <a:pt x="3016" y="2402"/>
                    <a:pt x="4934" y="2270"/>
                    <a:pt x="6261" y="2270"/>
                  </a:cubicBezTo>
                  <a:cubicBezTo>
                    <a:pt x="6469" y="2270"/>
                    <a:pt x="6666" y="2281"/>
                    <a:pt x="6831" y="2281"/>
                  </a:cubicBezTo>
                  <a:cubicBezTo>
                    <a:pt x="6995" y="2281"/>
                    <a:pt x="7149" y="2292"/>
                    <a:pt x="7258" y="2292"/>
                  </a:cubicBezTo>
                  <a:cubicBezTo>
                    <a:pt x="7292" y="2292"/>
                    <a:pt x="7324" y="2292"/>
                    <a:pt x="7357" y="2281"/>
                  </a:cubicBezTo>
                  <a:lnTo>
                    <a:pt x="7928" y="2281"/>
                  </a:lnTo>
                  <a:cubicBezTo>
                    <a:pt x="8201" y="2215"/>
                    <a:pt x="8476" y="2182"/>
                    <a:pt x="8761" y="2182"/>
                  </a:cubicBezTo>
                  <a:cubicBezTo>
                    <a:pt x="10033" y="2182"/>
                    <a:pt x="11414" y="2763"/>
                    <a:pt x="12467" y="3213"/>
                  </a:cubicBezTo>
                  <a:cubicBezTo>
                    <a:pt x="13278" y="3552"/>
                    <a:pt x="14056" y="4144"/>
                    <a:pt x="14791" y="4638"/>
                  </a:cubicBezTo>
                  <a:cubicBezTo>
                    <a:pt x="15174" y="4901"/>
                    <a:pt x="15547" y="5175"/>
                    <a:pt x="15920" y="5460"/>
                  </a:cubicBezTo>
                  <a:cubicBezTo>
                    <a:pt x="16216" y="5679"/>
                    <a:pt x="16742" y="5976"/>
                    <a:pt x="16940" y="6293"/>
                  </a:cubicBezTo>
                  <a:cubicBezTo>
                    <a:pt x="16336" y="5318"/>
                    <a:pt x="15744" y="4331"/>
                    <a:pt x="15174" y="3333"/>
                  </a:cubicBezTo>
                  <a:cubicBezTo>
                    <a:pt x="14758" y="2599"/>
                    <a:pt x="14231" y="1776"/>
                    <a:pt x="13431" y="1415"/>
                  </a:cubicBezTo>
                  <a:cubicBezTo>
                    <a:pt x="13025" y="1228"/>
                    <a:pt x="12587" y="1184"/>
                    <a:pt x="12148" y="1184"/>
                  </a:cubicBezTo>
                  <a:cubicBezTo>
                    <a:pt x="11962" y="1184"/>
                    <a:pt x="11775" y="1184"/>
                    <a:pt x="11578" y="1196"/>
                  </a:cubicBezTo>
                  <a:cubicBezTo>
                    <a:pt x="11392" y="1206"/>
                    <a:pt x="11205" y="1218"/>
                    <a:pt x="11019" y="1218"/>
                  </a:cubicBezTo>
                  <a:cubicBezTo>
                    <a:pt x="10888" y="1218"/>
                    <a:pt x="10756" y="1206"/>
                    <a:pt x="10635" y="1196"/>
                  </a:cubicBezTo>
                  <a:cubicBezTo>
                    <a:pt x="10350" y="1174"/>
                    <a:pt x="10055" y="1097"/>
                    <a:pt x="9791" y="965"/>
                  </a:cubicBezTo>
                  <a:cubicBezTo>
                    <a:pt x="9298" y="768"/>
                    <a:pt x="8815" y="428"/>
                    <a:pt x="8849" y="0"/>
                  </a:cubicBezTo>
                  <a:close/>
                  <a:moveTo>
                    <a:pt x="9704" y="11677"/>
                  </a:moveTo>
                  <a:cubicBezTo>
                    <a:pt x="9495" y="11677"/>
                    <a:pt x="9287" y="11731"/>
                    <a:pt x="9078" y="11787"/>
                  </a:cubicBezTo>
                  <a:cubicBezTo>
                    <a:pt x="8432" y="11962"/>
                    <a:pt x="7587" y="12203"/>
                    <a:pt x="6798" y="12269"/>
                  </a:cubicBezTo>
                  <a:lnTo>
                    <a:pt x="15405" y="18310"/>
                  </a:lnTo>
                  <a:cubicBezTo>
                    <a:pt x="15481" y="17608"/>
                    <a:pt x="15569" y="16906"/>
                    <a:pt x="15624" y="16216"/>
                  </a:cubicBezTo>
                  <a:cubicBezTo>
                    <a:pt x="15657" y="15832"/>
                    <a:pt x="15679" y="15427"/>
                    <a:pt x="15503" y="15086"/>
                  </a:cubicBezTo>
                  <a:cubicBezTo>
                    <a:pt x="15339" y="14769"/>
                    <a:pt x="15032" y="14560"/>
                    <a:pt x="14736" y="14363"/>
                  </a:cubicBezTo>
                  <a:cubicBezTo>
                    <a:pt x="13409" y="13508"/>
                    <a:pt x="11973" y="12762"/>
                    <a:pt x="10581" y="11984"/>
                  </a:cubicBezTo>
                  <a:cubicBezTo>
                    <a:pt x="10328" y="11841"/>
                    <a:pt x="10055" y="11688"/>
                    <a:pt x="9758" y="11677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4372;p103">
              <a:extLst>
                <a:ext uri="{FF2B5EF4-FFF2-40B4-BE49-F238E27FC236}">
                  <a16:creationId xmlns:a16="http://schemas.microsoft.com/office/drawing/2014/main" id="{95C55729-2793-1B50-2624-63CE975212D5}"/>
                </a:ext>
              </a:extLst>
            </p:cNvPr>
            <p:cNvSpPr/>
            <p:nvPr/>
          </p:nvSpPr>
          <p:spPr>
            <a:xfrm>
              <a:off x="3118956" y="1809652"/>
              <a:ext cx="482950" cy="337324"/>
            </a:xfrm>
            <a:custGeom>
              <a:avLst/>
              <a:gdLst/>
              <a:ahLst/>
              <a:cxnLst/>
              <a:rect l="l" t="t" r="r" b="b"/>
              <a:pathLst>
                <a:path w="31018" h="21665" extrusionOk="0">
                  <a:moveTo>
                    <a:pt x="0" y="0"/>
                  </a:moveTo>
                  <a:lnTo>
                    <a:pt x="0" y="0"/>
                  </a:lnTo>
                  <a:cubicBezTo>
                    <a:pt x="406" y="4199"/>
                    <a:pt x="121" y="8881"/>
                    <a:pt x="3158" y="11720"/>
                  </a:cubicBezTo>
                  <a:cubicBezTo>
                    <a:pt x="4561" y="13036"/>
                    <a:pt x="6469" y="13671"/>
                    <a:pt x="8322" y="14231"/>
                  </a:cubicBezTo>
                  <a:cubicBezTo>
                    <a:pt x="13300" y="15733"/>
                    <a:pt x="18376" y="16917"/>
                    <a:pt x="23518" y="17783"/>
                  </a:cubicBezTo>
                  <a:cubicBezTo>
                    <a:pt x="23562" y="19351"/>
                    <a:pt x="22729" y="20634"/>
                    <a:pt x="21533" y="21665"/>
                  </a:cubicBezTo>
                  <a:lnTo>
                    <a:pt x="31017" y="21665"/>
                  </a:lnTo>
                  <a:lnTo>
                    <a:pt x="17729" y="12378"/>
                  </a:lnTo>
                  <a:cubicBezTo>
                    <a:pt x="16414" y="11961"/>
                    <a:pt x="15076" y="11566"/>
                    <a:pt x="13695" y="11380"/>
                  </a:cubicBezTo>
                  <a:cubicBezTo>
                    <a:pt x="11118" y="11018"/>
                    <a:pt x="8322" y="11347"/>
                    <a:pt x="6096" y="9988"/>
                  </a:cubicBezTo>
                  <a:cubicBezTo>
                    <a:pt x="3947" y="8683"/>
                    <a:pt x="2906" y="6074"/>
                    <a:pt x="2709" y="3563"/>
                  </a:cubicBezTo>
                  <a:cubicBezTo>
                    <a:pt x="2665" y="2993"/>
                    <a:pt x="2654" y="2423"/>
                    <a:pt x="2665" y="18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373;p103">
              <a:extLst>
                <a:ext uri="{FF2B5EF4-FFF2-40B4-BE49-F238E27FC236}">
                  <a16:creationId xmlns:a16="http://schemas.microsoft.com/office/drawing/2014/main" id="{3002A09C-586C-FA4C-86A8-0F8C91E44B5D}"/>
                </a:ext>
              </a:extLst>
            </p:cNvPr>
            <p:cNvSpPr/>
            <p:nvPr/>
          </p:nvSpPr>
          <p:spPr>
            <a:xfrm>
              <a:off x="2931852" y="1616739"/>
              <a:ext cx="586070" cy="426789"/>
            </a:xfrm>
            <a:custGeom>
              <a:avLst/>
              <a:gdLst/>
              <a:ahLst/>
              <a:cxnLst/>
              <a:rect l="l" t="t" r="r" b="b"/>
              <a:pathLst>
                <a:path w="37641" h="27411" extrusionOk="0">
                  <a:moveTo>
                    <a:pt x="1" y="1"/>
                  </a:moveTo>
                  <a:lnTo>
                    <a:pt x="1" y="1"/>
                  </a:lnTo>
                  <a:cubicBezTo>
                    <a:pt x="451" y="922"/>
                    <a:pt x="1262" y="1590"/>
                    <a:pt x="2413" y="1700"/>
                  </a:cubicBezTo>
                  <a:lnTo>
                    <a:pt x="1" y="1"/>
                  </a:lnTo>
                  <a:close/>
                  <a:moveTo>
                    <a:pt x="2610" y="1831"/>
                  </a:moveTo>
                  <a:cubicBezTo>
                    <a:pt x="2347" y="1963"/>
                    <a:pt x="2139" y="2172"/>
                    <a:pt x="1974" y="2423"/>
                  </a:cubicBezTo>
                  <a:lnTo>
                    <a:pt x="8904" y="7281"/>
                  </a:lnTo>
                  <a:cubicBezTo>
                    <a:pt x="9627" y="7500"/>
                    <a:pt x="10285" y="7840"/>
                    <a:pt x="10789" y="8399"/>
                  </a:cubicBezTo>
                  <a:cubicBezTo>
                    <a:pt x="10910" y="8531"/>
                    <a:pt x="11020" y="8673"/>
                    <a:pt x="11108" y="8826"/>
                  </a:cubicBezTo>
                  <a:lnTo>
                    <a:pt x="14901" y="11480"/>
                  </a:lnTo>
                  <a:cubicBezTo>
                    <a:pt x="14934" y="11162"/>
                    <a:pt x="14978" y="10844"/>
                    <a:pt x="15011" y="10537"/>
                  </a:cubicBezTo>
                  <a:lnTo>
                    <a:pt x="6404" y="4496"/>
                  </a:lnTo>
                  <a:cubicBezTo>
                    <a:pt x="6272" y="4507"/>
                    <a:pt x="6141" y="4518"/>
                    <a:pt x="6021" y="4518"/>
                  </a:cubicBezTo>
                  <a:cubicBezTo>
                    <a:pt x="5801" y="4518"/>
                    <a:pt x="5604" y="4496"/>
                    <a:pt x="5407" y="4463"/>
                  </a:cubicBezTo>
                  <a:cubicBezTo>
                    <a:pt x="5022" y="4375"/>
                    <a:pt x="4255" y="3915"/>
                    <a:pt x="4387" y="3444"/>
                  </a:cubicBezTo>
                  <a:cubicBezTo>
                    <a:pt x="4365" y="3432"/>
                    <a:pt x="4354" y="3422"/>
                    <a:pt x="4343" y="3410"/>
                  </a:cubicBezTo>
                  <a:cubicBezTo>
                    <a:pt x="4365" y="3388"/>
                    <a:pt x="4387" y="3378"/>
                    <a:pt x="4420" y="3366"/>
                  </a:cubicBezTo>
                  <a:cubicBezTo>
                    <a:pt x="4442" y="3312"/>
                    <a:pt x="4486" y="3268"/>
                    <a:pt x="4529" y="3213"/>
                  </a:cubicBezTo>
                  <a:lnTo>
                    <a:pt x="4551" y="3191"/>
                  </a:lnTo>
                  <a:lnTo>
                    <a:pt x="2610" y="1831"/>
                  </a:lnTo>
                  <a:close/>
                  <a:moveTo>
                    <a:pt x="37377" y="27235"/>
                  </a:moveTo>
                  <a:lnTo>
                    <a:pt x="37640" y="27410"/>
                  </a:lnTo>
                  <a:cubicBezTo>
                    <a:pt x="37607" y="27367"/>
                    <a:pt x="37563" y="27323"/>
                    <a:pt x="37531" y="27279"/>
                  </a:cubicBezTo>
                  <a:cubicBezTo>
                    <a:pt x="37475" y="27267"/>
                    <a:pt x="37431" y="27246"/>
                    <a:pt x="37377" y="27235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4374;p103">
              <a:extLst>
                <a:ext uri="{FF2B5EF4-FFF2-40B4-BE49-F238E27FC236}">
                  <a16:creationId xmlns:a16="http://schemas.microsoft.com/office/drawing/2014/main" id="{380FB47E-061C-06E1-06F6-3E5FDEE6A646}"/>
                </a:ext>
              </a:extLst>
            </p:cNvPr>
            <p:cNvSpPr/>
            <p:nvPr/>
          </p:nvSpPr>
          <p:spPr>
            <a:xfrm>
              <a:off x="2954739" y="1654466"/>
              <a:ext cx="694967" cy="492510"/>
            </a:xfrm>
            <a:custGeom>
              <a:avLst/>
              <a:gdLst/>
              <a:ahLst/>
              <a:cxnLst/>
              <a:rect l="l" t="t" r="r" b="b"/>
              <a:pathLst>
                <a:path w="44635" h="31632" extrusionOk="0">
                  <a:moveTo>
                    <a:pt x="504" y="0"/>
                  </a:moveTo>
                  <a:lnTo>
                    <a:pt x="504" y="0"/>
                  </a:lnTo>
                  <a:cubicBezTo>
                    <a:pt x="0" y="823"/>
                    <a:pt x="55" y="2149"/>
                    <a:pt x="757" y="2928"/>
                  </a:cubicBezTo>
                  <a:cubicBezTo>
                    <a:pt x="1810" y="4068"/>
                    <a:pt x="3498" y="4298"/>
                    <a:pt x="5043" y="4441"/>
                  </a:cubicBezTo>
                  <a:cubicBezTo>
                    <a:pt x="5833" y="4518"/>
                    <a:pt x="6666" y="4617"/>
                    <a:pt x="7434" y="4858"/>
                  </a:cubicBezTo>
                  <a:lnTo>
                    <a:pt x="504" y="0"/>
                  </a:lnTo>
                  <a:close/>
                  <a:moveTo>
                    <a:pt x="9638" y="6403"/>
                  </a:moveTo>
                  <a:cubicBezTo>
                    <a:pt x="10131" y="7160"/>
                    <a:pt x="10328" y="8114"/>
                    <a:pt x="10449" y="9024"/>
                  </a:cubicBezTo>
                  <a:cubicBezTo>
                    <a:pt x="10482" y="9331"/>
                    <a:pt x="10515" y="9649"/>
                    <a:pt x="10547" y="9967"/>
                  </a:cubicBezTo>
                  <a:lnTo>
                    <a:pt x="13212" y="11819"/>
                  </a:lnTo>
                  <a:cubicBezTo>
                    <a:pt x="13234" y="10899"/>
                    <a:pt x="13322" y="9978"/>
                    <a:pt x="13431" y="9057"/>
                  </a:cubicBezTo>
                  <a:lnTo>
                    <a:pt x="9638" y="6403"/>
                  </a:lnTo>
                  <a:close/>
                  <a:moveTo>
                    <a:pt x="28276" y="22345"/>
                  </a:moveTo>
                  <a:lnTo>
                    <a:pt x="41564" y="31632"/>
                  </a:lnTo>
                  <a:lnTo>
                    <a:pt x="44634" y="31632"/>
                  </a:lnTo>
                  <a:cubicBezTo>
                    <a:pt x="44425" y="31522"/>
                    <a:pt x="44228" y="31412"/>
                    <a:pt x="44020" y="31303"/>
                  </a:cubicBezTo>
                  <a:cubicBezTo>
                    <a:pt x="41038" y="29724"/>
                    <a:pt x="38352" y="27575"/>
                    <a:pt x="36170" y="24987"/>
                  </a:cubicBezTo>
                  <a:lnTo>
                    <a:pt x="35907" y="24812"/>
                  </a:lnTo>
                  <a:cubicBezTo>
                    <a:pt x="33517" y="24023"/>
                    <a:pt x="31115" y="23244"/>
                    <a:pt x="28715" y="22488"/>
                  </a:cubicBezTo>
                  <a:cubicBezTo>
                    <a:pt x="28572" y="22444"/>
                    <a:pt x="28430" y="22400"/>
                    <a:pt x="28276" y="22345"/>
                  </a:cubicBezTo>
                  <a:close/>
                </a:path>
              </a:pathLst>
            </a:custGeom>
            <a:solidFill>
              <a:srgbClr val="7F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375;p103">
              <a:extLst>
                <a:ext uri="{FF2B5EF4-FFF2-40B4-BE49-F238E27FC236}">
                  <a16:creationId xmlns:a16="http://schemas.microsoft.com/office/drawing/2014/main" id="{96262C00-5F6E-669B-1083-3D188B95718C}"/>
                </a:ext>
              </a:extLst>
            </p:cNvPr>
            <p:cNvSpPr/>
            <p:nvPr/>
          </p:nvSpPr>
          <p:spPr>
            <a:xfrm>
              <a:off x="2100351" y="1692020"/>
              <a:ext cx="1074953" cy="454955"/>
            </a:xfrm>
            <a:custGeom>
              <a:avLst/>
              <a:gdLst/>
              <a:ahLst/>
              <a:cxnLst/>
              <a:rect l="l" t="t" r="r" b="b"/>
              <a:pathLst>
                <a:path w="69040" h="29220" extrusionOk="0">
                  <a:moveTo>
                    <a:pt x="8585" y="4989"/>
                  </a:moveTo>
                  <a:cubicBezTo>
                    <a:pt x="8322" y="5110"/>
                    <a:pt x="8048" y="5231"/>
                    <a:pt x="7774" y="5340"/>
                  </a:cubicBezTo>
                  <a:cubicBezTo>
                    <a:pt x="6195" y="5943"/>
                    <a:pt x="4463" y="6074"/>
                    <a:pt x="2884" y="6688"/>
                  </a:cubicBezTo>
                  <a:cubicBezTo>
                    <a:pt x="1645" y="7171"/>
                    <a:pt x="450" y="8103"/>
                    <a:pt x="1" y="9309"/>
                  </a:cubicBezTo>
                  <a:lnTo>
                    <a:pt x="1" y="9309"/>
                  </a:lnTo>
                  <a:cubicBezTo>
                    <a:pt x="362" y="8991"/>
                    <a:pt x="768" y="8695"/>
                    <a:pt x="1195" y="8432"/>
                  </a:cubicBezTo>
                  <a:cubicBezTo>
                    <a:pt x="3147" y="7248"/>
                    <a:pt x="5449" y="6710"/>
                    <a:pt x="7730" y="6568"/>
                  </a:cubicBezTo>
                  <a:cubicBezTo>
                    <a:pt x="8015" y="6546"/>
                    <a:pt x="8300" y="6535"/>
                    <a:pt x="8585" y="6524"/>
                  </a:cubicBezTo>
                  <a:lnTo>
                    <a:pt x="8585" y="4989"/>
                  </a:lnTo>
                  <a:close/>
                  <a:moveTo>
                    <a:pt x="45665" y="1"/>
                  </a:moveTo>
                  <a:lnTo>
                    <a:pt x="47540" y="1459"/>
                  </a:lnTo>
                  <a:lnTo>
                    <a:pt x="46125" y="1459"/>
                  </a:lnTo>
                  <a:lnTo>
                    <a:pt x="46136" y="5373"/>
                  </a:lnTo>
                  <a:cubicBezTo>
                    <a:pt x="46520" y="5197"/>
                    <a:pt x="46904" y="5022"/>
                    <a:pt x="47287" y="4858"/>
                  </a:cubicBezTo>
                  <a:cubicBezTo>
                    <a:pt x="48220" y="4463"/>
                    <a:pt x="49239" y="4123"/>
                    <a:pt x="50237" y="4123"/>
                  </a:cubicBezTo>
                  <a:cubicBezTo>
                    <a:pt x="50620" y="4123"/>
                    <a:pt x="51004" y="4178"/>
                    <a:pt x="51388" y="4298"/>
                  </a:cubicBezTo>
                  <a:cubicBezTo>
                    <a:pt x="52638" y="4693"/>
                    <a:pt x="53592" y="5811"/>
                    <a:pt x="53997" y="7073"/>
                  </a:cubicBezTo>
                  <a:cubicBezTo>
                    <a:pt x="54206" y="7687"/>
                    <a:pt x="54282" y="8344"/>
                    <a:pt x="54282" y="8991"/>
                  </a:cubicBezTo>
                  <a:cubicBezTo>
                    <a:pt x="54282" y="9671"/>
                    <a:pt x="54194" y="10350"/>
                    <a:pt x="54041" y="11008"/>
                  </a:cubicBezTo>
                  <a:cubicBezTo>
                    <a:pt x="53844" y="11919"/>
                    <a:pt x="53504" y="12806"/>
                    <a:pt x="53076" y="13651"/>
                  </a:cubicBezTo>
                  <a:lnTo>
                    <a:pt x="53131" y="13574"/>
                  </a:lnTo>
                  <a:lnTo>
                    <a:pt x="53186" y="13486"/>
                  </a:lnTo>
                  <a:cubicBezTo>
                    <a:pt x="53197" y="13464"/>
                    <a:pt x="53208" y="13454"/>
                    <a:pt x="53208" y="13432"/>
                  </a:cubicBezTo>
                  <a:lnTo>
                    <a:pt x="53241" y="13388"/>
                  </a:lnTo>
                  <a:cubicBezTo>
                    <a:pt x="53317" y="13267"/>
                    <a:pt x="53383" y="13147"/>
                    <a:pt x="53460" y="13026"/>
                  </a:cubicBezTo>
                  <a:lnTo>
                    <a:pt x="53460" y="13026"/>
                  </a:lnTo>
                  <a:lnTo>
                    <a:pt x="53295" y="13420"/>
                  </a:lnTo>
                  <a:lnTo>
                    <a:pt x="53273" y="13464"/>
                  </a:lnTo>
                  <a:cubicBezTo>
                    <a:pt x="53273" y="13486"/>
                    <a:pt x="53263" y="13497"/>
                    <a:pt x="53251" y="13519"/>
                  </a:cubicBezTo>
                  <a:lnTo>
                    <a:pt x="53208" y="13618"/>
                  </a:lnTo>
                  <a:lnTo>
                    <a:pt x="53120" y="13804"/>
                  </a:lnTo>
                  <a:lnTo>
                    <a:pt x="53076" y="13903"/>
                  </a:lnTo>
                  <a:cubicBezTo>
                    <a:pt x="53054" y="13936"/>
                    <a:pt x="53044" y="13968"/>
                    <a:pt x="53022" y="14002"/>
                  </a:cubicBezTo>
                  <a:lnTo>
                    <a:pt x="52923" y="14188"/>
                  </a:lnTo>
                  <a:lnTo>
                    <a:pt x="52879" y="14287"/>
                  </a:lnTo>
                  <a:cubicBezTo>
                    <a:pt x="52857" y="14319"/>
                    <a:pt x="52846" y="14353"/>
                    <a:pt x="52824" y="14375"/>
                  </a:cubicBezTo>
                  <a:lnTo>
                    <a:pt x="52725" y="14560"/>
                  </a:lnTo>
                  <a:cubicBezTo>
                    <a:pt x="52440" y="15065"/>
                    <a:pt x="52123" y="15537"/>
                    <a:pt x="51772" y="15997"/>
                  </a:cubicBezTo>
                  <a:cubicBezTo>
                    <a:pt x="51453" y="16392"/>
                    <a:pt x="51125" y="16775"/>
                    <a:pt x="50763" y="17148"/>
                  </a:cubicBezTo>
                  <a:cubicBezTo>
                    <a:pt x="51410" y="17313"/>
                    <a:pt x="51958" y="17817"/>
                    <a:pt x="52265" y="18420"/>
                  </a:cubicBezTo>
                  <a:cubicBezTo>
                    <a:pt x="52583" y="19023"/>
                    <a:pt x="52693" y="19725"/>
                    <a:pt x="52693" y="20415"/>
                  </a:cubicBezTo>
                  <a:lnTo>
                    <a:pt x="52693" y="20634"/>
                  </a:lnTo>
                  <a:cubicBezTo>
                    <a:pt x="52649" y="22005"/>
                    <a:pt x="52221" y="23321"/>
                    <a:pt x="51541" y="24505"/>
                  </a:cubicBezTo>
                  <a:cubicBezTo>
                    <a:pt x="53416" y="23299"/>
                    <a:pt x="56464" y="21029"/>
                    <a:pt x="58799" y="21029"/>
                  </a:cubicBezTo>
                  <a:cubicBezTo>
                    <a:pt x="59359" y="21029"/>
                    <a:pt x="59874" y="21161"/>
                    <a:pt x="60324" y="21468"/>
                  </a:cubicBezTo>
                  <a:cubicBezTo>
                    <a:pt x="60916" y="21862"/>
                    <a:pt x="61288" y="22510"/>
                    <a:pt x="61606" y="23156"/>
                  </a:cubicBezTo>
                  <a:cubicBezTo>
                    <a:pt x="62582" y="25086"/>
                    <a:pt x="63272" y="27136"/>
                    <a:pt x="63876" y="29220"/>
                  </a:cubicBezTo>
                  <a:lnTo>
                    <a:pt x="69039" y="29220"/>
                  </a:lnTo>
                  <a:cubicBezTo>
                    <a:pt x="68403" y="26544"/>
                    <a:pt x="67526" y="23913"/>
                    <a:pt x="66441" y="21380"/>
                  </a:cubicBezTo>
                  <a:cubicBezTo>
                    <a:pt x="65948" y="20229"/>
                    <a:pt x="65367" y="19034"/>
                    <a:pt x="64347" y="18300"/>
                  </a:cubicBezTo>
                  <a:cubicBezTo>
                    <a:pt x="63536" y="17696"/>
                    <a:pt x="62593" y="17477"/>
                    <a:pt x="61595" y="17477"/>
                  </a:cubicBezTo>
                  <a:cubicBezTo>
                    <a:pt x="60148" y="17477"/>
                    <a:pt x="58591" y="17949"/>
                    <a:pt x="57210" y="18453"/>
                  </a:cubicBezTo>
                  <a:cubicBezTo>
                    <a:pt x="57155" y="17652"/>
                    <a:pt x="57111" y="16852"/>
                    <a:pt x="57056" y="16063"/>
                  </a:cubicBezTo>
                  <a:cubicBezTo>
                    <a:pt x="56979" y="16073"/>
                    <a:pt x="56891" y="16085"/>
                    <a:pt x="56804" y="16085"/>
                  </a:cubicBezTo>
                  <a:cubicBezTo>
                    <a:pt x="56475" y="16085"/>
                    <a:pt x="56146" y="15975"/>
                    <a:pt x="55872" y="15788"/>
                  </a:cubicBezTo>
                  <a:cubicBezTo>
                    <a:pt x="57122" y="12565"/>
                    <a:pt x="60126" y="10581"/>
                    <a:pt x="59139" y="6645"/>
                  </a:cubicBezTo>
                  <a:cubicBezTo>
                    <a:pt x="58460" y="3937"/>
                    <a:pt x="56070" y="1733"/>
                    <a:pt x="53307" y="1284"/>
                  </a:cubicBezTo>
                  <a:cubicBezTo>
                    <a:pt x="52693" y="1185"/>
                    <a:pt x="52067" y="1174"/>
                    <a:pt x="51443" y="1174"/>
                  </a:cubicBezTo>
                  <a:lnTo>
                    <a:pt x="50335" y="1174"/>
                  </a:lnTo>
                  <a:cubicBezTo>
                    <a:pt x="49623" y="1174"/>
                    <a:pt x="48910" y="1152"/>
                    <a:pt x="48208" y="1009"/>
                  </a:cubicBezTo>
                  <a:cubicBezTo>
                    <a:pt x="47299" y="834"/>
                    <a:pt x="46465" y="461"/>
                    <a:pt x="45665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376;p103">
              <a:extLst>
                <a:ext uri="{FF2B5EF4-FFF2-40B4-BE49-F238E27FC236}">
                  <a16:creationId xmlns:a16="http://schemas.microsoft.com/office/drawing/2014/main" id="{D8F49FEA-C41D-F5D7-C8BB-4CB1D0D6A290}"/>
                </a:ext>
              </a:extLst>
            </p:cNvPr>
            <p:cNvSpPr/>
            <p:nvPr/>
          </p:nvSpPr>
          <p:spPr>
            <a:xfrm>
              <a:off x="3567403" y="2622546"/>
              <a:ext cx="8377" cy="526982"/>
            </a:xfrm>
            <a:custGeom>
              <a:avLst/>
              <a:gdLst/>
              <a:ahLst/>
              <a:cxnLst/>
              <a:rect l="l" t="t" r="r" b="b"/>
              <a:pathLst>
                <a:path w="538" h="33846" extrusionOk="0">
                  <a:moveTo>
                    <a:pt x="1" y="1"/>
                  </a:moveTo>
                  <a:lnTo>
                    <a:pt x="1" y="5417"/>
                  </a:lnTo>
                  <a:cubicBezTo>
                    <a:pt x="176" y="5395"/>
                    <a:pt x="352" y="5383"/>
                    <a:pt x="537" y="5362"/>
                  </a:cubicBezTo>
                  <a:lnTo>
                    <a:pt x="537" y="3992"/>
                  </a:lnTo>
                  <a:cubicBezTo>
                    <a:pt x="450" y="2961"/>
                    <a:pt x="352" y="1941"/>
                    <a:pt x="252" y="922"/>
                  </a:cubicBezTo>
                  <a:cubicBezTo>
                    <a:pt x="220" y="603"/>
                    <a:pt x="165" y="264"/>
                    <a:pt x="1" y="1"/>
                  </a:cubicBezTo>
                  <a:close/>
                  <a:moveTo>
                    <a:pt x="1" y="31094"/>
                  </a:moveTo>
                  <a:lnTo>
                    <a:pt x="1" y="33846"/>
                  </a:lnTo>
                  <a:cubicBezTo>
                    <a:pt x="33" y="32925"/>
                    <a:pt x="66" y="32015"/>
                    <a:pt x="110" y="31094"/>
                  </a:cubicBezTo>
                  <a:close/>
                </a:path>
              </a:pathLst>
            </a:custGeom>
            <a:solidFill>
              <a:srgbClr val="688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4377;p103">
              <a:extLst>
                <a:ext uri="{FF2B5EF4-FFF2-40B4-BE49-F238E27FC236}">
                  <a16:creationId xmlns:a16="http://schemas.microsoft.com/office/drawing/2014/main" id="{2BB6FAD9-5BE3-F819-2329-A0C2915B353C}"/>
                </a:ext>
              </a:extLst>
            </p:cNvPr>
            <p:cNvSpPr/>
            <p:nvPr/>
          </p:nvSpPr>
          <p:spPr>
            <a:xfrm>
              <a:off x="3567403" y="3054255"/>
              <a:ext cx="4624" cy="52440"/>
            </a:xfrm>
            <a:custGeom>
              <a:avLst/>
              <a:gdLst/>
              <a:ahLst/>
              <a:cxnLst/>
              <a:rect l="l" t="t" r="r" b="b"/>
              <a:pathLst>
                <a:path w="297" h="3368" extrusionOk="0">
                  <a:moveTo>
                    <a:pt x="296" y="1"/>
                  </a:moveTo>
                  <a:cubicBezTo>
                    <a:pt x="198" y="67"/>
                    <a:pt x="99" y="122"/>
                    <a:pt x="1" y="188"/>
                  </a:cubicBezTo>
                  <a:lnTo>
                    <a:pt x="1" y="3367"/>
                  </a:lnTo>
                  <a:lnTo>
                    <a:pt x="110" y="3367"/>
                  </a:lnTo>
                  <a:cubicBezTo>
                    <a:pt x="165" y="2249"/>
                    <a:pt x="230" y="1119"/>
                    <a:pt x="296" y="1"/>
                  </a:cubicBezTo>
                  <a:close/>
                </a:path>
              </a:pathLst>
            </a:custGeom>
            <a:solidFill>
              <a:srgbClr val="462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378;p103">
              <a:extLst>
                <a:ext uri="{FF2B5EF4-FFF2-40B4-BE49-F238E27FC236}">
                  <a16:creationId xmlns:a16="http://schemas.microsoft.com/office/drawing/2014/main" id="{EBA8EA3D-6152-331C-C8DF-4BDA7196C32C}"/>
                </a:ext>
              </a:extLst>
            </p:cNvPr>
            <p:cNvSpPr/>
            <p:nvPr/>
          </p:nvSpPr>
          <p:spPr>
            <a:xfrm>
              <a:off x="3575764" y="2684686"/>
              <a:ext cx="1557" cy="21346"/>
            </a:xfrm>
            <a:custGeom>
              <a:avLst/>
              <a:gdLst/>
              <a:ahLst/>
              <a:cxnLst/>
              <a:rect l="l" t="t" r="r" b="b"/>
              <a:pathLst>
                <a:path w="100" h="1371" extrusionOk="0">
                  <a:moveTo>
                    <a:pt x="0" y="1"/>
                  </a:moveTo>
                  <a:lnTo>
                    <a:pt x="0" y="1371"/>
                  </a:lnTo>
                  <a:lnTo>
                    <a:pt x="100" y="1371"/>
                  </a:lnTo>
                  <a:cubicBezTo>
                    <a:pt x="66" y="910"/>
                    <a:pt x="34" y="45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4379;p103">
              <a:extLst>
                <a:ext uri="{FF2B5EF4-FFF2-40B4-BE49-F238E27FC236}">
                  <a16:creationId xmlns:a16="http://schemas.microsoft.com/office/drawing/2014/main" id="{5F781BB8-F0A7-8913-536E-F0E3F6283C93}"/>
                </a:ext>
              </a:extLst>
            </p:cNvPr>
            <p:cNvSpPr/>
            <p:nvPr/>
          </p:nvSpPr>
          <p:spPr>
            <a:xfrm>
              <a:off x="2819374" y="2207045"/>
              <a:ext cx="748045" cy="562669"/>
            </a:xfrm>
            <a:custGeom>
              <a:avLst/>
              <a:gdLst/>
              <a:ahLst/>
              <a:cxnLst/>
              <a:rect l="l" t="t" r="r" b="b"/>
              <a:pathLst>
                <a:path w="48044" h="36138" extrusionOk="0">
                  <a:moveTo>
                    <a:pt x="18770" y="1"/>
                  </a:moveTo>
                  <a:cubicBezTo>
                    <a:pt x="19110" y="1349"/>
                    <a:pt x="19439" y="2708"/>
                    <a:pt x="19779" y="4090"/>
                  </a:cubicBezTo>
                  <a:cubicBezTo>
                    <a:pt x="21149" y="3564"/>
                    <a:pt x="22640" y="3268"/>
                    <a:pt x="24208" y="3268"/>
                  </a:cubicBezTo>
                  <a:cubicBezTo>
                    <a:pt x="25217" y="3268"/>
                    <a:pt x="26204" y="3388"/>
                    <a:pt x="27147" y="3619"/>
                  </a:cubicBezTo>
                  <a:cubicBezTo>
                    <a:pt x="30874" y="2314"/>
                    <a:pt x="34635" y="1108"/>
                    <a:pt x="38417" y="1"/>
                  </a:cubicBezTo>
                  <a:lnTo>
                    <a:pt x="32037" y="1"/>
                  </a:lnTo>
                  <a:cubicBezTo>
                    <a:pt x="30129" y="527"/>
                    <a:pt x="28166" y="878"/>
                    <a:pt x="26204" y="878"/>
                  </a:cubicBezTo>
                  <a:cubicBezTo>
                    <a:pt x="25765" y="878"/>
                    <a:pt x="25327" y="866"/>
                    <a:pt x="24888" y="823"/>
                  </a:cubicBezTo>
                  <a:cubicBezTo>
                    <a:pt x="24548" y="801"/>
                    <a:pt x="24186" y="746"/>
                    <a:pt x="23945" y="516"/>
                  </a:cubicBezTo>
                  <a:cubicBezTo>
                    <a:pt x="23792" y="384"/>
                    <a:pt x="23704" y="198"/>
                    <a:pt x="23638" y="1"/>
                  </a:cubicBezTo>
                  <a:close/>
                  <a:moveTo>
                    <a:pt x="7456" y="4046"/>
                  </a:moveTo>
                  <a:lnTo>
                    <a:pt x="7422" y="4079"/>
                  </a:lnTo>
                  <a:cubicBezTo>
                    <a:pt x="7390" y="4134"/>
                    <a:pt x="7357" y="4178"/>
                    <a:pt x="7324" y="4221"/>
                  </a:cubicBezTo>
                  <a:cubicBezTo>
                    <a:pt x="7291" y="4265"/>
                    <a:pt x="7258" y="4321"/>
                    <a:pt x="7214" y="4364"/>
                  </a:cubicBezTo>
                  <a:cubicBezTo>
                    <a:pt x="7214" y="4375"/>
                    <a:pt x="7203" y="4386"/>
                    <a:pt x="7193" y="4397"/>
                  </a:cubicBezTo>
                  <a:lnTo>
                    <a:pt x="7159" y="4430"/>
                  </a:lnTo>
                  <a:lnTo>
                    <a:pt x="7105" y="4496"/>
                  </a:lnTo>
                  <a:lnTo>
                    <a:pt x="7050" y="4562"/>
                  </a:lnTo>
                  <a:cubicBezTo>
                    <a:pt x="7028" y="4584"/>
                    <a:pt x="7006" y="4594"/>
                    <a:pt x="6984" y="4616"/>
                  </a:cubicBezTo>
                  <a:cubicBezTo>
                    <a:pt x="6666" y="4956"/>
                    <a:pt x="6304" y="5241"/>
                    <a:pt x="5909" y="5483"/>
                  </a:cubicBezTo>
                  <a:cubicBezTo>
                    <a:pt x="5734" y="5581"/>
                    <a:pt x="5558" y="5680"/>
                    <a:pt x="5373" y="5768"/>
                  </a:cubicBezTo>
                  <a:cubicBezTo>
                    <a:pt x="4013" y="6886"/>
                    <a:pt x="2620" y="7961"/>
                    <a:pt x="1206" y="8980"/>
                  </a:cubicBezTo>
                  <a:cubicBezTo>
                    <a:pt x="812" y="9265"/>
                    <a:pt x="405" y="9594"/>
                    <a:pt x="0" y="9912"/>
                  </a:cubicBezTo>
                  <a:lnTo>
                    <a:pt x="0" y="11535"/>
                  </a:lnTo>
                  <a:cubicBezTo>
                    <a:pt x="132" y="11557"/>
                    <a:pt x="263" y="11589"/>
                    <a:pt x="395" y="11611"/>
                  </a:cubicBezTo>
                  <a:cubicBezTo>
                    <a:pt x="3487" y="12291"/>
                    <a:pt x="6501" y="13793"/>
                    <a:pt x="8399" y="16325"/>
                  </a:cubicBezTo>
                  <a:cubicBezTo>
                    <a:pt x="9440" y="17718"/>
                    <a:pt x="10097" y="19351"/>
                    <a:pt x="11018" y="20832"/>
                  </a:cubicBezTo>
                  <a:cubicBezTo>
                    <a:pt x="13201" y="24373"/>
                    <a:pt x="16885" y="26938"/>
                    <a:pt x="20952" y="27761"/>
                  </a:cubicBezTo>
                  <a:cubicBezTo>
                    <a:pt x="21402" y="27849"/>
                    <a:pt x="21873" y="27925"/>
                    <a:pt x="22301" y="28079"/>
                  </a:cubicBezTo>
                  <a:cubicBezTo>
                    <a:pt x="22279" y="27980"/>
                    <a:pt x="22267" y="27893"/>
                    <a:pt x="22245" y="27805"/>
                  </a:cubicBezTo>
                  <a:cubicBezTo>
                    <a:pt x="16358" y="26862"/>
                    <a:pt x="11863" y="21764"/>
                    <a:pt x="11863" y="15613"/>
                  </a:cubicBezTo>
                  <a:cubicBezTo>
                    <a:pt x="11863" y="15153"/>
                    <a:pt x="11885" y="14703"/>
                    <a:pt x="11929" y="14264"/>
                  </a:cubicBezTo>
                  <a:cubicBezTo>
                    <a:pt x="11622" y="13782"/>
                    <a:pt x="11325" y="13299"/>
                    <a:pt x="11030" y="12807"/>
                  </a:cubicBezTo>
                  <a:cubicBezTo>
                    <a:pt x="10438" y="11798"/>
                    <a:pt x="7938" y="7752"/>
                    <a:pt x="7938" y="5724"/>
                  </a:cubicBezTo>
                  <a:cubicBezTo>
                    <a:pt x="7949" y="5471"/>
                    <a:pt x="7982" y="5252"/>
                    <a:pt x="8070" y="5077"/>
                  </a:cubicBezTo>
                  <a:lnTo>
                    <a:pt x="8070" y="5077"/>
                  </a:lnTo>
                  <a:cubicBezTo>
                    <a:pt x="7916" y="5198"/>
                    <a:pt x="7751" y="5296"/>
                    <a:pt x="7587" y="5373"/>
                  </a:cubicBezTo>
                  <a:cubicBezTo>
                    <a:pt x="7543" y="5395"/>
                    <a:pt x="7488" y="5417"/>
                    <a:pt x="7444" y="5427"/>
                  </a:cubicBezTo>
                  <a:cubicBezTo>
                    <a:pt x="7400" y="5449"/>
                    <a:pt x="7357" y="5461"/>
                    <a:pt x="7313" y="5471"/>
                  </a:cubicBezTo>
                  <a:cubicBezTo>
                    <a:pt x="7258" y="5483"/>
                    <a:pt x="7214" y="5493"/>
                    <a:pt x="7171" y="5505"/>
                  </a:cubicBezTo>
                  <a:cubicBezTo>
                    <a:pt x="7115" y="5515"/>
                    <a:pt x="7071" y="5515"/>
                    <a:pt x="7028" y="5527"/>
                  </a:cubicBezTo>
                  <a:cubicBezTo>
                    <a:pt x="7061" y="5493"/>
                    <a:pt x="7105" y="5471"/>
                    <a:pt x="7149" y="5449"/>
                  </a:cubicBezTo>
                  <a:cubicBezTo>
                    <a:pt x="7181" y="5417"/>
                    <a:pt x="7225" y="5395"/>
                    <a:pt x="7258" y="5362"/>
                  </a:cubicBezTo>
                  <a:lnTo>
                    <a:pt x="7269" y="5362"/>
                  </a:lnTo>
                  <a:lnTo>
                    <a:pt x="7269" y="5329"/>
                  </a:lnTo>
                  <a:cubicBezTo>
                    <a:pt x="7269" y="4891"/>
                    <a:pt x="7324" y="4463"/>
                    <a:pt x="7456" y="4046"/>
                  </a:cubicBezTo>
                  <a:close/>
                  <a:moveTo>
                    <a:pt x="23068" y="28046"/>
                  </a:moveTo>
                  <a:cubicBezTo>
                    <a:pt x="22958" y="28134"/>
                    <a:pt x="22859" y="28210"/>
                    <a:pt x="22772" y="28276"/>
                  </a:cubicBezTo>
                  <a:cubicBezTo>
                    <a:pt x="22947" y="28364"/>
                    <a:pt x="23112" y="28485"/>
                    <a:pt x="23254" y="28616"/>
                  </a:cubicBezTo>
                  <a:cubicBezTo>
                    <a:pt x="23200" y="28430"/>
                    <a:pt x="23144" y="28232"/>
                    <a:pt x="23068" y="28046"/>
                  </a:cubicBezTo>
                  <a:close/>
                  <a:moveTo>
                    <a:pt x="24186" y="31511"/>
                  </a:moveTo>
                  <a:cubicBezTo>
                    <a:pt x="24208" y="32037"/>
                    <a:pt x="24175" y="32541"/>
                    <a:pt x="24099" y="33024"/>
                  </a:cubicBezTo>
                  <a:cubicBezTo>
                    <a:pt x="24318" y="32837"/>
                    <a:pt x="24548" y="32662"/>
                    <a:pt x="24767" y="32476"/>
                  </a:cubicBezTo>
                  <a:cubicBezTo>
                    <a:pt x="24548" y="32212"/>
                    <a:pt x="24350" y="31862"/>
                    <a:pt x="24186" y="31511"/>
                  </a:cubicBezTo>
                  <a:close/>
                  <a:moveTo>
                    <a:pt x="39360" y="23485"/>
                  </a:moveTo>
                  <a:cubicBezTo>
                    <a:pt x="38023" y="24790"/>
                    <a:pt x="36663" y="26051"/>
                    <a:pt x="35205" y="27223"/>
                  </a:cubicBezTo>
                  <a:lnTo>
                    <a:pt x="35468" y="27223"/>
                  </a:lnTo>
                  <a:cubicBezTo>
                    <a:pt x="35918" y="27223"/>
                    <a:pt x="36356" y="27279"/>
                    <a:pt x="36783" y="27410"/>
                  </a:cubicBezTo>
                  <a:cubicBezTo>
                    <a:pt x="38450" y="27969"/>
                    <a:pt x="39470" y="29735"/>
                    <a:pt x="39667" y="31477"/>
                  </a:cubicBezTo>
                  <a:cubicBezTo>
                    <a:pt x="39667" y="31511"/>
                    <a:pt x="39678" y="31555"/>
                    <a:pt x="39678" y="31587"/>
                  </a:cubicBezTo>
                  <a:cubicBezTo>
                    <a:pt x="40018" y="31390"/>
                    <a:pt x="40391" y="31270"/>
                    <a:pt x="40786" y="31270"/>
                  </a:cubicBezTo>
                  <a:lnTo>
                    <a:pt x="40840" y="31270"/>
                  </a:lnTo>
                  <a:cubicBezTo>
                    <a:pt x="41049" y="31270"/>
                    <a:pt x="41268" y="31302"/>
                    <a:pt x="41465" y="31390"/>
                  </a:cubicBezTo>
                  <a:cubicBezTo>
                    <a:pt x="42014" y="31664"/>
                    <a:pt x="42255" y="32355"/>
                    <a:pt x="42167" y="32958"/>
                  </a:cubicBezTo>
                  <a:cubicBezTo>
                    <a:pt x="42255" y="33451"/>
                    <a:pt x="41783" y="34218"/>
                    <a:pt x="41465" y="34745"/>
                  </a:cubicBezTo>
                  <a:cubicBezTo>
                    <a:pt x="41422" y="34832"/>
                    <a:pt x="41366" y="34931"/>
                    <a:pt x="41322" y="35019"/>
                  </a:cubicBezTo>
                  <a:cubicBezTo>
                    <a:pt x="41794" y="34547"/>
                    <a:pt x="42342" y="34164"/>
                    <a:pt x="42945" y="33879"/>
                  </a:cubicBezTo>
                  <a:cubicBezTo>
                    <a:pt x="43702" y="33528"/>
                    <a:pt x="44382" y="33090"/>
                    <a:pt x="45182" y="32815"/>
                  </a:cubicBezTo>
                  <a:cubicBezTo>
                    <a:pt x="46114" y="32498"/>
                    <a:pt x="47067" y="32234"/>
                    <a:pt x="48044" y="32103"/>
                  </a:cubicBezTo>
                  <a:lnTo>
                    <a:pt x="48044" y="26687"/>
                  </a:lnTo>
                  <a:cubicBezTo>
                    <a:pt x="47978" y="26599"/>
                    <a:pt x="47912" y="26511"/>
                    <a:pt x="47813" y="26445"/>
                  </a:cubicBezTo>
                  <a:cubicBezTo>
                    <a:pt x="47638" y="26324"/>
                    <a:pt x="47430" y="26292"/>
                    <a:pt x="47210" y="26292"/>
                  </a:cubicBezTo>
                  <a:cubicBezTo>
                    <a:pt x="47067" y="26292"/>
                    <a:pt x="46925" y="26303"/>
                    <a:pt x="46782" y="26324"/>
                  </a:cubicBezTo>
                  <a:cubicBezTo>
                    <a:pt x="44184" y="26719"/>
                    <a:pt x="41750" y="28123"/>
                    <a:pt x="40116" y="30184"/>
                  </a:cubicBezTo>
                  <a:cubicBezTo>
                    <a:pt x="40401" y="29625"/>
                    <a:pt x="40216" y="28879"/>
                    <a:pt x="39711" y="28507"/>
                  </a:cubicBezTo>
                  <a:cubicBezTo>
                    <a:pt x="40972" y="27081"/>
                    <a:pt x="42079" y="25503"/>
                    <a:pt x="42989" y="23825"/>
                  </a:cubicBezTo>
                  <a:cubicBezTo>
                    <a:pt x="41366" y="23639"/>
                    <a:pt x="39897" y="23485"/>
                    <a:pt x="39558" y="23485"/>
                  </a:cubicBezTo>
                  <a:close/>
                  <a:moveTo>
                    <a:pt x="39086" y="36116"/>
                  </a:moveTo>
                  <a:lnTo>
                    <a:pt x="39086" y="36138"/>
                  </a:lnTo>
                  <a:cubicBezTo>
                    <a:pt x="39097" y="36126"/>
                    <a:pt x="39108" y="36116"/>
                    <a:pt x="39119" y="36116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380;p103">
              <a:extLst>
                <a:ext uri="{FF2B5EF4-FFF2-40B4-BE49-F238E27FC236}">
                  <a16:creationId xmlns:a16="http://schemas.microsoft.com/office/drawing/2014/main" id="{E65019BA-15D8-7D89-10DE-88474339F54C}"/>
                </a:ext>
              </a:extLst>
            </p:cNvPr>
            <p:cNvSpPr/>
            <p:nvPr/>
          </p:nvSpPr>
          <p:spPr>
            <a:xfrm>
              <a:off x="3094885" y="2146960"/>
              <a:ext cx="578379" cy="60100"/>
            </a:xfrm>
            <a:custGeom>
              <a:avLst/>
              <a:gdLst/>
              <a:ahLst/>
              <a:cxnLst/>
              <a:rect l="l" t="t" r="r" b="b"/>
              <a:pathLst>
                <a:path w="37147" h="3860" extrusionOk="0">
                  <a:moveTo>
                    <a:pt x="1" y="1"/>
                  </a:moveTo>
                  <a:cubicBezTo>
                    <a:pt x="231" y="790"/>
                    <a:pt x="450" y="1568"/>
                    <a:pt x="669" y="2357"/>
                  </a:cubicBezTo>
                  <a:cubicBezTo>
                    <a:pt x="801" y="2851"/>
                    <a:pt x="944" y="3355"/>
                    <a:pt x="1075" y="3860"/>
                  </a:cubicBezTo>
                  <a:lnTo>
                    <a:pt x="5943" y="3860"/>
                  </a:lnTo>
                  <a:cubicBezTo>
                    <a:pt x="5899" y="3706"/>
                    <a:pt x="5866" y="3531"/>
                    <a:pt x="5844" y="3366"/>
                  </a:cubicBezTo>
                  <a:cubicBezTo>
                    <a:pt x="5658" y="2237"/>
                    <a:pt x="5428" y="1119"/>
                    <a:pt x="5164" y="1"/>
                  </a:cubicBezTo>
                  <a:close/>
                  <a:moveTo>
                    <a:pt x="23079" y="1"/>
                  </a:moveTo>
                  <a:cubicBezTo>
                    <a:pt x="21917" y="987"/>
                    <a:pt x="20415" y="1743"/>
                    <a:pt x="19001" y="2292"/>
                  </a:cubicBezTo>
                  <a:cubicBezTo>
                    <a:pt x="17510" y="2862"/>
                    <a:pt x="15942" y="3421"/>
                    <a:pt x="14342" y="3860"/>
                  </a:cubicBezTo>
                  <a:lnTo>
                    <a:pt x="20722" y="3860"/>
                  </a:lnTo>
                  <a:cubicBezTo>
                    <a:pt x="20952" y="3805"/>
                    <a:pt x="21172" y="3739"/>
                    <a:pt x="21391" y="3673"/>
                  </a:cubicBezTo>
                  <a:cubicBezTo>
                    <a:pt x="22685" y="3300"/>
                    <a:pt x="23968" y="2949"/>
                    <a:pt x="25261" y="2599"/>
                  </a:cubicBezTo>
                  <a:cubicBezTo>
                    <a:pt x="25547" y="2522"/>
                    <a:pt x="25842" y="2445"/>
                    <a:pt x="26139" y="2445"/>
                  </a:cubicBezTo>
                  <a:cubicBezTo>
                    <a:pt x="26281" y="2445"/>
                    <a:pt x="26424" y="2467"/>
                    <a:pt x="26566" y="2511"/>
                  </a:cubicBezTo>
                  <a:cubicBezTo>
                    <a:pt x="26862" y="2610"/>
                    <a:pt x="27114" y="2829"/>
                    <a:pt x="27345" y="3048"/>
                  </a:cubicBezTo>
                  <a:cubicBezTo>
                    <a:pt x="27596" y="3290"/>
                    <a:pt x="27838" y="3531"/>
                    <a:pt x="28079" y="3794"/>
                  </a:cubicBezTo>
                  <a:cubicBezTo>
                    <a:pt x="28824" y="3619"/>
                    <a:pt x="29559" y="3443"/>
                    <a:pt x="30305" y="3268"/>
                  </a:cubicBezTo>
                  <a:cubicBezTo>
                    <a:pt x="32432" y="2741"/>
                    <a:pt x="34537" y="2171"/>
                    <a:pt x="36620" y="1514"/>
                  </a:cubicBezTo>
                  <a:lnTo>
                    <a:pt x="37146" y="1349"/>
                  </a:lnTo>
                  <a:cubicBezTo>
                    <a:pt x="37091" y="1250"/>
                    <a:pt x="37037" y="1163"/>
                    <a:pt x="36971" y="1075"/>
                  </a:cubicBezTo>
                  <a:cubicBezTo>
                    <a:pt x="36631" y="603"/>
                    <a:pt x="36138" y="286"/>
                    <a:pt x="35633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4381;p103">
              <a:extLst>
                <a:ext uri="{FF2B5EF4-FFF2-40B4-BE49-F238E27FC236}">
                  <a16:creationId xmlns:a16="http://schemas.microsoft.com/office/drawing/2014/main" id="{1DF3E792-8158-A2C3-0BFD-AF6A1D107E16}"/>
                </a:ext>
              </a:extLst>
            </p:cNvPr>
            <p:cNvSpPr/>
            <p:nvPr/>
          </p:nvSpPr>
          <p:spPr>
            <a:xfrm>
              <a:off x="2260644" y="1714737"/>
              <a:ext cx="532619" cy="663874"/>
            </a:xfrm>
            <a:custGeom>
              <a:avLst/>
              <a:gdLst/>
              <a:ahLst/>
              <a:cxnLst/>
              <a:rect l="l" t="t" r="r" b="b"/>
              <a:pathLst>
                <a:path w="34208" h="42638" extrusionOk="0">
                  <a:moveTo>
                    <a:pt x="26127" y="0"/>
                  </a:moveTo>
                  <a:cubicBezTo>
                    <a:pt x="26796" y="943"/>
                    <a:pt x="27388" y="1962"/>
                    <a:pt x="28233" y="2763"/>
                  </a:cubicBezTo>
                  <a:cubicBezTo>
                    <a:pt x="29449" y="3892"/>
                    <a:pt x="31050" y="4737"/>
                    <a:pt x="32706" y="4737"/>
                  </a:cubicBezTo>
                  <a:cubicBezTo>
                    <a:pt x="32804" y="4737"/>
                    <a:pt x="32914" y="4725"/>
                    <a:pt x="33013" y="4725"/>
                  </a:cubicBezTo>
                  <a:cubicBezTo>
                    <a:pt x="33418" y="4693"/>
                    <a:pt x="33813" y="4627"/>
                    <a:pt x="34207" y="4517"/>
                  </a:cubicBezTo>
                  <a:lnTo>
                    <a:pt x="34207" y="0"/>
                  </a:lnTo>
                  <a:close/>
                  <a:moveTo>
                    <a:pt x="2895" y="0"/>
                  </a:moveTo>
                  <a:cubicBezTo>
                    <a:pt x="1952" y="866"/>
                    <a:pt x="1009" y="1743"/>
                    <a:pt x="0" y="2478"/>
                  </a:cubicBezTo>
                  <a:lnTo>
                    <a:pt x="0" y="4791"/>
                  </a:lnTo>
                  <a:cubicBezTo>
                    <a:pt x="2105" y="4177"/>
                    <a:pt x="3696" y="2401"/>
                    <a:pt x="5230" y="800"/>
                  </a:cubicBezTo>
                  <a:cubicBezTo>
                    <a:pt x="5504" y="515"/>
                    <a:pt x="5789" y="252"/>
                    <a:pt x="6086" y="0"/>
                  </a:cubicBezTo>
                  <a:close/>
                  <a:moveTo>
                    <a:pt x="30009" y="42616"/>
                  </a:moveTo>
                  <a:lnTo>
                    <a:pt x="28221" y="42627"/>
                  </a:lnTo>
                  <a:lnTo>
                    <a:pt x="23616" y="42627"/>
                  </a:lnTo>
                  <a:cubicBezTo>
                    <a:pt x="23233" y="42627"/>
                    <a:pt x="22849" y="42627"/>
                    <a:pt x="22454" y="42638"/>
                  </a:cubicBezTo>
                  <a:lnTo>
                    <a:pt x="30710" y="42638"/>
                  </a:lnTo>
                  <a:cubicBezTo>
                    <a:pt x="30469" y="42627"/>
                    <a:pt x="30228" y="42627"/>
                    <a:pt x="30009" y="42616"/>
                  </a:cubicBezTo>
                  <a:close/>
                  <a:moveTo>
                    <a:pt x="34207" y="42528"/>
                  </a:moveTo>
                  <a:cubicBezTo>
                    <a:pt x="34175" y="42540"/>
                    <a:pt x="34131" y="42550"/>
                    <a:pt x="34098" y="42562"/>
                  </a:cubicBezTo>
                  <a:lnTo>
                    <a:pt x="34098" y="42616"/>
                  </a:lnTo>
                  <a:lnTo>
                    <a:pt x="33868" y="42616"/>
                  </a:lnTo>
                  <a:cubicBezTo>
                    <a:pt x="33824" y="42627"/>
                    <a:pt x="33780" y="42638"/>
                    <a:pt x="33747" y="42638"/>
                  </a:cubicBezTo>
                  <a:lnTo>
                    <a:pt x="34207" y="42638"/>
                  </a:lnTo>
                  <a:lnTo>
                    <a:pt x="34207" y="42528"/>
                  </a:lnTo>
                  <a:close/>
                </a:path>
              </a:pathLst>
            </a:custGeom>
            <a:solidFill>
              <a:srgbClr val="462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382;p103">
              <a:extLst>
                <a:ext uri="{FF2B5EF4-FFF2-40B4-BE49-F238E27FC236}">
                  <a16:creationId xmlns:a16="http://schemas.microsoft.com/office/drawing/2014/main" id="{C8F64BDA-143A-03D6-8FD3-348D4E7E144D}"/>
                </a:ext>
              </a:extLst>
            </p:cNvPr>
            <p:cNvSpPr/>
            <p:nvPr/>
          </p:nvSpPr>
          <p:spPr>
            <a:xfrm>
              <a:off x="2305704" y="1606323"/>
              <a:ext cx="457696" cy="108429"/>
            </a:xfrm>
            <a:custGeom>
              <a:avLst/>
              <a:gdLst/>
              <a:ahLst/>
              <a:cxnLst/>
              <a:rect l="l" t="t" r="r" b="b"/>
              <a:pathLst>
                <a:path w="29396" h="6964" extrusionOk="0">
                  <a:moveTo>
                    <a:pt x="19659" y="1"/>
                  </a:moveTo>
                  <a:cubicBezTo>
                    <a:pt x="18102" y="1"/>
                    <a:pt x="16546" y="231"/>
                    <a:pt x="15054" y="702"/>
                  </a:cubicBezTo>
                  <a:cubicBezTo>
                    <a:pt x="13815" y="1087"/>
                    <a:pt x="12478" y="1799"/>
                    <a:pt x="12171" y="3060"/>
                  </a:cubicBezTo>
                  <a:cubicBezTo>
                    <a:pt x="10855" y="2742"/>
                    <a:pt x="9780" y="2534"/>
                    <a:pt x="8695" y="2534"/>
                  </a:cubicBezTo>
                  <a:cubicBezTo>
                    <a:pt x="7665" y="2534"/>
                    <a:pt x="6623" y="2731"/>
                    <a:pt x="5384" y="3180"/>
                  </a:cubicBezTo>
                  <a:cubicBezTo>
                    <a:pt x="3301" y="3937"/>
                    <a:pt x="1657" y="5439"/>
                    <a:pt x="1" y="6963"/>
                  </a:cubicBezTo>
                  <a:lnTo>
                    <a:pt x="3192" y="6963"/>
                  </a:lnTo>
                  <a:cubicBezTo>
                    <a:pt x="4398" y="5943"/>
                    <a:pt x="5833" y="5176"/>
                    <a:pt x="7346" y="4715"/>
                  </a:cubicBezTo>
                  <a:cubicBezTo>
                    <a:pt x="8827" y="4266"/>
                    <a:pt x="10274" y="4310"/>
                    <a:pt x="11743" y="4288"/>
                  </a:cubicBezTo>
                  <a:cubicBezTo>
                    <a:pt x="12226" y="4244"/>
                    <a:pt x="12697" y="4211"/>
                    <a:pt x="13169" y="4178"/>
                  </a:cubicBezTo>
                  <a:cubicBezTo>
                    <a:pt x="13476" y="3685"/>
                    <a:pt x="13991" y="3399"/>
                    <a:pt x="14561" y="3257"/>
                  </a:cubicBezTo>
                  <a:cubicBezTo>
                    <a:pt x="14670" y="3192"/>
                    <a:pt x="14769" y="3136"/>
                    <a:pt x="14846" y="3126"/>
                  </a:cubicBezTo>
                  <a:cubicBezTo>
                    <a:pt x="15098" y="3060"/>
                    <a:pt x="15372" y="3038"/>
                    <a:pt x="15635" y="3038"/>
                  </a:cubicBezTo>
                  <a:cubicBezTo>
                    <a:pt x="16183" y="3038"/>
                    <a:pt x="16743" y="3126"/>
                    <a:pt x="17258" y="3202"/>
                  </a:cubicBezTo>
                  <a:cubicBezTo>
                    <a:pt x="19034" y="3465"/>
                    <a:pt x="20580" y="4332"/>
                    <a:pt x="21940" y="5483"/>
                  </a:cubicBezTo>
                  <a:cubicBezTo>
                    <a:pt x="22444" y="5899"/>
                    <a:pt x="22849" y="6415"/>
                    <a:pt x="23233" y="6963"/>
                  </a:cubicBezTo>
                  <a:lnTo>
                    <a:pt x="29395" y="6963"/>
                  </a:lnTo>
                  <a:lnTo>
                    <a:pt x="20383" y="12"/>
                  </a:lnTo>
                  <a:cubicBezTo>
                    <a:pt x="20142" y="1"/>
                    <a:pt x="19900" y="1"/>
                    <a:pt x="19659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383;p103">
              <a:extLst>
                <a:ext uri="{FF2B5EF4-FFF2-40B4-BE49-F238E27FC236}">
                  <a16:creationId xmlns:a16="http://schemas.microsoft.com/office/drawing/2014/main" id="{7E652339-3C37-1877-4E44-26797FA2BA9D}"/>
                </a:ext>
              </a:extLst>
            </p:cNvPr>
            <p:cNvSpPr/>
            <p:nvPr/>
          </p:nvSpPr>
          <p:spPr>
            <a:xfrm>
              <a:off x="2623052" y="1606510"/>
              <a:ext cx="217497" cy="108243"/>
            </a:xfrm>
            <a:custGeom>
              <a:avLst/>
              <a:gdLst/>
              <a:ahLst/>
              <a:cxnLst/>
              <a:rect l="l" t="t" r="r" b="b"/>
              <a:pathLst>
                <a:path w="13969" h="6952" extrusionOk="0">
                  <a:moveTo>
                    <a:pt x="1" y="0"/>
                  </a:moveTo>
                  <a:lnTo>
                    <a:pt x="9013" y="6951"/>
                  </a:lnTo>
                  <a:lnTo>
                    <a:pt x="13969" y="6951"/>
                  </a:lnTo>
                  <a:lnTo>
                    <a:pt x="12094" y="5493"/>
                  </a:lnTo>
                  <a:cubicBezTo>
                    <a:pt x="10548" y="4593"/>
                    <a:pt x="9145" y="3344"/>
                    <a:pt x="7632" y="2379"/>
                  </a:cubicBezTo>
                  <a:cubicBezTo>
                    <a:pt x="5351" y="932"/>
                    <a:pt x="2687" y="132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384;p103">
              <a:extLst>
                <a:ext uri="{FF2B5EF4-FFF2-40B4-BE49-F238E27FC236}">
                  <a16:creationId xmlns:a16="http://schemas.microsoft.com/office/drawing/2014/main" id="{5CD0CA5E-D3FD-D743-66DA-AB190DB29621}"/>
                </a:ext>
              </a:extLst>
            </p:cNvPr>
            <p:cNvSpPr/>
            <p:nvPr/>
          </p:nvSpPr>
          <p:spPr>
            <a:xfrm>
              <a:off x="3363577" y="3139454"/>
              <a:ext cx="6680" cy="10759"/>
            </a:xfrm>
            <a:custGeom>
              <a:avLst/>
              <a:gdLst/>
              <a:ahLst/>
              <a:cxnLst/>
              <a:rect l="l" t="t" r="r" b="b"/>
              <a:pathLst>
                <a:path w="429" h="691" extrusionOk="0">
                  <a:moveTo>
                    <a:pt x="428" y="0"/>
                  </a:moveTo>
                  <a:cubicBezTo>
                    <a:pt x="242" y="197"/>
                    <a:pt x="99" y="427"/>
                    <a:pt x="1" y="690"/>
                  </a:cubicBezTo>
                  <a:lnTo>
                    <a:pt x="428" y="69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462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385;p103">
              <a:extLst>
                <a:ext uri="{FF2B5EF4-FFF2-40B4-BE49-F238E27FC236}">
                  <a16:creationId xmlns:a16="http://schemas.microsoft.com/office/drawing/2014/main" id="{647317E7-A647-32B6-E26D-F008E3D41884}"/>
                </a:ext>
              </a:extLst>
            </p:cNvPr>
            <p:cNvSpPr/>
            <p:nvPr/>
          </p:nvSpPr>
          <p:spPr>
            <a:xfrm>
              <a:off x="3004081" y="2257912"/>
              <a:ext cx="237972" cy="382057"/>
            </a:xfrm>
            <a:custGeom>
              <a:avLst/>
              <a:gdLst/>
              <a:ahLst/>
              <a:cxnLst/>
              <a:rect l="l" t="t" r="r" b="b"/>
              <a:pathLst>
                <a:path w="15284" h="24538" extrusionOk="0">
                  <a:moveTo>
                    <a:pt x="12345" y="1"/>
                  </a:moveTo>
                  <a:cubicBezTo>
                    <a:pt x="10777" y="1"/>
                    <a:pt x="9286" y="297"/>
                    <a:pt x="7916" y="823"/>
                  </a:cubicBezTo>
                  <a:cubicBezTo>
                    <a:pt x="8014" y="1229"/>
                    <a:pt x="8124" y="1646"/>
                    <a:pt x="8223" y="2062"/>
                  </a:cubicBezTo>
                  <a:cubicBezTo>
                    <a:pt x="9483" y="1568"/>
                    <a:pt x="10854" y="1295"/>
                    <a:pt x="12290" y="1295"/>
                  </a:cubicBezTo>
                  <a:lnTo>
                    <a:pt x="12389" y="1295"/>
                  </a:lnTo>
                  <a:cubicBezTo>
                    <a:pt x="12784" y="1174"/>
                    <a:pt x="13189" y="1064"/>
                    <a:pt x="13584" y="966"/>
                  </a:cubicBezTo>
                  <a:cubicBezTo>
                    <a:pt x="14154" y="757"/>
                    <a:pt x="14714" y="560"/>
                    <a:pt x="15284" y="352"/>
                  </a:cubicBezTo>
                  <a:cubicBezTo>
                    <a:pt x="14341" y="121"/>
                    <a:pt x="13354" y="1"/>
                    <a:pt x="12345" y="1"/>
                  </a:cubicBezTo>
                  <a:close/>
                  <a:moveTo>
                    <a:pt x="66" y="10997"/>
                  </a:moveTo>
                  <a:cubicBezTo>
                    <a:pt x="22" y="11436"/>
                    <a:pt x="0" y="11886"/>
                    <a:pt x="0" y="12346"/>
                  </a:cubicBezTo>
                  <a:cubicBezTo>
                    <a:pt x="0" y="18497"/>
                    <a:pt x="4495" y="23595"/>
                    <a:pt x="10382" y="24538"/>
                  </a:cubicBezTo>
                  <a:cubicBezTo>
                    <a:pt x="10339" y="24263"/>
                    <a:pt x="10284" y="24000"/>
                    <a:pt x="10218" y="23727"/>
                  </a:cubicBezTo>
                  <a:cubicBezTo>
                    <a:pt x="9977" y="23946"/>
                    <a:pt x="9768" y="24034"/>
                    <a:pt x="9582" y="24034"/>
                  </a:cubicBezTo>
                  <a:cubicBezTo>
                    <a:pt x="9418" y="24034"/>
                    <a:pt x="9275" y="23978"/>
                    <a:pt x="9154" y="23880"/>
                  </a:cubicBezTo>
                  <a:lnTo>
                    <a:pt x="9111" y="23880"/>
                  </a:lnTo>
                  <a:cubicBezTo>
                    <a:pt x="9122" y="23869"/>
                    <a:pt x="9133" y="23869"/>
                    <a:pt x="9144" y="23869"/>
                  </a:cubicBezTo>
                  <a:cubicBezTo>
                    <a:pt x="8826" y="23617"/>
                    <a:pt x="8584" y="23123"/>
                    <a:pt x="8420" y="22707"/>
                  </a:cubicBezTo>
                  <a:cubicBezTo>
                    <a:pt x="4308" y="21172"/>
                    <a:pt x="1360" y="17258"/>
                    <a:pt x="1239" y="12653"/>
                  </a:cubicBezTo>
                  <a:cubicBezTo>
                    <a:pt x="833" y="12105"/>
                    <a:pt x="439" y="11557"/>
                    <a:pt x="66" y="10997"/>
                  </a:cubicBezTo>
                  <a:close/>
                </a:path>
              </a:pathLst>
            </a:custGeom>
            <a:solidFill>
              <a:srgbClr val="7F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386;p103">
              <a:extLst>
                <a:ext uri="{FF2B5EF4-FFF2-40B4-BE49-F238E27FC236}">
                  <a16:creationId xmlns:a16="http://schemas.microsoft.com/office/drawing/2014/main" id="{61FBD1A7-BCA8-830D-EE92-A96560220A99}"/>
                </a:ext>
              </a:extLst>
            </p:cNvPr>
            <p:cNvSpPr/>
            <p:nvPr/>
          </p:nvSpPr>
          <p:spPr>
            <a:xfrm>
              <a:off x="3023356" y="2278060"/>
              <a:ext cx="173637" cy="333400"/>
            </a:xfrm>
            <a:custGeom>
              <a:avLst/>
              <a:gdLst/>
              <a:ahLst/>
              <a:cxnLst/>
              <a:rect l="l" t="t" r="r" b="b"/>
              <a:pathLst>
                <a:path w="11152" h="21413" extrusionOk="0">
                  <a:moveTo>
                    <a:pt x="11052" y="1"/>
                  </a:moveTo>
                  <a:cubicBezTo>
                    <a:pt x="9616" y="1"/>
                    <a:pt x="8245" y="274"/>
                    <a:pt x="6985" y="768"/>
                  </a:cubicBezTo>
                  <a:cubicBezTo>
                    <a:pt x="7051" y="1009"/>
                    <a:pt x="7105" y="1239"/>
                    <a:pt x="7171" y="1480"/>
                  </a:cubicBezTo>
                  <a:cubicBezTo>
                    <a:pt x="8443" y="866"/>
                    <a:pt x="9780" y="395"/>
                    <a:pt x="11151" y="1"/>
                  </a:cubicBezTo>
                  <a:close/>
                  <a:moveTo>
                    <a:pt x="1" y="11359"/>
                  </a:moveTo>
                  <a:lnTo>
                    <a:pt x="1" y="11359"/>
                  </a:lnTo>
                  <a:cubicBezTo>
                    <a:pt x="122" y="15964"/>
                    <a:pt x="3070" y="19878"/>
                    <a:pt x="7182" y="21413"/>
                  </a:cubicBezTo>
                  <a:cubicBezTo>
                    <a:pt x="7149" y="21325"/>
                    <a:pt x="7117" y="21249"/>
                    <a:pt x="7095" y="21171"/>
                  </a:cubicBezTo>
                  <a:cubicBezTo>
                    <a:pt x="7083" y="21139"/>
                    <a:pt x="7061" y="21117"/>
                    <a:pt x="7051" y="21084"/>
                  </a:cubicBezTo>
                  <a:cubicBezTo>
                    <a:pt x="6481" y="20854"/>
                    <a:pt x="5932" y="20591"/>
                    <a:pt x="5406" y="20328"/>
                  </a:cubicBezTo>
                  <a:cubicBezTo>
                    <a:pt x="5395" y="20328"/>
                    <a:pt x="5395" y="20328"/>
                    <a:pt x="5384" y="20316"/>
                  </a:cubicBezTo>
                  <a:cubicBezTo>
                    <a:pt x="3487" y="19373"/>
                    <a:pt x="2149" y="17597"/>
                    <a:pt x="1272" y="15657"/>
                  </a:cubicBezTo>
                  <a:cubicBezTo>
                    <a:pt x="1250" y="15613"/>
                    <a:pt x="1229" y="15558"/>
                    <a:pt x="1207" y="15514"/>
                  </a:cubicBezTo>
                  <a:cubicBezTo>
                    <a:pt x="1141" y="15372"/>
                    <a:pt x="1075" y="15218"/>
                    <a:pt x="1021" y="15076"/>
                  </a:cubicBezTo>
                  <a:cubicBezTo>
                    <a:pt x="560" y="13947"/>
                    <a:pt x="231" y="12751"/>
                    <a:pt x="144" y="11545"/>
                  </a:cubicBezTo>
                  <a:cubicBezTo>
                    <a:pt x="100" y="11479"/>
                    <a:pt x="56" y="11414"/>
                    <a:pt x="1" y="11359"/>
                  </a:cubicBezTo>
                  <a:close/>
                </a:path>
              </a:pathLst>
            </a:custGeom>
            <a:solidFill>
              <a:srgbClr val="462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387;p103">
              <a:extLst>
                <a:ext uri="{FF2B5EF4-FFF2-40B4-BE49-F238E27FC236}">
                  <a16:creationId xmlns:a16="http://schemas.microsoft.com/office/drawing/2014/main" id="{360ED0E9-15FF-615F-371E-973DFFF73863}"/>
                </a:ext>
              </a:extLst>
            </p:cNvPr>
            <p:cNvSpPr/>
            <p:nvPr/>
          </p:nvSpPr>
          <p:spPr>
            <a:xfrm>
              <a:off x="1473176" y="3144904"/>
              <a:ext cx="6166" cy="272631"/>
            </a:xfrm>
            <a:custGeom>
              <a:avLst/>
              <a:gdLst/>
              <a:ahLst/>
              <a:cxnLst/>
              <a:rect l="l" t="t" r="r" b="b"/>
              <a:pathLst>
                <a:path w="396" h="17510" extrusionOk="0">
                  <a:moveTo>
                    <a:pt x="395" y="1"/>
                  </a:moveTo>
                  <a:lnTo>
                    <a:pt x="230" y="7698"/>
                  </a:lnTo>
                  <a:cubicBezTo>
                    <a:pt x="165" y="10417"/>
                    <a:pt x="110" y="13136"/>
                    <a:pt x="33" y="15855"/>
                  </a:cubicBezTo>
                  <a:cubicBezTo>
                    <a:pt x="11" y="16501"/>
                    <a:pt x="11" y="17049"/>
                    <a:pt x="1" y="17510"/>
                  </a:cubicBezTo>
                  <a:lnTo>
                    <a:pt x="395" y="17510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388;p103">
              <a:extLst>
                <a:ext uri="{FF2B5EF4-FFF2-40B4-BE49-F238E27FC236}">
                  <a16:creationId xmlns:a16="http://schemas.microsoft.com/office/drawing/2014/main" id="{2F5E4F4C-F627-8A1A-CB93-910CA7B48810}"/>
                </a:ext>
              </a:extLst>
            </p:cNvPr>
            <p:cNvSpPr/>
            <p:nvPr/>
          </p:nvSpPr>
          <p:spPr>
            <a:xfrm>
              <a:off x="1690829" y="3013804"/>
              <a:ext cx="191542" cy="136409"/>
            </a:xfrm>
            <a:custGeom>
              <a:avLst/>
              <a:gdLst/>
              <a:ahLst/>
              <a:cxnLst/>
              <a:rect l="l" t="t" r="r" b="b"/>
              <a:pathLst>
                <a:path w="12302" h="8761" extrusionOk="0">
                  <a:moveTo>
                    <a:pt x="0" y="1"/>
                  </a:moveTo>
                  <a:lnTo>
                    <a:pt x="0" y="8760"/>
                  </a:lnTo>
                  <a:lnTo>
                    <a:pt x="12301" y="8760"/>
                  </a:lnTo>
                  <a:cubicBezTo>
                    <a:pt x="10723" y="6918"/>
                    <a:pt x="8717" y="5790"/>
                    <a:pt x="6743" y="4441"/>
                  </a:cubicBezTo>
                  <a:cubicBezTo>
                    <a:pt x="4572" y="2961"/>
                    <a:pt x="2390" y="1524"/>
                    <a:pt x="176" y="110"/>
                  </a:cubicBezTo>
                  <a:cubicBezTo>
                    <a:pt x="110" y="77"/>
                    <a:pt x="55" y="3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389;p103">
              <a:extLst>
                <a:ext uri="{FF2B5EF4-FFF2-40B4-BE49-F238E27FC236}">
                  <a16:creationId xmlns:a16="http://schemas.microsoft.com/office/drawing/2014/main" id="{B3C655C9-2C82-6274-B9B8-E83CB1DF67D7}"/>
                </a:ext>
              </a:extLst>
            </p:cNvPr>
            <p:cNvSpPr/>
            <p:nvPr/>
          </p:nvSpPr>
          <p:spPr>
            <a:xfrm>
              <a:off x="1654971" y="3178878"/>
              <a:ext cx="7365" cy="7178"/>
            </a:xfrm>
            <a:custGeom>
              <a:avLst/>
              <a:gdLst/>
              <a:ahLst/>
              <a:cxnLst/>
              <a:rect l="l" t="t" r="r" b="b"/>
              <a:pathLst>
                <a:path w="473" h="461" extrusionOk="0">
                  <a:moveTo>
                    <a:pt x="154" y="0"/>
                  </a:moveTo>
                  <a:lnTo>
                    <a:pt x="1" y="143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4" y="0"/>
                  </a:lnTo>
                  <a:close/>
                  <a:moveTo>
                    <a:pt x="154" y="302"/>
                  </a:moveTo>
                  <a:lnTo>
                    <a:pt x="154" y="307"/>
                  </a:lnTo>
                  <a:lnTo>
                    <a:pt x="159" y="307"/>
                  </a:lnTo>
                  <a:lnTo>
                    <a:pt x="154" y="302"/>
                  </a:lnTo>
                  <a:close/>
                  <a:moveTo>
                    <a:pt x="159" y="307"/>
                  </a:moveTo>
                  <a:lnTo>
                    <a:pt x="308" y="461"/>
                  </a:lnTo>
                  <a:lnTo>
                    <a:pt x="473" y="307"/>
                  </a:lnTo>
                  <a:close/>
                </a:path>
              </a:pathLst>
            </a:custGeom>
            <a:solidFill>
              <a:srgbClr val="965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390;p103">
              <a:extLst>
                <a:ext uri="{FF2B5EF4-FFF2-40B4-BE49-F238E27FC236}">
                  <a16:creationId xmlns:a16="http://schemas.microsoft.com/office/drawing/2014/main" id="{24D48315-61CB-852A-CF48-F74D30C7C4AE}"/>
                </a:ext>
              </a:extLst>
            </p:cNvPr>
            <p:cNvSpPr/>
            <p:nvPr/>
          </p:nvSpPr>
          <p:spPr>
            <a:xfrm>
              <a:off x="1936975" y="1665396"/>
              <a:ext cx="116105" cy="79220"/>
            </a:xfrm>
            <a:custGeom>
              <a:avLst/>
              <a:gdLst/>
              <a:ahLst/>
              <a:cxnLst/>
              <a:rect l="l" t="t" r="r" b="b"/>
              <a:pathLst>
                <a:path w="7457" h="5088" extrusionOk="0">
                  <a:moveTo>
                    <a:pt x="7456" y="0"/>
                  </a:moveTo>
                  <a:cubicBezTo>
                    <a:pt x="7051" y="99"/>
                    <a:pt x="6645" y="209"/>
                    <a:pt x="6250" y="340"/>
                  </a:cubicBezTo>
                  <a:cubicBezTo>
                    <a:pt x="6316" y="362"/>
                    <a:pt x="6393" y="395"/>
                    <a:pt x="6448" y="428"/>
                  </a:cubicBezTo>
                  <a:cubicBezTo>
                    <a:pt x="6513" y="472"/>
                    <a:pt x="6557" y="526"/>
                    <a:pt x="6601" y="582"/>
                  </a:cubicBezTo>
                  <a:lnTo>
                    <a:pt x="7456" y="0"/>
                  </a:lnTo>
                  <a:close/>
                  <a:moveTo>
                    <a:pt x="341" y="4846"/>
                  </a:moveTo>
                  <a:lnTo>
                    <a:pt x="341" y="4846"/>
                  </a:lnTo>
                  <a:cubicBezTo>
                    <a:pt x="232" y="4923"/>
                    <a:pt x="111" y="5000"/>
                    <a:pt x="1" y="5087"/>
                  </a:cubicBezTo>
                  <a:lnTo>
                    <a:pt x="341" y="4846"/>
                  </a:lnTo>
                  <a:close/>
                </a:path>
              </a:pathLst>
            </a:custGeom>
            <a:solidFill>
              <a:srgbClr val="E0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391;p103">
              <a:extLst>
                <a:ext uri="{FF2B5EF4-FFF2-40B4-BE49-F238E27FC236}">
                  <a16:creationId xmlns:a16="http://schemas.microsoft.com/office/drawing/2014/main" id="{D8789EF5-8AF4-DB91-3437-DCB09C19A23B}"/>
                </a:ext>
              </a:extLst>
            </p:cNvPr>
            <p:cNvSpPr/>
            <p:nvPr/>
          </p:nvSpPr>
          <p:spPr>
            <a:xfrm>
              <a:off x="1381157" y="2117595"/>
              <a:ext cx="8548" cy="5823"/>
            </a:xfrm>
            <a:custGeom>
              <a:avLst/>
              <a:gdLst/>
              <a:ahLst/>
              <a:cxnLst/>
              <a:rect l="l" t="t" r="r" b="b"/>
              <a:pathLst>
                <a:path w="549" h="374" extrusionOk="0">
                  <a:moveTo>
                    <a:pt x="549" y="1"/>
                  </a:moveTo>
                  <a:lnTo>
                    <a:pt x="549" y="1"/>
                  </a:lnTo>
                  <a:cubicBezTo>
                    <a:pt x="363" y="110"/>
                    <a:pt x="188" y="220"/>
                    <a:pt x="1" y="318"/>
                  </a:cubicBezTo>
                  <a:lnTo>
                    <a:pt x="1" y="374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577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392;p103">
              <a:extLst>
                <a:ext uri="{FF2B5EF4-FFF2-40B4-BE49-F238E27FC236}">
                  <a16:creationId xmlns:a16="http://schemas.microsoft.com/office/drawing/2014/main" id="{F3667623-FB4E-C511-C2FE-F3A8F8AA9D71}"/>
                </a:ext>
              </a:extLst>
            </p:cNvPr>
            <p:cNvSpPr/>
            <p:nvPr/>
          </p:nvSpPr>
          <p:spPr>
            <a:xfrm>
              <a:off x="1456796" y="1686057"/>
              <a:ext cx="684706" cy="460919"/>
            </a:xfrm>
            <a:custGeom>
              <a:avLst/>
              <a:gdLst/>
              <a:ahLst/>
              <a:cxnLst/>
              <a:rect l="l" t="t" r="r" b="b"/>
              <a:pathLst>
                <a:path w="43976" h="29603" extrusionOk="0">
                  <a:moveTo>
                    <a:pt x="42715" y="0"/>
                  </a:moveTo>
                  <a:lnTo>
                    <a:pt x="37058" y="3914"/>
                  </a:lnTo>
                  <a:cubicBezTo>
                    <a:pt x="37102" y="3925"/>
                    <a:pt x="37134" y="3958"/>
                    <a:pt x="37146" y="3980"/>
                  </a:cubicBezTo>
                  <a:cubicBezTo>
                    <a:pt x="37617" y="4298"/>
                    <a:pt x="36739" y="5054"/>
                    <a:pt x="36488" y="5208"/>
                  </a:cubicBezTo>
                  <a:cubicBezTo>
                    <a:pt x="35983" y="5504"/>
                    <a:pt x="35391" y="5602"/>
                    <a:pt x="34821" y="5712"/>
                  </a:cubicBezTo>
                  <a:cubicBezTo>
                    <a:pt x="34656" y="5745"/>
                    <a:pt x="34481" y="5778"/>
                    <a:pt x="34317" y="5811"/>
                  </a:cubicBezTo>
                  <a:lnTo>
                    <a:pt x="24471" y="12641"/>
                  </a:lnTo>
                  <a:cubicBezTo>
                    <a:pt x="23857" y="15569"/>
                    <a:pt x="23692" y="18683"/>
                    <a:pt x="22267" y="21314"/>
                  </a:cubicBezTo>
                  <a:cubicBezTo>
                    <a:pt x="21763" y="22245"/>
                    <a:pt x="21061" y="23134"/>
                    <a:pt x="20108" y="23583"/>
                  </a:cubicBezTo>
                  <a:cubicBezTo>
                    <a:pt x="19439" y="23890"/>
                    <a:pt x="18704" y="23978"/>
                    <a:pt x="17969" y="24065"/>
                  </a:cubicBezTo>
                  <a:cubicBezTo>
                    <a:pt x="13847" y="24548"/>
                    <a:pt x="9714" y="25085"/>
                    <a:pt x="5602" y="25710"/>
                  </a:cubicBezTo>
                  <a:lnTo>
                    <a:pt x="0" y="29603"/>
                  </a:lnTo>
                  <a:lnTo>
                    <a:pt x="4671" y="29603"/>
                  </a:lnTo>
                  <a:cubicBezTo>
                    <a:pt x="6250" y="29252"/>
                    <a:pt x="7872" y="29065"/>
                    <a:pt x="9495" y="29065"/>
                  </a:cubicBezTo>
                  <a:lnTo>
                    <a:pt x="9549" y="29065"/>
                  </a:lnTo>
                  <a:cubicBezTo>
                    <a:pt x="10887" y="29065"/>
                    <a:pt x="12236" y="29186"/>
                    <a:pt x="13573" y="29306"/>
                  </a:cubicBezTo>
                  <a:cubicBezTo>
                    <a:pt x="14911" y="29416"/>
                    <a:pt x="16249" y="29537"/>
                    <a:pt x="17586" y="29537"/>
                  </a:cubicBezTo>
                  <a:cubicBezTo>
                    <a:pt x="18101" y="29537"/>
                    <a:pt x="18617" y="29525"/>
                    <a:pt x="19132" y="29481"/>
                  </a:cubicBezTo>
                  <a:cubicBezTo>
                    <a:pt x="22333" y="29218"/>
                    <a:pt x="25754" y="27717"/>
                    <a:pt x="26993" y="24757"/>
                  </a:cubicBezTo>
                  <a:cubicBezTo>
                    <a:pt x="27859" y="22695"/>
                    <a:pt x="27530" y="20371"/>
                    <a:pt x="27454" y="18145"/>
                  </a:cubicBezTo>
                  <a:cubicBezTo>
                    <a:pt x="27256" y="11632"/>
                    <a:pt x="33056" y="8563"/>
                    <a:pt x="38713" y="7203"/>
                  </a:cubicBezTo>
                  <a:cubicBezTo>
                    <a:pt x="39601" y="6995"/>
                    <a:pt x="40577" y="6776"/>
                    <a:pt x="41103" y="6041"/>
                  </a:cubicBezTo>
                  <a:cubicBezTo>
                    <a:pt x="41870" y="4966"/>
                    <a:pt x="40917" y="3212"/>
                    <a:pt x="39623" y="3212"/>
                  </a:cubicBezTo>
                  <a:cubicBezTo>
                    <a:pt x="39579" y="3212"/>
                    <a:pt x="39536" y="3224"/>
                    <a:pt x="39492" y="3224"/>
                  </a:cubicBezTo>
                  <a:cubicBezTo>
                    <a:pt x="40686" y="2905"/>
                    <a:pt x="41882" y="2576"/>
                    <a:pt x="43077" y="2259"/>
                  </a:cubicBezTo>
                  <a:cubicBezTo>
                    <a:pt x="43439" y="2160"/>
                    <a:pt x="43866" y="1996"/>
                    <a:pt x="43921" y="1623"/>
                  </a:cubicBezTo>
                  <a:cubicBezTo>
                    <a:pt x="43976" y="1326"/>
                    <a:pt x="43746" y="1075"/>
                    <a:pt x="43548" y="855"/>
                  </a:cubicBezTo>
                  <a:cubicBezTo>
                    <a:pt x="43263" y="570"/>
                    <a:pt x="42989" y="285"/>
                    <a:pt x="42715" y="0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393;p103">
              <a:extLst>
                <a:ext uri="{FF2B5EF4-FFF2-40B4-BE49-F238E27FC236}">
                  <a16:creationId xmlns:a16="http://schemas.microsoft.com/office/drawing/2014/main" id="{AD2A8AC5-9C50-9034-879D-289B418EC861}"/>
                </a:ext>
              </a:extLst>
            </p:cNvPr>
            <p:cNvSpPr/>
            <p:nvPr/>
          </p:nvSpPr>
          <p:spPr>
            <a:xfrm>
              <a:off x="1365977" y="1659759"/>
              <a:ext cx="755908" cy="487216"/>
            </a:xfrm>
            <a:custGeom>
              <a:avLst/>
              <a:gdLst/>
              <a:ahLst/>
              <a:cxnLst/>
              <a:rect l="l" t="t" r="r" b="b"/>
              <a:pathLst>
                <a:path w="48549" h="31292" extrusionOk="0">
                  <a:moveTo>
                    <a:pt x="46399" y="1"/>
                  </a:moveTo>
                  <a:cubicBezTo>
                    <a:pt x="46290" y="1"/>
                    <a:pt x="46169" y="11"/>
                    <a:pt x="46059" y="23"/>
                  </a:cubicBezTo>
                  <a:lnTo>
                    <a:pt x="43461" y="1787"/>
                  </a:lnTo>
                  <a:cubicBezTo>
                    <a:pt x="43614" y="1831"/>
                    <a:pt x="43757" y="1887"/>
                    <a:pt x="43878" y="1941"/>
                  </a:cubicBezTo>
                  <a:lnTo>
                    <a:pt x="44338" y="2040"/>
                  </a:lnTo>
                  <a:cubicBezTo>
                    <a:pt x="44436" y="2194"/>
                    <a:pt x="44470" y="2347"/>
                    <a:pt x="44470" y="2489"/>
                  </a:cubicBezTo>
                  <a:cubicBezTo>
                    <a:pt x="44492" y="2522"/>
                    <a:pt x="44502" y="2555"/>
                    <a:pt x="44513" y="2577"/>
                  </a:cubicBezTo>
                  <a:cubicBezTo>
                    <a:pt x="44502" y="2599"/>
                    <a:pt x="44480" y="2610"/>
                    <a:pt x="44470" y="2621"/>
                  </a:cubicBezTo>
                  <a:cubicBezTo>
                    <a:pt x="44360" y="3312"/>
                    <a:pt x="43296" y="3783"/>
                    <a:pt x="42704" y="3904"/>
                  </a:cubicBezTo>
                  <a:cubicBezTo>
                    <a:pt x="41729" y="4101"/>
                    <a:pt x="40720" y="4156"/>
                    <a:pt x="39744" y="4309"/>
                  </a:cubicBezTo>
                  <a:lnTo>
                    <a:pt x="37869" y="5581"/>
                  </a:lnTo>
                  <a:lnTo>
                    <a:pt x="38111" y="5581"/>
                  </a:lnTo>
                  <a:cubicBezTo>
                    <a:pt x="38264" y="5581"/>
                    <a:pt x="38418" y="5581"/>
                    <a:pt x="38571" y="5592"/>
                  </a:cubicBezTo>
                  <a:cubicBezTo>
                    <a:pt x="39327" y="5636"/>
                    <a:pt x="40062" y="5680"/>
                    <a:pt x="40808" y="5680"/>
                  </a:cubicBezTo>
                  <a:cubicBezTo>
                    <a:pt x="41301" y="5658"/>
                    <a:pt x="41805" y="5625"/>
                    <a:pt x="42309" y="5603"/>
                  </a:cubicBezTo>
                  <a:cubicBezTo>
                    <a:pt x="42408" y="5592"/>
                    <a:pt x="42496" y="5581"/>
                    <a:pt x="42594" y="5570"/>
                  </a:cubicBezTo>
                  <a:cubicBezTo>
                    <a:pt x="42628" y="5559"/>
                    <a:pt x="42650" y="5559"/>
                    <a:pt x="42682" y="5559"/>
                  </a:cubicBezTo>
                  <a:cubicBezTo>
                    <a:pt x="42759" y="5559"/>
                    <a:pt x="42836" y="5570"/>
                    <a:pt x="42891" y="5603"/>
                  </a:cubicBezTo>
                  <a:lnTo>
                    <a:pt x="48548" y="1689"/>
                  </a:lnTo>
                  <a:lnTo>
                    <a:pt x="47462" y="571"/>
                  </a:lnTo>
                  <a:cubicBezTo>
                    <a:pt x="47265" y="362"/>
                    <a:pt x="47046" y="143"/>
                    <a:pt x="46772" y="55"/>
                  </a:cubicBezTo>
                  <a:cubicBezTo>
                    <a:pt x="46651" y="11"/>
                    <a:pt x="46531" y="1"/>
                    <a:pt x="46399" y="1"/>
                  </a:cubicBezTo>
                  <a:close/>
                  <a:moveTo>
                    <a:pt x="40150" y="7500"/>
                  </a:moveTo>
                  <a:lnTo>
                    <a:pt x="40150" y="7500"/>
                  </a:lnTo>
                  <a:cubicBezTo>
                    <a:pt x="38220" y="7895"/>
                    <a:pt x="36323" y="8475"/>
                    <a:pt x="34493" y="9221"/>
                  </a:cubicBezTo>
                  <a:cubicBezTo>
                    <a:pt x="33484" y="9627"/>
                    <a:pt x="32475" y="10109"/>
                    <a:pt x="31752" y="10921"/>
                  </a:cubicBezTo>
                  <a:cubicBezTo>
                    <a:pt x="30918" y="11842"/>
                    <a:pt x="30567" y="13080"/>
                    <a:pt x="30304" y="14298"/>
                  </a:cubicBezTo>
                  <a:lnTo>
                    <a:pt x="30304" y="14330"/>
                  </a:lnTo>
                  <a:lnTo>
                    <a:pt x="40150" y="7500"/>
                  </a:lnTo>
                  <a:close/>
                  <a:moveTo>
                    <a:pt x="11435" y="27399"/>
                  </a:moveTo>
                  <a:cubicBezTo>
                    <a:pt x="8881" y="27794"/>
                    <a:pt x="6337" y="28232"/>
                    <a:pt x="3804" y="28715"/>
                  </a:cubicBezTo>
                  <a:lnTo>
                    <a:pt x="0" y="31292"/>
                  </a:lnTo>
                  <a:lnTo>
                    <a:pt x="5833" y="31292"/>
                  </a:lnTo>
                  <a:lnTo>
                    <a:pt x="11435" y="27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394;p103">
              <a:extLst>
                <a:ext uri="{FF2B5EF4-FFF2-40B4-BE49-F238E27FC236}">
                  <a16:creationId xmlns:a16="http://schemas.microsoft.com/office/drawing/2014/main" id="{3E2D7881-21F3-66D2-8103-CBFD95C7400F}"/>
                </a:ext>
              </a:extLst>
            </p:cNvPr>
            <p:cNvSpPr/>
            <p:nvPr/>
          </p:nvSpPr>
          <p:spPr>
            <a:xfrm>
              <a:off x="1525585" y="2207045"/>
              <a:ext cx="150064" cy="36885"/>
            </a:xfrm>
            <a:custGeom>
              <a:avLst/>
              <a:gdLst/>
              <a:ahLst/>
              <a:cxnLst/>
              <a:rect l="l" t="t" r="r" b="b"/>
              <a:pathLst>
                <a:path w="9638" h="2369" extrusionOk="0">
                  <a:moveTo>
                    <a:pt x="0" y="1"/>
                  </a:moveTo>
                  <a:cubicBezTo>
                    <a:pt x="1788" y="439"/>
                    <a:pt x="3574" y="900"/>
                    <a:pt x="5350" y="1360"/>
                  </a:cubicBezTo>
                  <a:cubicBezTo>
                    <a:pt x="6644" y="1700"/>
                    <a:pt x="7938" y="2029"/>
                    <a:pt x="9221" y="2369"/>
                  </a:cubicBezTo>
                  <a:cubicBezTo>
                    <a:pt x="9363" y="2259"/>
                    <a:pt x="9495" y="2138"/>
                    <a:pt x="9638" y="2018"/>
                  </a:cubicBezTo>
                  <a:cubicBezTo>
                    <a:pt x="7862" y="1338"/>
                    <a:pt x="6085" y="669"/>
                    <a:pt x="4298" y="1"/>
                  </a:cubicBezTo>
                  <a:close/>
                </a:path>
              </a:pathLst>
            </a:custGeom>
            <a:solidFill>
              <a:srgbClr val="E0C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4395;p103">
              <a:extLst>
                <a:ext uri="{FF2B5EF4-FFF2-40B4-BE49-F238E27FC236}">
                  <a16:creationId xmlns:a16="http://schemas.microsoft.com/office/drawing/2014/main" id="{5224DC0F-200C-B389-2076-B80FB39392E2}"/>
                </a:ext>
              </a:extLst>
            </p:cNvPr>
            <p:cNvSpPr/>
            <p:nvPr/>
          </p:nvSpPr>
          <p:spPr>
            <a:xfrm>
              <a:off x="1479139" y="2476764"/>
              <a:ext cx="2756" cy="208109"/>
            </a:xfrm>
            <a:custGeom>
              <a:avLst/>
              <a:gdLst/>
              <a:ahLst/>
              <a:cxnLst/>
              <a:rect l="l" t="t" r="r" b="b"/>
              <a:pathLst>
                <a:path w="177" h="13366" extrusionOk="0">
                  <a:moveTo>
                    <a:pt x="100" y="1"/>
                  </a:moveTo>
                  <a:lnTo>
                    <a:pt x="100" y="1"/>
                  </a:lnTo>
                  <a:cubicBezTo>
                    <a:pt x="133" y="515"/>
                    <a:pt x="154" y="1031"/>
                    <a:pt x="176" y="1546"/>
                  </a:cubicBezTo>
                  <a:lnTo>
                    <a:pt x="176" y="33"/>
                  </a:lnTo>
                  <a:cubicBezTo>
                    <a:pt x="154" y="23"/>
                    <a:pt x="133" y="11"/>
                    <a:pt x="100" y="1"/>
                  </a:cubicBezTo>
                  <a:close/>
                  <a:moveTo>
                    <a:pt x="176" y="5811"/>
                  </a:moveTo>
                  <a:cubicBezTo>
                    <a:pt x="133" y="7247"/>
                    <a:pt x="67" y="8673"/>
                    <a:pt x="1" y="10076"/>
                  </a:cubicBezTo>
                  <a:lnTo>
                    <a:pt x="34" y="10076"/>
                  </a:lnTo>
                  <a:lnTo>
                    <a:pt x="34" y="13365"/>
                  </a:lnTo>
                  <a:lnTo>
                    <a:pt x="176" y="13365"/>
                  </a:lnTo>
                  <a:lnTo>
                    <a:pt x="176" y="5811"/>
                  </a:lnTo>
                  <a:close/>
                </a:path>
              </a:pathLst>
            </a:custGeom>
            <a:solidFill>
              <a:srgbClr val="789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396;p103">
              <a:extLst>
                <a:ext uri="{FF2B5EF4-FFF2-40B4-BE49-F238E27FC236}">
                  <a16:creationId xmlns:a16="http://schemas.microsoft.com/office/drawing/2014/main" id="{4A448F90-A464-E457-F2A5-2D8B8154429F}"/>
                </a:ext>
              </a:extLst>
            </p:cNvPr>
            <p:cNvSpPr/>
            <p:nvPr/>
          </p:nvSpPr>
          <p:spPr>
            <a:xfrm>
              <a:off x="1476586" y="2633632"/>
              <a:ext cx="3098" cy="51241"/>
            </a:xfrm>
            <a:custGeom>
              <a:avLst/>
              <a:gdLst/>
              <a:ahLst/>
              <a:cxnLst/>
              <a:rect l="l" t="t" r="r" b="b"/>
              <a:pathLst>
                <a:path w="199" h="3291" extrusionOk="0">
                  <a:moveTo>
                    <a:pt x="165" y="1"/>
                  </a:moveTo>
                  <a:cubicBezTo>
                    <a:pt x="111" y="1119"/>
                    <a:pt x="45" y="2227"/>
                    <a:pt x="1" y="3290"/>
                  </a:cubicBezTo>
                  <a:lnTo>
                    <a:pt x="198" y="3290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4397;p103">
              <a:extLst>
                <a:ext uri="{FF2B5EF4-FFF2-40B4-BE49-F238E27FC236}">
                  <a16:creationId xmlns:a16="http://schemas.microsoft.com/office/drawing/2014/main" id="{E8C9FDA4-B0EC-9EF3-6F8A-C6802EC68893}"/>
                </a:ext>
              </a:extLst>
            </p:cNvPr>
            <p:cNvSpPr/>
            <p:nvPr/>
          </p:nvSpPr>
          <p:spPr>
            <a:xfrm>
              <a:off x="1481880" y="2477278"/>
              <a:ext cx="486531" cy="221078"/>
            </a:xfrm>
            <a:custGeom>
              <a:avLst/>
              <a:gdLst/>
              <a:ahLst/>
              <a:cxnLst/>
              <a:rect l="l" t="t" r="r" b="b"/>
              <a:pathLst>
                <a:path w="31248" h="14199" extrusionOk="0">
                  <a:moveTo>
                    <a:pt x="0" y="0"/>
                  </a:moveTo>
                  <a:lnTo>
                    <a:pt x="0" y="1513"/>
                  </a:lnTo>
                  <a:cubicBezTo>
                    <a:pt x="44" y="2928"/>
                    <a:pt x="34" y="4364"/>
                    <a:pt x="0" y="5778"/>
                  </a:cubicBezTo>
                  <a:lnTo>
                    <a:pt x="0" y="13332"/>
                  </a:lnTo>
                  <a:cubicBezTo>
                    <a:pt x="187" y="13332"/>
                    <a:pt x="373" y="13322"/>
                    <a:pt x="549" y="13322"/>
                  </a:cubicBezTo>
                  <a:cubicBezTo>
                    <a:pt x="5373" y="13322"/>
                    <a:pt x="10164" y="14143"/>
                    <a:pt x="14977" y="14199"/>
                  </a:cubicBezTo>
                  <a:lnTo>
                    <a:pt x="15459" y="14199"/>
                  </a:lnTo>
                  <a:cubicBezTo>
                    <a:pt x="20437" y="14199"/>
                    <a:pt x="25623" y="13244"/>
                    <a:pt x="29439" y="10087"/>
                  </a:cubicBezTo>
                  <a:cubicBezTo>
                    <a:pt x="30075" y="9572"/>
                    <a:pt x="30689" y="8914"/>
                    <a:pt x="31247" y="8179"/>
                  </a:cubicBezTo>
                  <a:lnTo>
                    <a:pt x="31247" y="8179"/>
                  </a:lnTo>
                  <a:cubicBezTo>
                    <a:pt x="29197" y="9703"/>
                    <a:pt x="26654" y="10603"/>
                    <a:pt x="23901" y="10603"/>
                  </a:cubicBezTo>
                  <a:cubicBezTo>
                    <a:pt x="20624" y="10603"/>
                    <a:pt x="17642" y="9319"/>
                    <a:pt x="15437" y="7236"/>
                  </a:cubicBezTo>
                  <a:cubicBezTo>
                    <a:pt x="14867" y="7182"/>
                    <a:pt x="14309" y="7138"/>
                    <a:pt x="13749" y="7083"/>
                  </a:cubicBezTo>
                  <a:cubicBezTo>
                    <a:pt x="13388" y="7050"/>
                    <a:pt x="10800" y="6776"/>
                    <a:pt x="8871" y="6776"/>
                  </a:cubicBezTo>
                  <a:cubicBezTo>
                    <a:pt x="7862" y="6776"/>
                    <a:pt x="7029" y="6853"/>
                    <a:pt x="6820" y="7072"/>
                  </a:cubicBezTo>
                  <a:cubicBezTo>
                    <a:pt x="6809" y="7105"/>
                    <a:pt x="6809" y="7127"/>
                    <a:pt x="6809" y="7160"/>
                  </a:cubicBezTo>
                  <a:lnTo>
                    <a:pt x="6809" y="7105"/>
                  </a:lnTo>
                  <a:cubicBezTo>
                    <a:pt x="6786" y="7128"/>
                    <a:pt x="6774" y="7150"/>
                    <a:pt x="6772" y="7176"/>
                  </a:cubicBezTo>
                  <a:lnTo>
                    <a:pt x="6772" y="7176"/>
                  </a:lnTo>
                  <a:cubicBezTo>
                    <a:pt x="6621" y="5610"/>
                    <a:pt x="6513" y="4044"/>
                    <a:pt x="6469" y="2478"/>
                  </a:cubicBezTo>
                  <a:cubicBezTo>
                    <a:pt x="4474" y="1700"/>
                    <a:pt x="2478" y="943"/>
                    <a:pt x="483" y="175"/>
                  </a:cubicBezTo>
                  <a:cubicBezTo>
                    <a:pt x="319" y="110"/>
                    <a:pt x="165" y="55"/>
                    <a:pt x="0" y="0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4398;p103">
              <a:extLst>
                <a:ext uri="{FF2B5EF4-FFF2-40B4-BE49-F238E27FC236}">
                  <a16:creationId xmlns:a16="http://schemas.microsoft.com/office/drawing/2014/main" id="{9601860F-B8D8-C8FA-95E7-FA2F3E349832}"/>
                </a:ext>
              </a:extLst>
            </p:cNvPr>
            <p:cNvSpPr/>
            <p:nvPr/>
          </p:nvSpPr>
          <p:spPr>
            <a:xfrm>
              <a:off x="1722234" y="2525591"/>
              <a:ext cx="285772" cy="116775"/>
            </a:xfrm>
            <a:custGeom>
              <a:avLst/>
              <a:gdLst/>
              <a:ahLst/>
              <a:cxnLst/>
              <a:rect l="l" t="t" r="r" b="b"/>
              <a:pathLst>
                <a:path w="18354" h="7500" extrusionOk="0">
                  <a:moveTo>
                    <a:pt x="18354" y="0"/>
                  </a:moveTo>
                  <a:lnTo>
                    <a:pt x="18354" y="0"/>
                  </a:lnTo>
                  <a:cubicBezTo>
                    <a:pt x="16567" y="3673"/>
                    <a:pt x="12784" y="6206"/>
                    <a:pt x="8410" y="6206"/>
                  </a:cubicBezTo>
                  <a:cubicBezTo>
                    <a:pt x="6316" y="6206"/>
                    <a:pt x="4353" y="5624"/>
                    <a:pt x="2687" y="4605"/>
                  </a:cubicBezTo>
                  <a:cubicBezTo>
                    <a:pt x="2380" y="4528"/>
                    <a:pt x="2073" y="4462"/>
                    <a:pt x="1766" y="4396"/>
                  </a:cubicBezTo>
                  <a:cubicBezTo>
                    <a:pt x="1185" y="4276"/>
                    <a:pt x="592" y="4199"/>
                    <a:pt x="0" y="4133"/>
                  </a:cubicBezTo>
                  <a:lnTo>
                    <a:pt x="0" y="4133"/>
                  </a:lnTo>
                  <a:cubicBezTo>
                    <a:pt x="2205" y="6216"/>
                    <a:pt x="5187" y="7500"/>
                    <a:pt x="8464" y="7500"/>
                  </a:cubicBezTo>
                  <a:cubicBezTo>
                    <a:pt x="11217" y="7500"/>
                    <a:pt x="13760" y="6600"/>
                    <a:pt x="15810" y="5076"/>
                  </a:cubicBezTo>
                  <a:cubicBezTo>
                    <a:pt x="16896" y="3640"/>
                    <a:pt x="17806" y="1853"/>
                    <a:pt x="18354" y="0"/>
                  </a:cubicBezTo>
                  <a:close/>
                </a:path>
              </a:pathLst>
            </a:custGeom>
            <a:solidFill>
              <a:srgbClr val="7F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399;p103">
              <a:extLst>
                <a:ext uri="{FF2B5EF4-FFF2-40B4-BE49-F238E27FC236}">
                  <a16:creationId xmlns:a16="http://schemas.microsoft.com/office/drawing/2014/main" id="{56D997B6-88C1-53F8-3591-982C8C643209}"/>
                </a:ext>
              </a:extLst>
            </p:cNvPr>
            <p:cNvSpPr/>
            <p:nvPr/>
          </p:nvSpPr>
          <p:spPr>
            <a:xfrm>
              <a:off x="1764070" y="2520469"/>
              <a:ext cx="245477" cy="101750"/>
            </a:xfrm>
            <a:custGeom>
              <a:avLst/>
              <a:gdLst/>
              <a:ahLst/>
              <a:cxnLst/>
              <a:rect l="l" t="t" r="r" b="b"/>
              <a:pathLst>
                <a:path w="15766" h="6535" extrusionOk="0">
                  <a:moveTo>
                    <a:pt x="15766" y="0"/>
                  </a:moveTo>
                  <a:lnTo>
                    <a:pt x="15766" y="0"/>
                  </a:lnTo>
                  <a:cubicBezTo>
                    <a:pt x="14461" y="2785"/>
                    <a:pt x="11983" y="5010"/>
                    <a:pt x="9100" y="5987"/>
                  </a:cubicBezTo>
                  <a:cubicBezTo>
                    <a:pt x="8409" y="6228"/>
                    <a:pt x="7697" y="6337"/>
                    <a:pt x="6962" y="6359"/>
                  </a:cubicBezTo>
                  <a:cubicBezTo>
                    <a:pt x="6852" y="6359"/>
                    <a:pt x="6742" y="6370"/>
                    <a:pt x="6633" y="6370"/>
                  </a:cubicBezTo>
                  <a:cubicBezTo>
                    <a:pt x="5668" y="6370"/>
                    <a:pt x="4693" y="6206"/>
                    <a:pt x="3728" y="5953"/>
                  </a:cubicBezTo>
                  <a:cubicBezTo>
                    <a:pt x="2478" y="5658"/>
                    <a:pt x="1238" y="5252"/>
                    <a:pt x="0" y="4934"/>
                  </a:cubicBezTo>
                  <a:lnTo>
                    <a:pt x="0" y="4934"/>
                  </a:lnTo>
                  <a:cubicBezTo>
                    <a:pt x="1666" y="5953"/>
                    <a:pt x="3629" y="6535"/>
                    <a:pt x="5723" y="6535"/>
                  </a:cubicBezTo>
                  <a:cubicBezTo>
                    <a:pt x="10097" y="6535"/>
                    <a:pt x="13880" y="4002"/>
                    <a:pt x="15667" y="329"/>
                  </a:cubicBezTo>
                  <a:lnTo>
                    <a:pt x="15766" y="0"/>
                  </a:lnTo>
                  <a:close/>
                </a:path>
              </a:pathLst>
            </a:custGeom>
            <a:solidFill>
              <a:srgbClr val="462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400;p103">
              <a:extLst>
                <a:ext uri="{FF2B5EF4-FFF2-40B4-BE49-F238E27FC236}">
                  <a16:creationId xmlns:a16="http://schemas.microsoft.com/office/drawing/2014/main" id="{A9FE0CD3-A94D-EC4D-AE02-EC14F92D62E0}"/>
                </a:ext>
              </a:extLst>
            </p:cNvPr>
            <p:cNvSpPr/>
            <p:nvPr/>
          </p:nvSpPr>
          <p:spPr>
            <a:xfrm>
              <a:off x="815281" y="1666999"/>
              <a:ext cx="1250271" cy="952526"/>
            </a:xfrm>
            <a:custGeom>
              <a:avLst/>
              <a:gdLst/>
              <a:ahLst/>
              <a:cxnLst/>
              <a:rect l="l" t="t" r="r" b="b"/>
              <a:pathLst>
                <a:path w="80300" h="61177" extrusionOk="0">
                  <a:moveTo>
                    <a:pt x="73600" y="0"/>
                  </a:moveTo>
                  <a:cubicBezTo>
                    <a:pt x="73397" y="0"/>
                    <a:pt x="73191" y="11"/>
                    <a:pt x="72986" y="40"/>
                  </a:cubicBezTo>
                  <a:cubicBezTo>
                    <a:pt x="72460" y="106"/>
                    <a:pt x="71967" y="314"/>
                    <a:pt x="71473" y="511"/>
                  </a:cubicBezTo>
                  <a:cubicBezTo>
                    <a:pt x="71473" y="248"/>
                    <a:pt x="71199" y="62"/>
                    <a:pt x="70947" y="40"/>
                  </a:cubicBezTo>
                  <a:cubicBezTo>
                    <a:pt x="70918" y="39"/>
                    <a:pt x="70889" y="38"/>
                    <a:pt x="70860" y="38"/>
                  </a:cubicBezTo>
                  <a:cubicBezTo>
                    <a:pt x="69973" y="38"/>
                    <a:pt x="68676" y="668"/>
                    <a:pt x="67964" y="1103"/>
                  </a:cubicBezTo>
                  <a:cubicBezTo>
                    <a:pt x="65289" y="2748"/>
                    <a:pt x="62603" y="4382"/>
                    <a:pt x="59928" y="6026"/>
                  </a:cubicBezTo>
                  <a:cubicBezTo>
                    <a:pt x="59237" y="6443"/>
                    <a:pt x="58514" y="6892"/>
                    <a:pt x="58086" y="7583"/>
                  </a:cubicBezTo>
                  <a:cubicBezTo>
                    <a:pt x="57724" y="8164"/>
                    <a:pt x="57604" y="8866"/>
                    <a:pt x="57494" y="9557"/>
                  </a:cubicBezTo>
                  <a:cubicBezTo>
                    <a:pt x="57122" y="11804"/>
                    <a:pt x="56749" y="14052"/>
                    <a:pt x="56387" y="16299"/>
                  </a:cubicBezTo>
                  <a:cubicBezTo>
                    <a:pt x="56288" y="16859"/>
                    <a:pt x="56189" y="17451"/>
                    <a:pt x="55806" y="17856"/>
                  </a:cubicBezTo>
                  <a:cubicBezTo>
                    <a:pt x="55367" y="18328"/>
                    <a:pt x="54688" y="18448"/>
                    <a:pt x="54062" y="18525"/>
                  </a:cubicBezTo>
                  <a:cubicBezTo>
                    <a:pt x="52146" y="18767"/>
                    <a:pt x="50221" y="18847"/>
                    <a:pt x="48292" y="18847"/>
                  </a:cubicBezTo>
                  <a:cubicBezTo>
                    <a:pt x="45595" y="18847"/>
                    <a:pt x="42890" y="18691"/>
                    <a:pt x="40193" y="18601"/>
                  </a:cubicBezTo>
                  <a:cubicBezTo>
                    <a:pt x="38366" y="18541"/>
                    <a:pt x="36537" y="18511"/>
                    <a:pt x="34707" y="18511"/>
                  </a:cubicBezTo>
                  <a:cubicBezTo>
                    <a:pt x="27229" y="18511"/>
                    <a:pt x="19743" y="19016"/>
                    <a:pt x="12334" y="20038"/>
                  </a:cubicBezTo>
                  <a:cubicBezTo>
                    <a:pt x="9593" y="20411"/>
                    <a:pt x="6852" y="20860"/>
                    <a:pt x="4199" y="21671"/>
                  </a:cubicBezTo>
                  <a:cubicBezTo>
                    <a:pt x="3059" y="22034"/>
                    <a:pt x="1864" y="22494"/>
                    <a:pt x="1140" y="23447"/>
                  </a:cubicBezTo>
                  <a:cubicBezTo>
                    <a:pt x="690" y="24039"/>
                    <a:pt x="449" y="24774"/>
                    <a:pt x="318" y="25509"/>
                  </a:cubicBezTo>
                  <a:cubicBezTo>
                    <a:pt x="0" y="27329"/>
                    <a:pt x="241" y="29236"/>
                    <a:pt x="1019" y="30914"/>
                  </a:cubicBezTo>
                  <a:cubicBezTo>
                    <a:pt x="2500" y="34082"/>
                    <a:pt x="5636" y="36100"/>
                    <a:pt x="8705" y="37778"/>
                  </a:cubicBezTo>
                  <a:cubicBezTo>
                    <a:pt x="24428" y="46439"/>
                    <a:pt x="42057" y="50989"/>
                    <a:pt x="58470" y="58280"/>
                  </a:cubicBezTo>
                  <a:cubicBezTo>
                    <a:pt x="61165" y="59475"/>
                    <a:pt x="64513" y="61176"/>
                    <a:pt x="67663" y="61176"/>
                  </a:cubicBezTo>
                  <a:cubicBezTo>
                    <a:pt x="68472" y="61176"/>
                    <a:pt x="69268" y="61064"/>
                    <a:pt x="70037" y="60802"/>
                  </a:cubicBezTo>
                  <a:cubicBezTo>
                    <a:pt x="73392" y="59661"/>
                    <a:pt x="76209" y="56833"/>
                    <a:pt x="77251" y="53379"/>
                  </a:cubicBezTo>
                  <a:cubicBezTo>
                    <a:pt x="78304" y="49904"/>
                    <a:pt x="77295" y="45901"/>
                    <a:pt x="74993" y="43138"/>
                  </a:cubicBezTo>
                  <a:cubicBezTo>
                    <a:pt x="73512" y="41352"/>
                    <a:pt x="69840" y="41077"/>
                    <a:pt x="67635" y="40485"/>
                  </a:cubicBezTo>
                  <a:cubicBezTo>
                    <a:pt x="62088" y="38972"/>
                    <a:pt x="56530" y="37493"/>
                    <a:pt x="50970" y="36045"/>
                  </a:cubicBezTo>
                  <a:cubicBezTo>
                    <a:pt x="46541" y="34894"/>
                    <a:pt x="42101" y="33765"/>
                    <a:pt x="37584" y="32986"/>
                  </a:cubicBezTo>
                  <a:cubicBezTo>
                    <a:pt x="33165" y="32230"/>
                    <a:pt x="28736" y="32087"/>
                    <a:pt x="24285" y="31747"/>
                  </a:cubicBezTo>
                  <a:cubicBezTo>
                    <a:pt x="35665" y="28469"/>
                    <a:pt x="47418" y="26660"/>
                    <a:pt x="59171" y="25289"/>
                  </a:cubicBezTo>
                  <a:cubicBezTo>
                    <a:pt x="59906" y="25202"/>
                    <a:pt x="60641" y="25114"/>
                    <a:pt x="61310" y="24807"/>
                  </a:cubicBezTo>
                  <a:cubicBezTo>
                    <a:pt x="62263" y="24358"/>
                    <a:pt x="62965" y="23469"/>
                    <a:pt x="63469" y="22538"/>
                  </a:cubicBezTo>
                  <a:cubicBezTo>
                    <a:pt x="64906" y="19895"/>
                    <a:pt x="65059" y="16771"/>
                    <a:pt x="65673" y="13833"/>
                  </a:cubicBezTo>
                  <a:cubicBezTo>
                    <a:pt x="65936" y="12615"/>
                    <a:pt x="66287" y="11377"/>
                    <a:pt x="67121" y="10456"/>
                  </a:cubicBezTo>
                  <a:cubicBezTo>
                    <a:pt x="67844" y="9644"/>
                    <a:pt x="68853" y="9162"/>
                    <a:pt x="69862" y="8756"/>
                  </a:cubicBezTo>
                  <a:cubicBezTo>
                    <a:pt x="71846" y="7945"/>
                    <a:pt x="73918" y="7331"/>
                    <a:pt x="76023" y="6936"/>
                  </a:cubicBezTo>
                  <a:cubicBezTo>
                    <a:pt x="76593" y="6826"/>
                    <a:pt x="77185" y="6728"/>
                    <a:pt x="77690" y="6432"/>
                  </a:cubicBezTo>
                  <a:cubicBezTo>
                    <a:pt x="77941" y="6278"/>
                    <a:pt x="78830" y="5511"/>
                    <a:pt x="78348" y="5204"/>
                  </a:cubicBezTo>
                  <a:cubicBezTo>
                    <a:pt x="78242" y="5139"/>
                    <a:pt x="78120" y="5122"/>
                    <a:pt x="77997" y="5122"/>
                  </a:cubicBezTo>
                  <a:cubicBezTo>
                    <a:pt x="77953" y="5122"/>
                    <a:pt x="77909" y="5124"/>
                    <a:pt x="77865" y="5127"/>
                  </a:cubicBezTo>
                  <a:cubicBezTo>
                    <a:pt x="75749" y="5237"/>
                    <a:pt x="73644" y="5347"/>
                    <a:pt x="71539" y="5434"/>
                  </a:cubicBezTo>
                  <a:cubicBezTo>
                    <a:pt x="72328" y="4579"/>
                    <a:pt x="73480" y="4151"/>
                    <a:pt x="74620" y="3932"/>
                  </a:cubicBezTo>
                  <a:cubicBezTo>
                    <a:pt x="75760" y="3702"/>
                    <a:pt x="76933" y="3658"/>
                    <a:pt x="78073" y="3439"/>
                  </a:cubicBezTo>
                  <a:cubicBezTo>
                    <a:pt x="78808" y="3296"/>
                    <a:pt x="80299" y="2584"/>
                    <a:pt x="79707" y="1575"/>
                  </a:cubicBezTo>
                  <a:cubicBezTo>
                    <a:pt x="79367" y="1498"/>
                    <a:pt x="79027" y="1444"/>
                    <a:pt x="78687" y="1344"/>
                  </a:cubicBezTo>
                  <a:cubicBezTo>
                    <a:pt x="78775" y="1037"/>
                    <a:pt x="78819" y="544"/>
                    <a:pt x="78490" y="325"/>
                  </a:cubicBezTo>
                  <a:cubicBezTo>
                    <a:pt x="78292" y="204"/>
                    <a:pt x="78051" y="182"/>
                    <a:pt x="77810" y="172"/>
                  </a:cubicBezTo>
                  <a:cubicBezTo>
                    <a:pt x="76582" y="128"/>
                    <a:pt x="75354" y="73"/>
                    <a:pt x="74126" y="18"/>
                  </a:cubicBezTo>
                  <a:cubicBezTo>
                    <a:pt x="73953" y="8"/>
                    <a:pt x="73777" y="0"/>
                    <a:pt x="73600" y="0"/>
                  </a:cubicBezTo>
                  <a:close/>
                </a:path>
              </a:pathLst>
            </a:custGeom>
            <a:solidFill>
              <a:srgbClr val="FFC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401;p103">
              <a:extLst>
                <a:ext uri="{FF2B5EF4-FFF2-40B4-BE49-F238E27FC236}">
                  <a16:creationId xmlns:a16="http://schemas.microsoft.com/office/drawing/2014/main" id="{F76E685A-DA8C-5CD4-47F9-CCC4B8DF0B3E}"/>
                </a:ext>
              </a:extLst>
            </p:cNvPr>
            <p:cNvSpPr/>
            <p:nvPr/>
          </p:nvSpPr>
          <p:spPr>
            <a:xfrm>
              <a:off x="1735204" y="1666750"/>
              <a:ext cx="213060" cy="102451"/>
            </a:xfrm>
            <a:custGeom>
              <a:avLst/>
              <a:gdLst/>
              <a:ahLst/>
              <a:cxnLst/>
              <a:rect l="l" t="t" r="r" b="b"/>
              <a:pathLst>
                <a:path w="13684" h="6580" extrusionOk="0">
                  <a:moveTo>
                    <a:pt x="12192" y="1"/>
                  </a:moveTo>
                  <a:cubicBezTo>
                    <a:pt x="12127" y="34"/>
                    <a:pt x="12050" y="56"/>
                    <a:pt x="11951" y="78"/>
                  </a:cubicBezTo>
                  <a:cubicBezTo>
                    <a:pt x="11973" y="78"/>
                    <a:pt x="11995" y="78"/>
                    <a:pt x="12017" y="89"/>
                  </a:cubicBezTo>
                  <a:cubicBezTo>
                    <a:pt x="12072" y="56"/>
                    <a:pt x="12127" y="34"/>
                    <a:pt x="12192" y="1"/>
                  </a:cubicBezTo>
                  <a:close/>
                  <a:moveTo>
                    <a:pt x="13684" y="89"/>
                  </a:moveTo>
                  <a:lnTo>
                    <a:pt x="13684" y="89"/>
                  </a:lnTo>
                  <a:cubicBezTo>
                    <a:pt x="13245" y="166"/>
                    <a:pt x="12818" y="308"/>
                    <a:pt x="12390" y="483"/>
                  </a:cubicBezTo>
                  <a:lnTo>
                    <a:pt x="12390" y="527"/>
                  </a:lnTo>
                  <a:cubicBezTo>
                    <a:pt x="12806" y="352"/>
                    <a:pt x="13234" y="188"/>
                    <a:pt x="13684" y="89"/>
                  </a:cubicBezTo>
                  <a:close/>
                  <a:moveTo>
                    <a:pt x="11052" y="166"/>
                  </a:moveTo>
                  <a:cubicBezTo>
                    <a:pt x="10888" y="176"/>
                    <a:pt x="10723" y="198"/>
                    <a:pt x="10603" y="242"/>
                  </a:cubicBezTo>
                  <a:cubicBezTo>
                    <a:pt x="9967" y="451"/>
                    <a:pt x="9397" y="780"/>
                    <a:pt x="8838" y="1131"/>
                  </a:cubicBezTo>
                  <a:cubicBezTo>
                    <a:pt x="6152" y="2775"/>
                    <a:pt x="3477" y="4408"/>
                    <a:pt x="790" y="6053"/>
                  </a:cubicBezTo>
                  <a:cubicBezTo>
                    <a:pt x="527" y="6218"/>
                    <a:pt x="253" y="6382"/>
                    <a:pt x="1" y="6557"/>
                  </a:cubicBezTo>
                  <a:lnTo>
                    <a:pt x="1" y="6579"/>
                  </a:lnTo>
                  <a:cubicBezTo>
                    <a:pt x="275" y="6382"/>
                    <a:pt x="560" y="6206"/>
                    <a:pt x="845" y="6042"/>
                  </a:cubicBezTo>
                  <a:cubicBezTo>
                    <a:pt x="3520" y="4398"/>
                    <a:pt x="6206" y="2764"/>
                    <a:pt x="8881" y="1119"/>
                  </a:cubicBezTo>
                  <a:cubicBezTo>
                    <a:pt x="9419" y="790"/>
                    <a:pt x="10274" y="363"/>
                    <a:pt x="11052" y="166"/>
                  </a:cubicBezTo>
                  <a:close/>
                </a:path>
              </a:pathLst>
            </a:custGeom>
            <a:solidFill>
              <a:srgbClr val="FF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402;p103">
              <a:extLst>
                <a:ext uri="{FF2B5EF4-FFF2-40B4-BE49-F238E27FC236}">
                  <a16:creationId xmlns:a16="http://schemas.microsoft.com/office/drawing/2014/main" id="{FF2D49ED-A0C8-12C2-B4FC-F0CD7017D86C}"/>
                </a:ext>
              </a:extLst>
            </p:cNvPr>
            <p:cNvSpPr/>
            <p:nvPr/>
          </p:nvSpPr>
          <p:spPr>
            <a:xfrm>
              <a:off x="1707894" y="1768843"/>
              <a:ext cx="27325" cy="59929"/>
            </a:xfrm>
            <a:custGeom>
              <a:avLst/>
              <a:gdLst/>
              <a:ahLst/>
              <a:cxnLst/>
              <a:rect l="l" t="t" r="r" b="b"/>
              <a:pathLst>
                <a:path w="1755" h="3849" extrusionOk="0">
                  <a:moveTo>
                    <a:pt x="1755" y="0"/>
                  </a:moveTo>
                  <a:cubicBezTo>
                    <a:pt x="1349" y="297"/>
                    <a:pt x="977" y="626"/>
                    <a:pt x="702" y="1053"/>
                  </a:cubicBezTo>
                  <a:cubicBezTo>
                    <a:pt x="341" y="1634"/>
                    <a:pt x="220" y="2336"/>
                    <a:pt x="110" y="3026"/>
                  </a:cubicBezTo>
                  <a:cubicBezTo>
                    <a:pt x="78" y="3246"/>
                    <a:pt x="34" y="3476"/>
                    <a:pt x="0" y="3706"/>
                  </a:cubicBezTo>
                  <a:cubicBezTo>
                    <a:pt x="12" y="3750"/>
                    <a:pt x="12" y="3805"/>
                    <a:pt x="22" y="3849"/>
                  </a:cubicBezTo>
                  <a:cubicBezTo>
                    <a:pt x="66" y="3574"/>
                    <a:pt x="110" y="3289"/>
                    <a:pt x="165" y="3016"/>
                  </a:cubicBezTo>
                  <a:cubicBezTo>
                    <a:pt x="275" y="2325"/>
                    <a:pt x="395" y="1623"/>
                    <a:pt x="757" y="1042"/>
                  </a:cubicBezTo>
                  <a:cubicBezTo>
                    <a:pt x="1009" y="636"/>
                    <a:pt x="1371" y="307"/>
                    <a:pt x="1755" y="22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rgbClr val="638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403;p103">
              <a:extLst>
                <a:ext uri="{FF2B5EF4-FFF2-40B4-BE49-F238E27FC236}">
                  <a16:creationId xmlns:a16="http://schemas.microsoft.com/office/drawing/2014/main" id="{196ACB8A-F8F1-41E8-2D1B-05F311FBFB69}"/>
                </a:ext>
              </a:extLst>
            </p:cNvPr>
            <p:cNvSpPr/>
            <p:nvPr/>
          </p:nvSpPr>
          <p:spPr>
            <a:xfrm>
              <a:off x="1694239" y="1826545"/>
              <a:ext cx="14013" cy="83486"/>
            </a:xfrm>
            <a:custGeom>
              <a:avLst/>
              <a:gdLst/>
              <a:ahLst/>
              <a:cxnLst/>
              <a:rect l="l" t="t" r="r" b="b"/>
              <a:pathLst>
                <a:path w="900" h="5362" extrusionOk="0">
                  <a:moveTo>
                    <a:pt x="877" y="0"/>
                  </a:moveTo>
                  <a:cubicBezTo>
                    <a:pt x="582" y="1788"/>
                    <a:pt x="285" y="3574"/>
                    <a:pt x="0" y="5362"/>
                  </a:cubicBezTo>
                  <a:lnTo>
                    <a:pt x="56" y="5318"/>
                  </a:lnTo>
                  <a:cubicBezTo>
                    <a:pt x="341" y="3596"/>
                    <a:pt x="614" y="1864"/>
                    <a:pt x="899" y="143"/>
                  </a:cubicBezTo>
                  <a:cubicBezTo>
                    <a:pt x="889" y="99"/>
                    <a:pt x="889" y="44"/>
                    <a:pt x="877" y="0"/>
                  </a:cubicBezTo>
                  <a:close/>
                </a:path>
              </a:pathLst>
            </a:custGeom>
            <a:solidFill>
              <a:srgbClr val="5B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404;p103">
              <a:extLst>
                <a:ext uri="{FF2B5EF4-FFF2-40B4-BE49-F238E27FC236}">
                  <a16:creationId xmlns:a16="http://schemas.microsoft.com/office/drawing/2014/main" id="{CDAFB8FF-9C0D-016B-D09F-8B342F2EDCD5}"/>
                </a:ext>
              </a:extLst>
            </p:cNvPr>
            <p:cNvSpPr/>
            <p:nvPr/>
          </p:nvSpPr>
          <p:spPr>
            <a:xfrm>
              <a:off x="1691499" y="1909331"/>
              <a:ext cx="3612" cy="16566"/>
            </a:xfrm>
            <a:custGeom>
              <a:avLst/>
              <a:gdLst/>
              <a:ahLst/>
              <a:cxnLst/>
              <a:rect l="l" t="t" r="r" b="b"/>
              <a:pathLst>
                <a:path w="232" h="1064" extrusionOk="0">
                  <a:moveTo>
                    <a:pt x="232" y="1"/>
                  </a:moveTo>
                  <a:lnTo>
                    <a:pt x="176" y="45"/>
                  </a:lnTo>
                  <a:cubicBezTo>
                    <a:pt x="133" y="275"/>
                    <a:pt x="100" y="516"/>
                    <a:pt x="56" y="746"/>
                  </a:cubicBezTo>
                  <a:cubicBezTo>
                    <a:pt x="45" y="856"/>
                    <a:pt x="23" y="966"/>
                    <a:pt x="1" y="1064"/>
                  </a:cubicBezTo>
                  <a:lnTo>
                    <a:pt x="56" y="1031"/>
                  </a:lnTo>
                  <a:cubicBezTo>
                    <a:pt x="78" y="932"/>
                    <a:pt x="89" y="834"/>
                    <a:pt x="111" y="735"/>
                  </a:cubicBezTo>
                  <a:cubicBezTo>
                    <a:pt x="144" y="494"/>
                    <a:pt x="188" y="253"/>
                    <a:pt x="232" y="1"/>
                  </a:cubicBezTo>
                  <a:close/>
                </a:path>
              </a:pathLst>
            </a:custGeom>
            <a:solidFill>
              <a:srgbClr val="C1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405;p103">
              <a:extLst>
                <a:ext uri="{FF2B5EF4-FFF2-40B4-BE49-F238E27FC236}">
                  <a16:creationId xmlns:a16="http://schemas.microsoft.com/office/drawing/2014/main" id="{F9C3E97D-D397-CE8A-0B36-4F4609A16737}"/>
                </a:ext>
              </a:extLst>
            </p:cNvPr>
            <p:cNvSpPr/>
            <p:nvPr/>
          </p:nvSpPr>
          <p:spPr>
            <a:xfrm>
              <a:off x="1666415" y="1925384"/>
              <a:ext cx="25971" cy="28524"/>
            </a:xfrm>
            <a:custGeom>
              <a:avLst/>
              <a:gdLst/>
              <a:ahLst/>
              <a:cxnLst/>
              <a:rect l="l" t="t" r="r" b="b"/>
              <a:pathLst>
                <a:path w="1668" h="1832" extrusionOk="0">
                  <a:moveTo>
                    <a:pt x="1667" y="0"/>
                  </a:moveTo>
                  <a:lnTo>
                    <a:pt x="1612" y="33"/>
                  </a:lnTo>
                  <a:cubicBezTo>
                    <a:pt x="1524" y="493"/>
                    <a:pt x="1404" y="943"/>
                    <a:pt x="1086" y="1272"/>
                  </a:cubicBezTo>
                  <a:cubicBezTo>
                    <a:pt x="801" y="1579"/>
                    <a:pt x="417" y="1733"/>
                    <a:pt x="1" y="1831"/>
                  </a:cubicBezTo>
                  <a:cubicBezTo>
                    <a:pt x="428" y="1733"/>
                    <a:pt x="844" y="1579"/>
                    <a:pt x="1141" y="1261"/>
                  </a:cubicBezTo>
                  <a:cubicBezTo>
                    <a:pt x="1458" y="921"/>
                    <a:pt x="1579" y="461"/>
                    <a:pt x="1667" y="0"/>
                  </a:cubicBezTo>
                  <a:close/>
                </a:path>
              </a:pathLst>
            </a:custGeom>
            <a:solidFill>
              <a:srgbClr val="91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406;p103">
              <a:extLst>
                <a:ext uri="{FF2B5EF4-FFF2-40B4-BE49-F238E27FC236}">
                  <a16:creationId xmlns:a16="http://schemas.microsoft.com/office/drawing/2014/main" id="{468AB7F9-0960-38C2-9C48-DC371175097F}"/>
                </a:ext>
              </a:extLst>
            </p:cNvPr>
            <p:cNvSpPr/>
            <p:nvPr/>
          </p:nvSpPr>
          <p:spPr>
            <a:xfrm>
              <a:off x="2040422" y="1686898"/>
              <a:ext cx="2242" cy="1386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23" y="1"/>
                  </a:moveTo>
                  <a:cubicBezTo>
                    <a:pt x="12" y="23"/>
                    <a:pt x="12" y="44"/>
                    <a:pt x="1" y="66"/>
                  </a:cubicBezTo>
                  <a:cubicBezTo>
                    <a:pt x="23" y="78"/>
                    <a:pt x="45" y="78"/>
                    <a:pt x="78" y="88"/>
                  </a:cubicBezTo>
                  <a:lnTo>
                    <a:pt x="144" y="44"/>
                  </a:lnTo>
                  <a:cubicBezTo>
                    <a:pt x="100" y="23"/>
                    <a:pt x="67" y="12"/>
                    <a:pt x="23" y="1"/>
                  </a:cubicBezTo>
                  <a:close/>
                </a:path>
              </a:pathLst>
            </a:custGeom>
            <a:solidFill>
              <a:srgbClr val="AA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407;p103">
              <a:extLst>
                <a:ext uri="{FF2B5EF4-FFF2-40B4-BE49-F238E27FC236}">
                  <a16:creationId xmlns:a16="http://schemas.microsoft.com/office/drawing/2014/main" id="{DECE1832-7153-16D3-7551-B0D90D1F7577}"/>
                </a:ext>
              </a:extLst>
            </p:cNvPr>
            <p:cNvSpPr/>
            <p:nvPr/>
          </p:nvSpPr>
          <p:spPr>
            <a:xfrm>
              <a:off x="2041637" y="1687583"/>
              <a:ext cx="17423" cy="12985"/>
            </a:xfrm>
            <a:custGeom>
              <a:avLst/>
              <a:gdLst/>
              <a:ahLst/>
              <a:cxnLst/>
              <a:rect l="l" t="t" r="r" b="b"/>
              <a:pathLst>
                <a:path w="1119" h="834" extrusionOk="0">
                  <a:moveTo>
                    <a:pt x="66" y="0"/>
                  </a:moveTo>
                  <a:lnTo>
                    <a:pt x="0" y="44"/>
                  </a:lnTo>
                  <a:cubicBezTo>
                    <a:pt x="154" y="88"/>
                    <a:pt x="318" y="122"/>
                    <a:pt x="483" y="154"/>
                  </a:cubicBezTo>
                  <a:cubicBezTo>
                    <a:pt x="362" y="100"/>
                    <a:pt x="219" y="44"/>
                    <a:pt x="66" y="0"/>
                  </a:cubicBezTo>
                  <a:close/>
                  <a:moveTo>
                    <a:pt x="1075" y="702"/>
                  </a:moveTo>
                  <a:cubicBezTo>
                    <a:pt x="1085" y="746"/>
                    <a:pt x="1075" y="790"/>
                    <a:pt x="1075" y="834"/>
                  </a:cubicBezTo>
                  <a:cubicBezTo>
                    <a:pt x="1085" y="823"/>
                    <a:pt x="1107" y="812"/>
                    <a:pt x="1118" y="790"/>
                  </a:cubicBezTo>
                  <a:cubicBezTo>
                    <a:pt x="1107" y="768"/>
                    <a:pt x="1097" y="735"/>
                    <a:pt x="1075" y="702"/>
                  </a:cubicBezTo>
                  <a:close/>
                </a:path>
              </a:pathLst>
            </a:custGeom>
            <a:solidFill>
              <a:srgbClr val="7F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408;p103">
              <a:extLst>
                <a:ext uri="{FF2B5EF4-FFF2-40B4-BE49-F238E27FC236}">
                  <a16:creationId xmlns:a16="http://schemas.microsoft.com/office/drawing/2014/main" id="{3E515FB6-4F70-0946-530A-E03191537C28}"/>
                </a:ext>
              </a:extLst>
            </p:cNvPr>
            <p:cNvSpPr/>
            <p:nvPr/>
          </p:nvSpPr>
          <p:spPr>
            <a:xfrm>
              <a:off x="2033431" y="1746982"/>
              <a:ext cx="1728" cy="1043"/>
            </a:xfrm>
            <a:custGeom>
              <a:avLst/>
              <a:gdLst/>
              <a:ahLst/>
              <a:cxnLst/>
              <a:rect l="l" t="t" r="r" b="b"/>
              <a:pathLst>
                <a:path w="111" h="67" extrusionOk="0">
                  <a:moveTo>
                    <a:pt x="23" y="1"/>
                  </a:moveTo>
                  <a:lnTo>
                    <a:pt x="1" y="12"/>
                  </a:lnTo>
                  <a:cubicBezTo>
                    <a:pt x="33" y="34"/>
                    <a:pt x="77" y="45"/>
                    <a:pt x="111" y="67"/>
                  </a:cubicBezTo>
                  <a:cubicBezTo>
                    <a:pt x="99" y="45"/>
                    <a:pt x="67" y="12"/>
                    <a:pt x="23" y="1"/>
                  </a:cubicBezTo>
                  <a:close/>
                </a:path>
              </a:pathLst>
            </a:custGeom>
            <a:solidFill>
              <a:srgbClr val="D79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4409;p103">
              <a:extLst>
                <a:ext uri="{FF2B5EF4-FFF2-40B4-BE49-F238E27FC236}">
                  <a16:creationId xmlns:a16="http://schemas.microsoft.com/office/drawing/2014/main" id="{3BA6F59B-0A52-10F3-B3B5-9A35B2787DB1}"/>
                </a:ext>
              </a:extLst>
            </p:cNvPr>
            <p:cNvSpPr/>
            <p:nvPr/>
          </p:nvSpPr>
          <p:spPr>
            <a:xfrm>
              <a:off x="2024728" y="1746313"/>
              <a:ext cx="9062" cy="872"/>
            </a:xfrm>
            <a:custGeom>
              <a:avLst/>
              <a:gdLst/>
              <a:ahLst/>
              <a:cxnLst/>
              <a:rect l="l" t="t" r="r" b="b"/>
              <a:pathLst>
                <a:path w="582" h="56" extrusionOk="0">
                  <a:moveTo>
                    <a:pt x="373" y="0"/>
                  </a:moveTo>
                  <a:cubicBezTo>
                    <a:pt x="341" y="0"/>
                    <a:pt x="319" y="0"/>
                    <a:pt x="285" y="11"/>
                  </a:cubicBezTo>
                  <a:cubicBezTo>
                    <a:pt x="187" y="22"/>
                    <a:pt x="99" y="33"/>
                    <a:pt x="0" y="44"/>
                  </a:cubicBezTo>
                  <a:cubicBezTo>
                    <a:pt x="66" y="44"/>
                    <a:pt x="121" y="33"/>
                    <a:pt x="187" y="33"/>
                  </a:cubicBezTo>
                  <a:lnTo>
                    <a:pt x="319" y="33"/>
                  </a:lnTo>
                  <a:cubicBezTo>
                    <a:pt x="406" y="33"/>
                    <a:pt x="483" y="33"/>
                    <a:pt x="560" y="55"/>
                  </a:cubicBezTo>
                  <a:lnTo>
                    <a:pt x="582" y="44"/>
                  </a:lnTo>
                  <a:cubicBezTo>
                    <a:pt x="527" y="11"/>
                    <a:pt x="450" y="0"/>
                    <a:pt x="373" y="0"/>
                  </a:cubicBezTo>
                  <a:close/>
                </a:path>
              </a:pathLst>
            </a:custGeom>
            <a:solidFill>
              <a:srgbClr val="7F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410;p103">
              <a:extLst>
                <a:ext uri="{FF2B5EF4-FFF2-40B4-BE49-F238E27FC236}">
                  <a16:creationId xmlns:a16="http://schemas.microsoft.com/office/drawing/2014/main" id="{384D3290-5FA6-7E3B-CA5E-944B57D2E4BE}"/>
                </a:ext>
              </a:extLst>
            </p:cNvPr>
            <p:cNvSpPr/>
            <p:nvPr/>
          </p:nvSpPr>
          <p:spPr>
            <a:xfrm>
              <a:off x="1929128" y="1746640"/>
              <a:ext cx="26485" cy="4982"/>
            </a:xfrm>
            <a:custGeom>
              <a:avLst/>
              <a:gdLst/>
              <a:ahLst/>
              <a:cxnLst/>
              <a:rect l="l" t="t" r="r" b="b"/>
              <a:pathLst>
                <a:path w="1701" h="320" extrusionOk="0">
                  <a:moveTo>
                    <a:pt x="1700" y="1"/>
                  </a:moveTo>
                  <a:cubicBezTo>
                    <a:pt x="1163" y="12"/>
                    <a:pt x="648" y="78"/>
                    <a:pt x="122" y="188"/>
                  </a:cubicBezTo>
                  <a:cubicBezTo>
                    <a:pt x="88" y="232"/>
                    <a:pt x="44" y="275"/>
                    <a:pt x="1" y="319"/>
                  </a:cubicBezTo>
                  <a:cubicBezTo>
                    <a:pt x="439" y="297"/>
                    <a:pt x="878" y="275"/>
                    <a:pt x="1316" y="264"/>
                  </a:cubicBezTo>
                  <a:lnTo>
                    <a:pt x="1700" y="1"/>
                  </a:lnTo>
                  <a:close/>
                </a:path>
              </a:pathLst>
            </a:custGeom>
            <a:solidFill>
              <a:srgbClr val="AA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411;p103">
              <a:extLst>
                <a:ext uri="{FF2B5EF4-FFF2-40B4-BE49-F238E27FC236}">
                  <a16:creationId xmlns:a16="http://schemas.microsoft.com/office/drawing/2014/main" id="{CB58638B-5961-3B44-3D71-FCB98682867F}"/>
                </a:ext>
              </a:extLst>
            </p:cNvPr>
            <p:cNvSpPr/>
            <p:nvPr/>
          </p:nvSpPr>
          <p:spPr>
            <a:xfrm>
              <a:off x="1949618" y="1746640"/>
              <a:ext cx="51739" cy="4126"/>
            </a:xfrm>
            <a:custGeom>
              <a:avLst/>
              <a:gdLst/>
              <a:ahLst/>
              <a:cxnLst/>
              <a:rect l="l" t="t" r="r" b="b"/>
              <a:pathLst>
                <a:path w="3323" h="265" extrusionOk="0">
                  <a:moveTo>
                    <a:pt x="384" y="1"/>
                  </a:moveTo>
                  <a:lnTo>
                    <a:pt x="0" y="264"/>
                  </a:lnTo>
                  <a:lnTo>
                    <a:pt x="3323" y="100"/>
                  </a:lnTo>
                  <a:cubicBezTo>
                    <a:pt x="2577" y="100"/>
                    <a:pt x="1842" y="56"/>
                    <a:pt x="1086" y="12"/>
                  </a:cubicBezTo>
                  <a:cubicBezTo>
                    <a:pt x="933" y="1"/>
                    <a:pt x="779" y="1"/>
                    <a:pt x="626" y="1"/>
                  </a:cubicBezTo>
                  <a:close/>
                </a:path>
              </a:pathLst>
            </a:custGeom>
            <a:solidFill>
              <a:srgbClr val="7F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412;p103">
              <a:extLst>
                <a:ext uri="{FF2B5EF4-FFF2-40B4-BE49-F238E27FC236}">
                  <a16:creationId xmlns:a16="http://schemas.microsoft.com/office/drawing/2014/main" id="{E8B9D39F-2732-D3B5-C25C-65144122CC3B}"/>
                </a:ext>
              </a:extLst>
            </p:cNvPr>
            <p:cNvSpPr/>
            <p:nvPr/>
          </p:nvSpPr>
          <p:spPr>
            <a:xfrm>
              <a:off x="897039" y="1995884"/>
              <a:ext cx="15383" cy="3939"/>
            </a:xfrm>
            <a:custGeom>
              <a:avLst/>
              <a:gdLst/>
              <a:ahLst/>
              <a:cxnLst/>
              <a:rect l="l" t="t" r="r" b="b"/>
              <a:pathLst>
                <a:path w="988" h="253" extrusionOk="0">
                  <a:moveTo>
                    <a:pt x="987" y="0"/>
                  </a:moveTo>
                  <a:cubicBezTo>
                    <a:pt x="658" y="77"/>
                    <a:pt x="329" y="165"/>
                    <a:pt x="0" y="253"/>
                  </a:cubicBezTo>
                  <a:lnTo>
                    <a:pt x="0" y="253"/>
                  </a:lnTo>
                  <a:cubicBezTo>
                    <a:pt x="329" y="165"/>
                    <a:pt x="658" y="77"/>
                    <a:pt x="987" y="0"/>
                  </a:cubicBezTo>
                  <a:close/>
                </a:path>
              </a:pathLst>
            </a:custGeom>
            <a:solidFill>
              <a:srgbClr val="FF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413;p103">
              <a:extLst>
                <a:ext uri="{FF2B5EF4-FFF2-40B4-BE49-F238E27FC236}">
                  <a16:creationId xmlns:a16="http://schemas.microsoft.com/office/drawing/2014/main" id="{18E13482-B3C5-73B5-CDED-286D2F2C7BED}"/>
                </a:ext>
              </a:extLst>
            </p:cNvPr>
            <p:cNvSpPr/>
            <p:nvPr/>
          </p:nvSpPr>
          <p:spPr>
            <a:xfrm>
              <a:off x="821587" y="1999808"/>
              <a:ext cx="75468" cy="56862"/>
            </a:xfrm>
            <a:custGeom>
              <a:avLst/>
              <a:gdLst/>
              <a:ahLst/>
              <a:cxnLst/>
              <a:rect l="l" t="t" r="r" b="b"/>
              <a:pathLst>
                <a:path w="4847" h="3652" extrusionOk="0">
                  <a:moveTo>
                    <a:pt x="4846" y="1"/>
                  </a:moveTo>
                  <a:lnTo>
                    <a:pt x="4846" y="1"/>
                  </a:lnTo>
                  <a:cubicBezTo>
                    <a:pt x="4728" y="30"/>
                    <a:pt x="4609" y="62"/>
                    <a:pt x="4491" y="96"/>
                  </a:cubicBezTo>
                  <a:lnTo>
                    <a:pt x="4491" y="96"/>
                  </a:lnTo>
                  <a:cubicBezTo>
                    <a:pt x="4609" y="64"/>
                    <a:pt x="4727" y="32"/>
                    <a:pt x="4846" y="1"/>
                  </a:cubicBezTo>
                  <a:close/>
                  <a:moveTo>
                    <a:pt x="4491" y="96"/>
                  </a:moveTo>
                  <a:cubicBezTo>
                    <a:pt x="4242" y="164"/>
                    <a:pt x="3996" y="233"/>
                    <a:pt x="3750" y="308"/>
                  </a:cubicBezTo>
                  <a:cubicBezTo>
                    <a:pt x="2599" y="669"/>
                    <a:pt x="1415" y="1130"/>
                    <a:pt x="680" y="2084"/>
                  </a:cubicBezTo>
                  <a:cubicBezTo>
                    <a:pt x="363" y="2511"/>
                    <a:pt x="143" y="3005"/>
                    <a:pt x="0" y="3531"/>
                  </a:cubicBezTo>
                  <a:cubicBezTo>
                    <a:pt x="12" y="3564"/>
                    <a:pt x="12" y="3607"/>
                    <a:pt x="22" y="3651"/>
                  </a:cubicBezTo>
                  <a:cubicBezTo>
                    <a:pt x="165" y="3081"/>
                    <a:pt x="385" y="2533"/>
                    <a:pt x="735" y="2072"/>
                  </a:cubicBezTo>
                  <a:cubicBezTo>
                    <a:pt x="1459" y="1119"/>
                    <a:pt x="2654" y="659"/>
                    <a:pt x="3794" y="296"/>
                  </a:cubicBezTo>
                  <a:cubicBezTo>
                    <a:pt x="4026" y="231"/>
                    <a:pt x="4259" y="161"/>
                    <a:pt x="4491" y="96"/>
                  </a:cubicBezTo>
                  <a:close/>
                </a:path>
              </a:pathLst>
            </a:custGeom>
            <a:solidFill>
              <a:srgbClr val="638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414;p103">
              <a:extLst>
                <a:ext uri="{FF2B5EF4-FFF2-40B4-BE49-F238E27FC236}">
                  <a16:creationId xmlns:a16="http://schemas.microsoft.com/office/drawing/2014/main" id="{9AC7B657-7362-6FCD-0662-6D3F74D3F3AE}"/>
                </a:ext>
              </a:extLst>
            </p:cNvPr>
            <p:cNvSpPr/>
            <p:nvPr/>
          </p:nvSpPr>
          <p:spPr>
            <a:xfrm>
              <a:off x="814939" y="2054786"/>
              <a:ext cx="14854" cy="90306"/>
            </a:xfrm>
            <a:custGeom>
              <a:avLst/>
              <a:gdLst/>
              <a:ahLst/>
              <a:cxnLst/>
              <a:rect l="l" t="t" r="r" b="b"/>
              <a:pathLst>
                <a:path w="954" h="5800" extrusionOk="0">
                  <a:moveTo>
                    <a:pt x="427" y="0"/>
                  </a:moveTo>
                  <a:cubicBezTo>
                    <a:pt x="373" y="197"/>
                    <a:pt x="329" y="405"/>
                    <a:pt x="296" y="614"/>
                  </a:cubicBezTo>
                  <a:cubicBezTo>
                    <a:pt x="0" y="2247"/>
                    <a:pt x="98" y="4276"/>
                    <a:pt x="954" y="5799"/>
                  </a:cubicBezTo>
                  <a:cubicBezTo>
                    <a:pt x="241" y="4177"/>
                    <a:pt x="33" y="2346"/>
                    <a:pt x="340" y="603"/>
                  </a:cubicBezTo>
                  <a:cubicBezTo>
                    <a:pt x="373" y="449"/>
                    <a:pt x="405" y="285"/>
                    <a:pt x="449" y="120"/>
                  </a:cubicBezTo>
                  <a:cubicBezTo>
                    <a:pt x="439" y="76"/>
                    <a:pt x="439" y="33"/>
                    <a:pt x="427" y="0"/>
                  </a:cubicBezTo>
                  <a:close/>
                </a:path>
              </a:pathLst>
            </a:custGeom>
            <a:solidFill>
              <a:srgbClr val="5B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415;p103">
              <a:extLst>
                <a:ext uri="{FF2B5EF4-FFF2-40B4-BE49-F238E27FC236}">
                  <a16:creationId xmlns:a16="http://schemas.microsoft.com/office/drawing/2014/main" id="{4676F13E-BBD1-752D-582D-78D82F0DE3D5}"/>
                </a:ext>
              </a:extLst>
            </p:cNvPr>
            <p:cNvSpPr/>
            <p:nvPr/>
          </p:nvSpPr>
          <p:spPr>
            <a:xfrm>
              <a:off x="815437" y="1667280"/>
              <a:ext cx="1243109" cy="497617"/>
            </a:xfrm>
            <a:custGeom>
              <a:avLst/>
              <a:gdLst/>
              <a:ahLst/>
              <a:cxnLst/>
              <a:rect l="l" t="t" r="r" b="b"/>
              <a:pathLst>
                <a:path w="79840" h="31960" extrusionOk="0">
                  <a:moveTo>
                    <a:pt x="73513" y="0"/>
                  </a:moveTo>
                  <a:cubicBezTo>
                    <a:pt x="73316" y="0"/>
                    <a:pt x="73119" y="0"/>
                    <a:pt x="72921" y="33"/>
                  </a:cubicBezTo>
                  <a:cubicBezTo>
                    <a:pt x="72866" y="44"/>
                    <a:pt x="72812" y="44"/>
                    <a:pt x="72757" y="55"/>
                  </a:cubicBezTo>
                  <a:cubicBezTo>
                    <a:pt x="72307" y="154"/>
                    <a:pt x="71879" y="318"/>
                    <a:pt x="71463" y="493"/>
                  </a:cubicBezTo>
                  <a:lnTo>
                    <a:pt x="71463" y="449"/>
                  </a:lnTo>
                  <a:cubicBezTo>
                    <a:pt x="69950" y="1075"/>
                    <a:pt x="68492" y="2215"/>
                    <a:pt x="67165" y="2982"/>
                  </a:cubicBezTo>
                  <a:cubicBezTo>
                    <a:pt x="66519" y="3355"/>
                    <a:pt x="62297" y="6162"/>
                    <a:pt x="61091" y="6162"/>
                  </a:cubicBezTo>
                  <a:cubicBezTo>
                    <a:pt x="60949" y="6162"/>
                    <a:pt x="60839" y="6118"/>
                    <a:pt x="60795" y="6030"/>
                  </a:cubicBezTo>
                  <a:cubicBezTo>
                    <a:pt x="64128" y="3870"/>
                    <a:pt x="67560" y="1875"/>
                    <a:pt x="71090" y="55"/>
                  </a:cubicBezTo>
                  <a:cubicBezTo>
                    <a:pt x="71068" y="44"/>
                    <a:pt x="71046" y="44"/>
                    <a:pt x="71024" y="44"/>
                  </a:cubicBezTo>
                  <a:cubicBezTo>
                    <a:pt x="70773" y="88"/>
                    <a:pt x="70432" y="98"/>
                    <a:pt x="70125" y="132"/>
                  </a:cubicBezTo>
                  <a:cubicBezTo>
                    <a:pt x="69347" y="329"/>
                    <a:pt x="68492" y="756"/>
                    <a:pt x="67954" y="1085"/>
                  </a:cubicBezTo>
                  <a:cubicBezTo>
                    <a:pt x="65279" y="2730"/>
                    <a:pt x="62593" y="4364"/>
                    <a:pt x="59918" y="6008"/>
                  </a:cubicBezTo>
                  <a:cubicBezTo>
                    <a:pt x="59633" y="6172"/>
                    <a:pt x="59348" y="6348"/>
                    <a:pt x="59074" y="6545"/>
                  </a:cubicBezTo>
                  <a:cubicBezTo>
                    <a:pt x="58690" y="6830"/>
                    <a:pt x="58328" y="7159"/>
                    <a:pt x="58076" y="7565"/>
                  </a:cubicBezTo>
                  <a:cubicBezTo>
                    <a:pt x="57714" y="8146"/>
                    <a:pt x="57594" y="8848"/>
                    <a:pt x="57484" y="9539"/>
                  </a:cubicBezTo>
                  <a:cubicBezTo>
                    <a:pt x="57429" y="9812"/>
                    <a:pt x="57385" y="10097"/>
                    <a:pt x="57341" y="10372"/>
                  </a:cubicBezTo>
                  <a:cubicBezTo>
                    <a:pt x="57056" y="12093"/>
                    <a:pt x="56783" y="13825"/>
                    <a:pt x="56498" y="15547"/>
                  </a:cubicBezTo>
                  <a:cubicBezTo>
                    <a:pt x="56454" y="15799"/>
                    <a:pt x="56410" y="16040"/>
                    <a:pt x="56377" y="16281"/>
                  </a:cubicBezTo>
                  <a:cubicBezTo>
                    <a:pt x="56355" y="16380"/>
                    <a:pt x="56344" y="16478"/>
                    <a:pt x="56322" y="16577"/>
                  </a:cubicBezTo>
                  <a:cubicBezTo>
                    <a:pt x="56234" y="17038"/>
                    <a:pt x="56113" y="17498"/>
                    <a:pt x="55796" y="17838"/>
                  </a:cubicBezTo>
                  <a:cubicBezTo>
                    <a:pt x="55499" y="18156"/>
                    <a:pt x="55083" y="18310"/>
                    <a:pt x="54656" y="18408"/>
                  </a:cubicBezTo>
                  <a:cubicBezTo>
                    <a:pt x="54436" y="18463"/>
                    <a:pt x="54217" y="18496"/>
                    <a:pt x="53998" y="18518"/>
                  </a:cubicBezTo>
                  <a:cubicBezTo>
                    <a:pt x="52079" y="18759"/>
                    <a:pt x="50149" y="18847"/>
                    <a:pt x="48220" y="18847"/>
                  </a:cubicBezTo>
                  <a:cubicBezTo>
                    <a:pt x="45522" y="18847"/>
                    <a:pt x="42825" y="18683"/>
                    <a:pt x="40140" y="18595"/>
                  </a:cubicBezTo>
                  <a:cubicBezTo>
                    <a:pt x="38298" y="18540"/>
                    <a:pt x="36456" y="18507"/>
                    <a:pt x="34624" y="18507"/>
                  </a:cubicBezTo>
                  <a:cubicBezTo>
                    <a:pt x="27147" y="18507"/>
                    <a:pt x="19670" y="19011"/>
                    <a:pt x="12270" y="20031"/>
                  </a:cubicBezTo>
                  <a:cubicBezTo>
                    <a:pt x="10438" y="20283"/>
                    <a:pt x="8608" y="20568"/>
                    <a:pt x="6810" y="20974"/>
                  </a:cubicBezTo>
                  <a:cubicBezTo>
                    <a:pt x="6612" y="21007"/>
                    <a:pt x="6415" y="21061"/>
                    <a:pt x="6228" y="21105"/>
                  </a:cubicBezTo>
                  <a:cubicBezTo>
                    <a:pt x="5899" y="21182"/>
                    <a:pt x="5570" y="21270"/>
                    <a:pt x="5241" y="21358"/>
                  </a:cubicBezTo>
                  <a:cubicBezTo>
                    <a:pt x="4891" y="21445"/>
                    <a:pt x="4540" y="21555"/>
                    <a:pt x="4189" y="21653"/>
                  </a:cubicBezTo>
                  <a:cubicBezTo>
                    <a:pt x="3049" y="22016"/>
                    <a:pt x="1854" y="22476"/>
                    <a:pt x="1130" y="23429"/>
                  </a:cubicBezTo>
                  <a:cubicBezTo>
                    <a:pt x="780" y="23890"/>
                    <a:pt x="560" y="24438"/>
                    <a:pt x="417" y="25008"/>
                  </a:cubicBezTo>
                  <a:cubicBezTo>
                    <a:pt x="373" y="25173"/>
                    <a:pt x="341" y="25337"/>
                    <a:pt x="308" y="25491"/>
                  </a:cubicBezTo>
                  <a:cubicBezTo>
                    <a:pt x="1" y="27234"/>
                    <a:pt x="209" y="29065"/>
                    <a:pt x="922" y="30687"/>
                  </a:cubicBezTo>
                  <a:cubicBezTo>
                    <a:pt x="1185" y="31170"/>
                    <a:pt x="1536" y="31598"/>
                    <a:pt x="1964" y="31959"/>
                  </a:cubicBezTo>
                  <a:cubicBezTo>
                    <a:pt x="1053" y="30151"/>
                    <a:pt x="2040" y="27837"/>
                    <a:pt x="3663" y="26631"/>
                  </a:cubicBezTo>
                  <a:cubicBezTo>
                    <a:pt x="5285" y="25425"/>
                    <a:pt x="7380" y="25074"/>
                    <a:pt x="9386" y="24822"/>
                  </a:cubicBezTo>
                  <a:cubicBezTo>
                    <a:pt x="14144" y="24241"/>
                    <a:pt x="18924" y="24077"/>
                    <a:pt x="23704" y="24077"/>
                  </a:cubicBezTo>
                  <a:cubicBezTo>
                    <a:pt x="26698" y="24077"/>
                    <a:pt x="29691" y="24143"/>
                    <a:pt x="32673" y="24208"/>
                  </a:cubicBezTo>
                  <a:cubicBezTo>
                    <a:pt x="35666" y="24274"/>
                    <a:pt x="38659" y="24328"/>
                    <a:pt x="41653" y="24328"/>
                  </a:cubicBezTo>
                  <a:cubicBezTo>
                    <a:pt x="45271" y="24328"/>
                    <a:pt x="48899" y="24241"/>
                    <a:pt x="52507" y="23945"/>
                  </a:cubicBezTo>
                  <a:cubicBezTo>
                    <a:pt x="54995" y="23736"/>
                    <a:pt x="57648" y="23364"/>
                    <a:pt x="59534" y="21730"/>
                  </a:cubicBezTo>
                  <a:cubicBezTo>
                    <a:pt x="62791" y="18912"/>
                    <a:pt x="62484" y="13661"/>
                    <a:pt x="65093" y="10251"/>
                  </a:cubicBezTo>
                  <a:cubicBezTo>
                    <a:pt x="67593" y="6995"/>
                    <a:pt x="72121" y="6162"/>
                    <a:pt x="76232" y="6063"/>
                  </a:cubicBezTo>
                  <a:cubicBezTo>
                    <a:pt x="77000" y="6041"/>
                    <a:pt x="77548" y="5855"/>
                    <a:pt x="78195" y="5471"/>
                  </a:cubicBezTo>
                  <a:cubicBezTo>
                    <a:pt x="78272" y="5416"/>
                    <a:pt x="78348" y="5361"/>
                    <a:pt x="78359" y="5273"/>
                  </a:cubicBezTo>
                  <a:cubicBezTo>
                    <a:pt x="78359" y="5241"/>
                    <a:pt x="78359" y="5219"/>
                    <a:pt x="78338" y="5186"/>
                  </a:cubicBezTo>
                  <a:cubicBezTo>
                    <a:pt x="78304" y="5164"/>
                    <a:pt x="78260" y="5153"/>
                    <a:pt x="78228" y="5131"/>
                  </a:cubicBezTo>
                  <a:cubicBezTo>
                    <a:pt x="78151" y="5109"/>
                    <a:pt x="78074" y="5109"/>
                    <a:pt x="77987" y="5109"/>
                  </a:cubicBezTo>
                  <a:lnTo>
                    <a:pt x="77855" y="5109"/>
                  </a:lnTo>
                  <a:cubicBezTo>
                    <a:pt x="77789" y="5109"/>
                    <a:pt x="77734" y="5120"/>
                    <a:pt x="77668" y="5120"/>
                  </a:cubicBezTo>
                  <a:cubicBezTo>
                    <a:pt x="77164" y="5175"/>
                    <a:pt x="76682" y="5197"/>
                    <a:pt x="76189" y="5197"/>
                  </a:cubicBezTo>
                  <a:lnTo>
                    <a:pt x="76167" y="5197"/>
                  </a:lnTo>
                  <a:lnTo>
                    <a:pt x="72844" y="5361"/>
                  </a:lnTo>
                  <a:cubicBezTo>
                    <a:pt x="72406" y="5372"/>
                    <a:pt x="71967" y="5394"/>
                    <a:pt x="71529" y="5416"/>
                  </a:cubicBezTo>
                  <a:cubicBezTo>
                    <a:pt x="71572" y="5372"/>
                    <a:pt x="71616" y="5329"/>
                    <a:pt x="71650" y="5285"/>
                  </a:cubicBezTo>
                  <a:lnTo>
                    <a:pt x="71650" y="5285"/>
                  </a:lnTo>
                  <a:cubicBezTo>
                    <a:pt x="69786" y="5668"/>
                    <a:pt x="68032" y="6600"/>
                    <a:pt x="66441" y="7675"/>
                  </a:cubicBezTo>
                  <a:cubicBezTo>
                    <a:pt x="66014" y="7960"/>
                    <a:pt x="65598" y="8267"/>
                    <a:pt x="65191" y="8574"/>
                  </a:cubicBezTo>
                  <a:cubicBezTo>
                    <a:pt x="64863" y="8815"/>
                    <a:pt x="64216" y="9089"/>
                    <a:pt x="63843" y="9089"/>
                  </a:cubicBezTo>
                  <a:cubicBezTo>
                    <a:pt x="63514" y="9089"/>
                    <a:pt x="63371" y="8891"/>
                    <a:pt x="63788" y="8321"/>
                  </a:cubicBezTo>
                  <a:cubicBezTo>
                    <a:pt x="64216" y="7741"/>
                    <a:pt x="65006" y="7378"/>
                    <a:pt x="65598" y="6995"/>
                  </a:cubicBezTo>
                  <a:cubicBezTo>
                    <a:pt x="67440" y="5811"/>
                    <a:pt x="69292" y="4627"/>
                    <a:pt x="71287" y="3738"/>
                  </a:cubicBezTo>
                  <a:cubicBezTo>
                    <a:pt x="73129" y="2927"/>
                    <a:pt x="75114" y="2379"/>
                    <a:pt x="77110" y="2379"/>
                  </a:cubicBezTo>
                  <a:cubicBezTo>
                    <a:pt x="77296" y="2379"/>
                    <a:pt x="77471" y="2390"/>
                    <a:pt x="77658" y="2401"/>
                  </a:cubicBezTo>
                  <a:cubicBezTo>
                    <a:pt x="77943" y="2412"/>
                    <a:pt x="78250" y="2434"/>
                    <a:pt x="78535" y="2434"/>
                  </a:cubicBezTo>
                  <a:cubicBezTo>
                    <a:pt x="78995" y="2434"/>
                    <a:pt x="79444" y="2379"/>
                    <a:pt x="79829" y="2138"/>
                  </a:cubicBezTo>
                  <a:cubicBezTo>
                    <a:pt x="79829" y="2094"/>
                    <a:pt x="79839" y="2050"/>
                    <a:pt x="79829" y="2006"/>
                  </a:cubicBezTo>
                  <a:cubicBezTo>
                    <a:pt x="79719" y="1776"/>
                    <a:pt x="79510" y="1601"/>
                    <a:pt x="79237" y="1458"/>
                  </a:cubicBezTo>
                  <a:cubicBezTo>
                    <a:pt x="79072" y="1426"/>
                    <a:pt x="78908" y="1392"/>
                    <a:pt x="78754" y="1348"/>
                  </a:cubicBezTo>
                  <a:cubicBezTo>
                    <a:pt x="78721" y="1338"/>
                    <a:pt x="78699" y="1338"/>
                    <a:pt x="78677" y="1326"/>
                  </a:cubicBezTo>
                  <a:cubicBezTo>
                    <a:pt x="78688" y="1304"/>
                    <a:pt x="78688" y="1283"/>
                    <a:pt x="78699" y="1261"/>
                  </a:cubicBezTo>
                  <a:cubicBezTo>
                    <a:pt x="78173" y="1129"/>
                    <a:pt x="77548" y="1085"/>
                    <a:pt x="76978" y="1085"/>
                  </a:cubicBezTo>
                  <a:cubicBezTo>
                    <a:pt x="76440" y="1085"/>
                    <a:pt x="75947" y="1129"/>
                    <a:pt x="75629" y="1151"/>
                  </a:cubicBezTo>
                  <a:cubicBezTo>
                    <a:pt x="73831" y="1316"/>
                    <a:pt x="72088" y="1930"/>
                    <a:pt x="70476" y="2752"/>
                  </a:cubicBezTo>
                  <a:cubicBezTo>
                    <a:pt x="67900" y="4067"/>
                    <a:pt x="65608" y="5877"/>
                    <a:pt x="63076" y="7291"/>
                  </a:cubicBezTo>
                  <a:cubicBezTo>
                    <a:pt x="62823" y="7434"/>
                    <a:pt x="62538" y="7576"/>
                    <a:pt x="62243" y="7587"/>
                  </a:cubicBezTo>
                  <a:cubicBezTo>
                    <a:pt x="62221" y="6984"/>
                    <a:pt x="62791" y="6557"/>
                    <a:pt x="63306" y="6228"/>
                  </a:cubicBezTo>
                  <a:cubicBezTo>
                    <a:pt x="65203" y="5032"/>
                    <a:pt x="67121" y="3870"/>
                    <a:pt x="69062" y="2730"/>
                  </a:cubicBezTo>
                  <a:cubicBezTo>
                    <a:pt x="69884" y="2247"/>
                    <a:pt x="70729" y="1765"/>
                    <a:pt x="71616" y="1392"/>
                  </a:cubicBezTo>
                  <a:cubicBezTo>
                    <a:pt x="72921" y="855"/>
                    <a:pt x="74204" y="647"/>
                    <a:pt x="75497" y="647"/>
                  </a:cubicBezTo>
                  <a:cubicBezTo>
                    <a:pt x="76539" y="647"/>
                    <a:pt x="77592" y="778"/>
                    <a:pt x="78666" y="976"/>
                  </a:cubicBezTo>
                  <a:cubicBezTo>
                    <a:pt x="78842" y="351"/>
                    <a:pt x="78250" y="186"/>
                    <a:pt x="77756" y="164"/>
                  </a:cubicBezTo>
                  <a:cubicBezTo>
                    <a:pt x="76528" y="120"/>
                    <a:pt x="75300" y="66"/>
                    <a:pt x="74072" y="11"/>
                  </a:cubicBezTo>
                  <a:cubicBezTo>
                    <a:pt x="73886" y="0"/>
                    <a:pt x="73699" y="0"/>
                    <a:pt x="73513" y="0"/>
                  </a:cubicBezTo>
                  <a:close/>
                </a:path>
              </a:pathLst>
            </a:custGeom>
            <a:solidFill>
              <a:srgbClr val="FF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416;p103">
              <a:extLst>
                <a:ext uri="{FF2B5EF4-FFF2-40B4-BE49-F238E27FC236}">
                  <a16:creationId xmlns:a16="http://schemas.microsoft.com/office/drawing/2014/main" id="{258AEBB8-0B42-A1FF-4175-7031D429A262}"/>
                </a:ext>
              </a:extLst>
            </p:cNvPr>
            <p:cNvSpPr/>
            <p:nvPr/>
          </p:nvSpPr>
          <p:spPr>
            <a:xfrm>
              <a:off x="1299399" y="2165224"/>
              <a:ext cx="29879" cy="6150"/>
            </a:xfrm>
            <a:custGeom>
              <a:avLst/>
              <a:gdLst/>
              <a:ahLst/>
              <a:cxnLst/>
              <a:rect l="l" t="t" r="r" b="b"/>
              <a:pathLst>
                <a:path w="1919" h="395" extrusionOk="0">
                  <a:moveTo>
                    <a:pt x="1" y="0"/>
                  </a:moveTo>
                  <a:cubicBezTo>
                    <a:pt x="55" y="77"/>
                    <a:pt x="99" y="154"/>
                    <a:pt x="143" y="231"/>
                  </a:cubicBezTo>
                  <a:cubicBezTo>
                    <a:pt x="735" y="285"/>
                    <a:pt x="1327" y="329"/>
                    <a:pt x="1919" y="395"/>
                  </a:cubicBezTo>
                  <a:lnTo>
                    <a:pt x="1919" y="253"/>
                  </a:lnTo>
                  <a:cubicBezTo>
                    <a:pt x="1283" y="165"/>
                    <a:pt x="647" y="77"/>
                    <a:pt x="1" y="0"/>
                  </a:cubicBezTo>
                  <a:close/>
                </a:path>
              </a:pathLst>
            </a:custGeom>
            <a:solidFill>
              <a:srgbClr val="5B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4417;p103">
              <a:extLst>
                <a:ext uri="{FF2B5EF4-FFF2-40B4-BE49-F238E27FC236}">
                  <a16:creationId xmlns:a16="http://schemas.microsoft.com/office/drawing/2014/main" id="{B5A1951B-8517-E3B0-C271-0F0E4E442147}"/>
                </a:ext>
              </a:extLst>
            </p:cNvPr>
            <p:cNvSpPr/>
            <p:nvPr/>
          </p:nvSpPr>
          <p:spPr>
            <a:xfrm>
              <a:off x="1211662" y="2161471"/>
              <a:ext cx="89963" cy="7349"/>
            </a:xfrm>
            <a:custGeom>
              <a:avLst/>
              <a:gdLst/>
              <a:ahLst/>
              <a:cxnLst/>
              <a:rect l="l" t="t" r="r" b="b"/>
              <a:pathLst>
                <a:path w="5778" h="472" extrusionOk="0">
                  <a:moveTo>
                    <a:pt x="1053" y="0"/>
                  </a:moveTo>
                  <a:cubicBezTo>
                    <a:pt x="702" y="11"/>
                    <a:pt x="351" y="33"/>
                    <a:pt x="0" y="77"/>
                  </a:cubicBezTo>
                  <a:cubicBezTo>
                    <a:pt x="1930" y="209"/>
                    <a:pt x="3859" y="318"/>
                    <a:pt x="5778" y="472"/>
                  </a:cubicBezTo>
                  <a:cubicBezTo>
                    <a:pt x="5734" y="395"/>
                    <a:pt x="5690" y="318"/>
                    <a:pt x="5636" y="241"/>
                  </a:cubicBezTo>
                  <a:cubicBezTo>
                    <a:pt x="4298" y="88"/>
                    <a:pt x="2949" y="0"/>
                    <a:pt x="1589" y="0"/>
                  </a:cubicBezTo>
                  <a:close/>
                </a:path>
              </a:pathLst>
            </a:custGeom>
            <a:solidFill>
              <a:srgbClr val="88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418;p103">
              <a:extLst>
                <a:ext uri="{FF2B5EF4-FFF2-40B4-BE49-F238E27FC236}">
                  <a16:creationId xmlns:a16="http://schemas.microsoft.com/office/drawing/2014/main" id="{18B4331D-C3FC-5962-A0EB-46D6FE1777B2}"/>
                </a:ext>
              </a:extLst>
            </p:cNvPr>
            <p:cNvSpPr/>
            <p:nvPr/>
          </p:nvSpPr>
          <p:spPr>
            <a:xfrm>
              <a:off x="1329263" y="2169147"/>
              <a:ext cx="2756" cy="2413"/>
            </a:xfrm>
            <a:custGeom>
              <a:avLst/>
              <a:gdLst/>
              <a:ahLst/>
              <a:cxnLst/>
              <a:rect l="l" t="t" r="r" b="b"/>
              <a:pathLst>
                <a:path w="177" h="155" extrusionOk="0">
                  <a:moveTo>
                    <a:pt x="1" y="1"/>
                  </a:moveTo>
                  <a:lnTo>
                    <a:pt x="1" y="143"/>
                  </a:lnTo>
                  <a:cubicBezTo>
                    <a:pt x="56" y="143"/>
                    <a:pt x="110" y="154"/>
                    <a:pt x="166" y="154"/>
                  </a:cubicBezTo>
                  <a:cubicBezTo>
                    <a:pt x="166" y="110"/>
                    <a:pt x="166" y="67"/>
                    <a:pt x="176" y="23"/>
                  </a:cubicBezTo>
                  <a:cubicBezTo>
                    <a:pt x="110" y="23"/>
                    <a:pt x="56" y="1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419;p103">
              <a:extLst>
                <a:ext uri="{FF2B5EF4-FFF2-40B4-BE49-F238E27FC236}">
                  <a16:creationId xmlns:a16="http://schemas.microsoft.com/office/drawing/2014/main" id="{616BB19C-E71A-1252-1AC1-D7322B027BA5}"/>
                </a:ext>
              </a:extLst>
            </p:cNvPr>
            <p:cNvSpPr/>
            <p:nvPr/>
          </p:nvSpPr>
          <p:spPr>
            <a:xfrm>
              <a:off x="1331832" y="2169490"/>
              <a:ext cx="701" cy="2227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1" y="1"/>
                  </a:moveTo>
                  <a:cubicBezTo>
                    <a:pt x="1" y="45"/>
                    <a:pt x="1" y="88"/>
                    <a:pt x="1" y="132"/>
                  </a:cubicBezTo>
                  <a:cubicBezTo>
                    <a:pt x="11" y="132"/>
                    <a:pt x="33" y="132"/>
                    <a:pt x="44" y="143"/>
                  </a:cubicBezTo>
                  <a:lnTo>
                    <a:pt x="44" y="11"/>
                  </a:lnTo>
                  <a:cubicBezTo>
                    <a:pt x="33" y="11"/>
                    <a:pt x="23" y="11"/>
                    <a:pt x="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420;p103">
              <a:extLst>
                <a:ext uri="{FF2B5EF4-FFF2-40B4-BE49-F238E27FC236}">
                  <a16:creationId xmlns:a16="http://schemas.microsoft.com/office/drawing/2014/main" id="{CFA681D9-36F7-4B00-3C8C-BEA172422CBF}"/>
                </a:ext>
              </a:extLst>
            </p:cNvPr>
            <p:cNvSpPr/>
            <p:nvPr/>
          </p:nvSpPr>
          <p:spPr>
            <a:xfrm>
              <a:off x="1332517" y="2169661"/>
              <a:ext cx="46445" cy="7520"/>
            </a:xfrm>
            <a:custGeom>
              <a:avLst/>
              <a:gdLst/>
              <a:ahLst/>
              <a:cxnLst/>
              <a:rect l="l" t="t" r="r" b="b"/>
              <a:pathLst>
                <a:path w="2983" h="483" extrusionOk="0">
                  <a:moveTo>
                    <a:pt x="0" y="0"/>
                  </a:moveTo>
                  <a:lnTo>
                    <a:pt x="0" y="132"/>
                  </a:lnTo>
                  <a:cubicBezTo>
                    <a:pt x="998" y="231"/>
                    <a:pt x="1985" y="341"/>
                    <a:pt x="2983" y="483"/>
                  </a:cubicBezTo>
                  <a:cubicBezTo>
                    <a:pt x="1985" y="319"/>
                    <a:pt x="998" y="143"/>
                    <a:pt x="0" y="0"/>
                  </a:cubicBezTo>
                  <a:close/>
                </a:path>
              </a:pathLst>
            </a:custGeom>
            <a:solidFill>
              <a:srgbClr val="C982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4421;p103">
              <a:extLst>
                <a:ext uri="{FF2B5EF4-FFF2-40B4-BE49-F238E27FC236}">
                  <a16:creationId xmlns:a16="http://schemas.microsoft.com/office/drawing/2014/main" id="{9A190BD1-67C7-EEE8-0285-05CA7954BC54}"/>
                </a:ext>
              </a:extLst>
            </p:cNvPr>
            <p:cNvSpPr/>
            <p:nvPr/>
          </p:nvSpPr>
          <p:spPr>
            <a:xfrm>
              <a:off x="1489384" y="2480002"/>
              <a:ext cx="93233" cy="35858"/>
            </a:xfrm>
            <a:custGeom>
              <a:avLst/>
              <a:gdLst/>
              <a:ahLst/>
              <a:cxnLst/>
              <a:rect l="l" t="t" r="r" b="b"/>
              <a:pathLst>
                <a:path w="5988" h="2303" extrusionOk="0">
                  <a:moveTo>
                    <a:pt x="1" y="0"/>
                  </a:moveTo>
                  <a:lnTo>
                    <a:pt x="1" y="0"/>
                  </a:lnTo>
                  <a:cubicBezTo>
                    <a:pt x="1996" y="768"/>
                    <a:pt x="3992" y="1525"/>
                    <a:pt x="5987" y="2303"/>
                  </a:cubicBezTo>
                  <a:lnTo>
                    <a:pt x="5987" y="2292"/>
                  </a:lnTo>
                  <a:lnTo>
                    <a:pt x="5987" y="2259"/>
                  </a:lnTo>
                  <a:cubicBezTo>
                    <a:pt x="3992" y="1492"/>
                    <a:pt x="1996" y="746"/>
                    <a:pt x="1" y="0"/>
                  </a:cubicBezTo>
                  <a:close/>
                </a:path>
              </a:pathLst>
            </a:custGeom>
            <a:solidFill>
              <a:srgbClr val="E0A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4422;p103">
              <a:extLst>
                <a:ext uri="{FF2B5EF4-FFF2-40B4-BE49-F238E27FC236}">
                  <a16:creationId xmlns:a16="http://schemas.microsoft.com/office/drawing/2014/main" id="{EC2D98D2-F3AF-1B57-1818-E20D8FECEFB4}"/>
                </a:ext>
              </a:extLst>
            </p:cNvPr>
            <p:cNvSpPr/>
            <p:nvPr/>
          </p:nvSpPr>
          <p:spPr>
            <a:xfrm>
              <a:off x="986660" y="2162670"/>
              <a:ext cx="682168" cy="352520"/>
            </a:xfrm>
            <a:custGeom>
              <a:avLst/>
              <a:gdLst/>
              <a:ahLst/>
              <a:cxnLst/>
              <a:rect l="l" t="t" r="r" b="b"/>
              <a:pathLst>
                <a:path w="43813" h="22641" extrusionOk="0">
                  <a:moveTo>
                    <a:pt x="14451" y="0"/>
                  </a:moveTo>
                  <a:cubicBezTo>
                    <a:pt x="11743" y="340"/>
                    <a:pt x="9342" y="1633"/>
                    <a:pt x="6524" y="1633"/>
                  </a:cubicBezTo>
                  <a:cubicBezTo>
                    <a:pt x="6370" y="1633"/>
                    <a:pt x="6206" y="1633"/>
                    <a:pt x="6041" y="1623"/>
                  </a:cubicBezTo>
                  <a:cubicBezTo>
                    <a:pt x="4463" y="1535"/>
                    <a:pt x="1305" y="1250"/>
                    <a:pt x="1" y="296"/>
                  </a:cubicBezTo>
                  <a:lnTo>
                    <a:pt x="1" y="296"/>
                  </a:lnTo>
                  <a:cubicBezTo>
                    <a:pt x="5756" y="4517"/>
                    <a:pt x="12181" y="6063"/>
                    <a:pt x="19144" y="6633"/>
                  </a:cubicBezTo>
                  <a:cubicBezTo>
                    <a:pt x="22334" y="6896"/>
                    <a:pt x="25503" y="7346"/>
                    <a:pt x="28638" y="7960"/>
                  </a:cubicBezTo>
                  <a:cubicBezTo>
                    <a:pt x="28178" y="9012"/>
                    <a:pt x="24724" y="17443"/>
                    <a:pt x="26007" y="17948"/>
                  </a:cubicBezTo>
                  <a:cubicBezTo>
                    <a:pt x="28090" y="18770"/>
                    <a:pt x="30184" y="19570"/>
                    <a:pt x="32289" y="20381"/>
                  </a:cubicBezTo>
                  <a:cubicBezTo>
                    <a:pt x="34284" y="21127"/>
                    <a:pt x="36280" y="21873"/>
                    <a:pt x="38275" y="22640"/>
                  </a:cubicBezTo>
                  <a:cubicBezTo>
                    <a:pt x="38143" y="19636"/>
                    <a:pt x="38253" y="16534"/>
                    <a:pt x="39042" y="13705"/>
                  </a:cubicBezTo>
                  <a:cubicBezTo>
                    <a:pt x="39821" y="10448"/>
                    <a:pt x="41291" y="7488"/>
                    <a:pt x="43812" y="5251"/>
                  </a:cubicBezTo>
                  <a:cubicBezTo>
                    <a:pt x="42497" y="4901"/>
                    <a:pt x="41181" y="4550"/>
                    <a:pt x="39865" y="4210"/>
                  </a:cubicBezTo>
                  <a:cubicBezTo>
                    <a:pt x="35436" y="3059"/>
                    <a:pt x="30995" y="1930"/>
                    <a:pt x="26478" y="1162"/>
                  </a:cubicBezTo>
                  <a:lnTo>
                    <a:pt x="25196" y="932"/>
                  </a:lnTo>
                  <a:cubicBezTo>
                    <a:pt x="24198" y="790"/>
                    <a:pt x="23211" y="680"/>
                    <a:pt x="22213" y="581"/>
                  </a:cubicBezTo>
                  <a:cubicBezTo>
                    <a:pt x="22202" y="570"/>
                    <a:pt x="22180" y="570"/>
                    <a:pt x="22170" y="570"/>
                  </a:cubicBezTo>
                  <a:cubicBezTo>
                    <a:pt x="22114" y="570"/>
                    <a:pt x="22060" y="559"/>
                    <a:pt x="22005" y="559"/>
                  </a:cubicBezTo>
                  <a:cubicBezTo>
                    <a:pt x="21413" y="493"/>
                    <a:pt x="20821" y="449"/>
                    <a:pt x="20229" y="395"/>
                  </a:cubicBezTo>
                  <a:cubicBezTo>
                    <a:pt x="18310" y="241"/>
                    <a:pt x="16381" y="132"/>
                    <a:pt x="14451" y="0"/>
                  </a:cubicBezTo>
                  <a:close/>
                </a:path>
              </a:pathLst>
            </a:custGeom>
            <a:solidFill>
              <a:srgbClr val="FF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4423;p103">
              <a:extLst>
                <a:ext uri="{FF2B5EF4-FFF2-40B4-BE49-F238E27FC236}">
                  <a16:creationId xmlns:a16="http://schemas.microsoft.com/office/drawing/2014/main" id="{2889BC4C-4762-059B-A7B4-292B66255183}"/>
                </a:ext>
              </a:extLst>
            </p:cNvPr>
            <p:cNvSpPr/>
            <p:nvPr/>
          </p:nvSpPr>
          <p:spPr>
            <a:xfrm>
              <a:off x="1822100" y="2613157"/>
              <a:ext cx="50369" cy="6493"/>
            </a:xfrm>
            <a:custGeom>
              <a:avLst/>
              <a:gdLst/>
              <a:ahLst/>
              <a:cxnLst/>
              <a:rect l="l" t="t" r="r" b="b"/>
              <a:pathLst>
                <a:path w="3235" h="417" extrusionOk="0">
                  <a:moveTo>
                    <a:pt x="1" y="0"/>
                  </a:moveTo>
                  <a:cubicBezTo>
                    <a:pt x="966" y="253"/>
                    <a:pt x="1941" y="417"/>
                    <a:pt x="2906" y="417"/>
                  </a:cubicBezTo>
                  <a:cubicBezTo>
                    <a:pt x="3015" y="417"/>
                    <a:pt x="3125" y="406"/>
                    <a:pt x="3235" y="406"/>
                  </a:cubicBezTo>
                  <a:lnTo>
                    <a:pt x="3005" y="406"/>
                  </a:lnTo>
                  <a:cubicBezTo>
                    <a:pt x="2423" y="406"/>
                    <a:pt x="1843" y="351"/>
                    <a:pt x="1261" y="253"/>
                  </a:cubicBezTo>
                  <a:cubicBezTo>
                    <a:pt x="834" y="187"/>
                    <a:pt x="417" y="99"/>
                    <a:pt x="1" y="0"/>
                  </a:cubicBezTo>
                  <a:close/>
                </a:path>
              </a:pathLst>
            </a:custGeom>
            <a:solidFill>
              <a:srgbClr val="462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4424;p103">
              <a:extLst>
                <a:ext uri="{FF2B5EF4-FFF2-40B4-BE49-F238E27FC236}">
                  <a16:creationId xmlns:a16="http://schemas.microsoft.com/office/drawing/2014/main" id="{19DC7BA8-5EE5-89C1-CDF1-B499F5C1DAE5}"/>
                </a:ext>
              </a:extLst>
            </p:cNvPr>
            <p:cNvSpPr/>
            <p:nvPr/>
          </p:nvSpPr>
          <p:spPr>
            <a:xfrm>
              <a:off x="1841734" y="2522680"/>
              <a:ext cx="165260" cy="96814"/>
            </a:xfrm>
            <a:custGeom>
              <a:avLst/>
              <a:gdLst/>
              <a:ahLst/>
              <a:cxnLst/>
              <a:rect l="l" t="t" r="r" b="b"/>
              <a:pathLst>
                <a:path w="10614" h="6218" extrusionOk="0">
                  <a:moveTo>
                    <a:pt x="10613" y="0"/>
                  </a:moveTo>
                  <a:cubicBezTo>
                    <a:pt x="10350" y="516"/>
                    <a:pt x="10054" y="1009"/>
                    <a:pt x="9725" y="1470"/>
                  </a:cubicBezTo>
                  <a:cubicBezTo>
                    <a:pt x="8333" y="3465"/>
                    <a:pt x="6305" y="5022"/>
                    <a:pt x="4024" y="5801"/>
                  </a:cubicBezTo>
                  <a:cubicBezTo>
                    <a:pt x="3202" y="6074"/>
                    <a:pt x="2380" y="6195"/>
                    <a:pt x="1568" y="6195"/>
                  </a:cubicBezTo>
                  <a:cubicBezTo>
                    <a:pt x="1042" y="6195"/>
                    <a:pt x="516" y="6140"/>
                    <a:pt x="0" y="6064"/>
                  </a:cubicBezTo>
                  <a:lnTo>
                    <a:pt x="0" y="6064"/>
                  </a:lnTo>
                  <a:cubicBezTo>
                    <a:pt x="582" y="6162"/>
                    <a:pt x="1162" y="6217"/>
                    <a:pt x="1744" y="6217"/>
                  </a:cubicBezTo>
                  <a:lnTo>
                    <a:pt x="1974" y="6217"/>
                  </a:lnTo>
                  <a:cubicBezTo>
                    <a:pt x="2675" y="6195"/>
                    <a:pt x="3355" y="6074"/>
                    <a:pt x="4013" y="5855"/>
                  </a:cubicBezTo>
                  <a:cubicBezTo>
                    <a:pt x="6842" y="4890"/>
                    <a:pt x="9287" y="2719"/>
                    <a:pt x="10613" y="0"/>
                  </a:cubicBezTo>
                  <a:close/>
                </a:path>
              </a:pathLst>
            </a:custGeom>
            <a:solidFill>
              <a:srgbClr val="FF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4425;p103">
              <a:extLst>
                <a:ext uri="{FF2B5EF4-FFF2-40B4-BE49-F238E27FC236}">
                  <a16:creationId xmlns:a16="http://schemas.microsoft.com/office/drawing/2014/main" id="{4FB81909-5AD3-1119-BEF8-58A709A5D195}"/>
                </a:ext>
              </a:extLst>
            </p:cNvPr>
            <p:cNvSpPr/>
            <p:nvPr/>
          </p:nvSpPr>
          <p:spPr>
            <a:xfrm>
              <a:off x="1578834" y="2231443"/>
              <a:ext cx="454442" cy="387646"/>
            </a:xfrm>
            <a:custGeom>
              <a:avLst/>
              <a:gdLst/>
              <a:ahLst/>
              <a:cxnLst/>
              <a:rect l="l" t="t" r="r" b="b"/>
              <a:pathLst>
                <a:path w="29187" h="24897" extrusionOk="0">
                  <a:moveTo>
                    <a:pt x="7023" y="1"/>
                  </a:moveTo>
                  <a:cubicBezTo>
                    <a:pt x="6984" y="1"/>
                    <a:pt x="6946" y="4"/>
                    <a:pt x="6908" y="13"/>
                  </a:cubicBezTo>
                  <a:cubicBezTo>
                    <a:pt x="6755" y="45"/>
                    <a:pt x="6623" y="133"/>
                    <a:pt x="6503" y="232"/>
                  </a:cubicBezTo>
                  <a:cubicBezTo>
                    <a:pt x="3126" y="2852"/>
                    <a:pt x="1426" y="6635"/>
                    <a:pt x="703" y="10768"/>
                  </a:cubicBezTo>
                  <a:cubicBezTo>
                    <a:pt x="1" y="14792"/>
                    <a:pt x="166" y="18925"/>
                    <a:pt x="549" y="23003"/>
                  </a:cubicBezTo>
                  <a:cubicBezTo>
                    <a:pt x="520" y="22675"/>
                    <a:pt x="1455" y="22571"/>
                    <a:pt x="2652" y="22571"/>
                  </a:cubicBezTo>
                  <a:cubicBezTo>
                    <a:pt x="4572" y="22571"/>
                    <a:pt x="7164" y="22838"/>
                    <a:pt x="7522" y="22872"/>
                  </a:cubicBezTo>
                  <a:cubicBezTo>
                    <a:pt x="8662" y="22981"/>
                    <a:pt x="9846" y="23059"/>
                    <a:pt x="10976" y="23288"/>
                  </a:cubicBezTo>
                  <a:cubicBezTo>
                    <a:pt x="13476" y="23803"/>
                    <a:pt x="15938" y="24897"/>
                    <a:pt x="18462" y="24897"/>
                  </a:cubicBezTo>
                  <a:cubicBezTo>
                    <a:pt x="19270" y="24897"/>
                    <a:pt x="20085" y="24785"/>
                    <a:pt x="20909" y="24506"/>
                  </a:cubicBezTo>
                  <a:cubicBezTo>
                    <a:pt x="24275" y="23354"/>
                    <a:pt x="27081" y="20525"/>
                    <a:pt x="28123" y="17083"/>
                  </a:cubicBezTo>
                  <a:cubicBezTo>
                    <a:pt x="29186" y="13596"/>
                    <a:pt x="28167" y="9595"/>
                    <a:pt x="25875" y="6832"/>
                  </a:cubicBezTo>
                  <a:cubicBezTo>
                    <a:pt x="23946" y="4508"/>
                    <a:pt x="19648" y="3970"/>
                    <a:pt x="16929" y="3115"/>
                  </a:cubicBezTo>
                  <a:cubicBezTo>
                    <a:pt x="14363" y="2304"/>
                    <a:pt x="11809" y="1394"/>
                    <a:pt x="9222" y="605"/>
                  </a:cubicBezTo>
                  <a:cubicBezTo>
                    <a:pt x="8608" y="418"/>
                    <a:pt x="8004" y="232"/>
                    <a:pt x="7380" y="67"/>
                  </a:cubicBezTo>
                  <a:cubicBezTo>
                    <a:pt x="7264" y="34"/>
                    <a:pt x="7142" y="1"/>
                    <a:pt x="7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4426;p103">
              <a:extLst>
                <a:ext uri="{FF2B5EF4-FFF2-40B4-BE49-F238E27FC236}">
                  <a16:creationId xmlns:a16="http://schemas.microsoft.com/office/drawing/2014/main" id="{66ECD255-EE36-BB77-01E9-955A27EEB316}"/>
                </a:ext>
              </a:extLst>
            </p:cNvPr>
            <p:cNvSpPr/>
            <p:nvPr/>
          </p:nvSpPr>
          <p:spPr>
            <a:xfrm>
              <a:off x="2006978" y="2421459"/>
              <a:ext cx="18622" cy="101236"/>
            </a:xfrm>
            <a:custGeom>
              <a:avLst/>
              <a:gdLst/>
              <a:ahLst/>
              <a:cxnLst/>
              <a:rect l="l" t="t" r="r" b="b"/>
              <a:pathLst>
                <a:path w="1196" h="6502" extrusionOk="0">
                  <a:moveTo>
                    <a:pt x="867" y="0"/>
                  </a:moveTo>
                  <a:cubicBezTo>
                    <a:pt x="1162" y="1612"/>
                    <a:pt x="1108" y="3289"/>
                    <a:pt x="636" y="4846"/>
                  </a:cubicBezTo>
                  <a:cubicBezTo>
                    <a:pt x="625" y="4879"/>
                    <a:pt x="625" y="4901"/>
                    <a:pt x="614" y="4934"/>
                  </a:cubicBezTo>
                  <a:cubicBezTo>
                    <a:pt x="450" y="5471"/>
                    <a:pt x="241" y="5997"/>
                    <a:pt x="0" y="6501"/>
                  </a:cubicBezTo>
                  <a:cubicBezTo>
                    <a:pt x="263" y="5965"/>
                    <a:pt x="494" y="5405"/>
                    <a:pt x="669" y="4824"/>
                  </a:cubicBezTo>
                  <a:cubicBezTo>
                    <a:pt x="1152" y="3212"/>
                    <a:pt x="1196" y="1579"/>
                    <a:pt x="867" y="0"/>
                  </a:cubicBezTo>
                  <a:close/>
                </a:path>
              </a:pathLst>
            </a:custGeom>
            <a:solidFill>
              <a:srgbClr val="D6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4427;p103">
              <a:extLst>
                <a:ext uri="{FF2B5EF4-FFF2-40B4-BE49-F238E27FC236}">
                  <a16:creationId xmlns:a16="http://schemas.microsoft.com/office/drawing/2014/main" id="{29E0B310-F61E-E472-E977-966F68A2CD0E}"/>
                </a:ext>
              </a:extLst>
            </p:cNvPr>
            <p:cNvSpPr/>
            <p:nvPr/>
          </p:nvSpPr>
          <p:spPr>
            <a:xfrm>
              <a:off x="1587896" y="2587389"/>
              <a:ext cx="171" cy="1370"/>
            </a:xfrm>
            <a:custGeom>
              <a:avLst/>
              <a:gdLst/>
              <a:ahLst/>
              <a:cxnLst/>
              <a:rect l="l" t="t" r="r" b="b"/>
              <a:pathLst>
                <a:path w="11" h="88" extrusionOk="0">
                  <a:moveTo>
                    <a:pt x="11" y="0"/>
                  </a:moveTo>
                  <a:cubicBezTo>
                    <a:pt x="9" y="5"/>
                    <a:pt x="8" y="9"/>
                    <a:pt x="7" y="14"/>
                  </a:cubicBezTo>
                  <a:lnTo>
                    <a:pt x="7" y="14"/>
                  </a:lnTo>
                  <a:cubicBezTo>
                    <a:pt x="9" y="9"/>
                    <a:pt x="11" y="5"/>
                    <a:pt x="11" y="0"/>
                  </a:cubicBezTo>
                  <a:close/>
                  <a:moveTo>
                    <a:pt x="7" y="14"/>
                  </a:moveTo>
                  <a:lnTo>
                    <a:pt x="7" y="14"/>
                  </a:lnTo>
                  <a:cubicBezTo>
                    <a:pt x="4" y="20"/>
                    <a:pt x="0" y="26"/>
                    <a:pt x="0" y="33"/>
                  </a:cubicBezTo>
                  <a:lnTo>
                    <a:pt x="0" y="88"/>
                  </a:lnTo>
                  <a:cubicBezTo>
                    <a:pt x="0" y="59"/>
                    <a:pt x="0" y="39"/>
                    <a:pt x="7" y="14"/>
                  </a:cubicBezTo>
                  <a:close/>
                </a:path>
              </a:pathLst>
            </a:custGeom>
            <a:solidFill>
              <a:srgbClr val="BC9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4428;p103">
              <a:extLst>
                <a:ext uri="{FF2B5EF4-FFF2-40B4-BE49-F238E27FC236}">
                  <a16:creationId xmlns:a16="http://schemas.microsoft.com/office/drawing/2014/main" id="{B4F55707-92E8-F08A-F7C2-CA60CE02166C}"/>
                </a:ext>
              </a:extLst>
            </p:cNvPr>
            <p:cNvSpPr/>
            <p:nvPr/>
          </p:nvSpPr>
          <p:spPr>
            <a:xfrm>
              <a:off x="1582602" y="2515175"/>
              <a:ext cx="16" cy="529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4429;p103">
              <a:extLst>
                <a:ext uri="{FF2B5EF4-FFF2-40B4-BE49-F238E27FC236}">
                  <a16:creationId xmlns:a16="http://schemas.microsoft.com/office/drawing/2014/main" id="{9D68C559-35E5-0440-15B8-302989D1DD56}"/>
                </a:ext>
              </a:extLst>
            </p:cNvPr>
            <p:cNvSpPr/>
            <p:nvPr/>
          </p:nvSpPr>
          <p:spPr>
            <a:xfrm>
              <a:off x="1580547" y="2376042"/>
              <a:ext cx="436334" cy="169526"/>
            </a:xfrm>
            <a:custGeom>
              <a:avLst/>
              <a:gdLst/>
              <a:ahLst/>
              <a:cxnLst/>
              <a:rect l="l" t="t" r="r" b="b"/>
              <a:pathLst>
                <a:path w="28024" h="10888" extrusionOk="0">
                  <a:moveTo>
                    <a:pt x="28024" y="7763"/>
                  </a:moveTo>
                  <a:cubicBezTo>
                    <a:pt x="28021" y="7774"/>
                    <a:pt x="28018" y="7784"/>
                    <a:pt x="28016" y="7793"/>
                  </a:cubicBezTo>
                  <a:lnTo>
                    <a:pt x="28016" y="7793"/>
                  </a:lnTo>
                  <a:cubicBezTo>
                    <a:pt x="28024" y="7783"/>
                    <a:pt x="28024" y="7773"/>
                    <a:pt x="28024" y="7763"/>
                  </a:cubicBezTo>
                  <a:close/>
                  <a:moveTo>
                    <a:pt x="899" y="1"/>
                  </a:moveTo>
                  <a:lnTo>
                    <a:pt x="899" y="1"/>
                  </a:lnTo>
                  <a:cubicBezTo>
                    <a:pt x="110" y="2830"/>
                    <a:pt x="0" y="5932"/>
                    <a:pt x="132" y="8936"/>
                  </a:cubicBezTo>
                  <a:cubicBezTo>
                    <a:pt x="56" y="6436"/>
                    <a:pt x="165" y="3937"/>
                    <a:pt x="593" y="1481"/>
                  </a:cubicBezTo>
                  <a:cubicBezTo>
                    <a:pt x="680" y="976"/>
                    <a:pt x="779" y="483"/>
                    <a:pt x="899" y="1"/>
                  </a:cubicBezTo>
                  <a:close/>
                  <a:moveTo>
                    <a:pt x="28016" y="7793"/>
                  </a:moveTo>
                  <a:cubicBezTo>
                    <a:pt x="28015" y="7794"/>
                    <a:pt x="28014" y="7795"/>
                    <a:pt x="28013" y="7796"/>
                  </a:cubicBezTo>
                  <a:cubicBezTo>
                    <a:pt x="27685" y="8904"/>
                    <a:pt x="27158" y="9945"/>
                    <a:pt x="26500" y="10888"/>
                  </a:cubicBezTo>
                  <a:cubicBezTo>
                    <a:pt x="26829" y="10427"/>
                    <a:pt x="27125" y="9934"/>
                    <a:pt x="27388" y="9418"/>
                  </a:cubicBezTo>
                  <a:cubicBezTo>
                    <a:pt x="27629" y="8914"/>
                    <a:pt x="27838" y="8388"/>
                    <a:pt x="28002" y="7851"/>
                  </a:cubicBezTo>
                  <a:cubicBezTo>
                    <a:pt x="28010" y="7829"/>
                    <a:pt x="28012" y="7811"/>
                    <a:pt x="28016" y="7793"/>
                  </a:cubicBezTo>
                  <a:close/>
                </a:path>
              </a:pathLst>
            </a:custGeom>
            <a:solidFill>
              <a:srgbClr val="D68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4430;p103">
              <a:extLst>
                <a:ext uri="{FF2B5EF4-FFF2-40B4-BE49-F238E27FC236}">
                  <a16:creationId xmlns:a16="http://schemas.microsoft.com/office/drawing/2014/main" id="{3AAB567C-8D64-9C50-7F26-1276783C9757}"/>
                </a:ext>
              </a:extLst>
            </p:cNvPr>
            <p:cNvSpPr/>
            <p:nvPr/>
          </p:nvSpPr>
          <p:spPr>
            <a:xfrm>
              <a:off x="1581403" y="2289488"/>
              <a:ext cx="443683" cy="328807"/>
            </a:xfrm>
            <a:custGeom>
              <a:avLst/>
              <a:gdLst/>
              <a:ahLst/>
              <a:cxnLst/>
              <a:rect l="l" t="t" r="r" b="b"/>
              <a:pathLst>
                <a:path w="28496" h="21118" extrusionOk="0">
                  <a:moveTo>
                    <a:pt x="3772" y="1"/>
                  </a:moveTo>
                  <a:lnTo>
                    <a:pt x="3772" y="1"/>
                  </a:lnTo>
                  <a:cubicBezTo>
                    <a:pt x="2336" y="1624"/>
                    <a:pt x="1415" y="3521"/>
                    <a:pt x="844" y="5560"/>
                  </a:cubicBezTo>
                  <a:cubicBezTo>
                    <a:pt x="724" y="6042"/>
                    <a:pt x="625" y="6535"/>
                    <a:pt x="538" y="7040"/>
                  </a:cubicBezTo>
                  <a:cubicBezTo>
                    <a:pt x="110" y="9496"/>
                    <a:pt x="1" y="11995"/>
                    <a:pt x="77" y="14495"/>
                  </a:cubicBezTo>
                  <a:lnTo>
                    <a:pt x="77" y="14528"/>
                  </a:lnTo>
                  <a:cubicBezTo>
                    <a:pt x="143" y="16118"/>
                    <a:pt x="274" y="17675"/>
                    <a:pt x="417" y="19166"/>
                  </a:cubicBezTo>
                  <a:cubicBezTo>
                    <a:pt x="417" y="19155"/>
                    <a:pt x="428" y="19144"/>
                    <a:pt x="428" y="19133"/>
                  </a:cubicBezTo>
                  <a:cubicBezTo>
                    <a:pt x="559" y="18881"/>
                    <a:pt x="1426" y="18793"/>
                    <a:pt x="2511" y="18793"/>
                  </a:cubicBezTo>
                  <a:cubicBezTo>
                    <a:pt x="4441" y="18793"/>
                    <a:pt x="7039" y="19056"/>
                    <a:pt x="7390" y="19089"/>
                  </a:cubicBezTo>
                  <a:cubicBezTo>
                    <a:pt x="8531" y="19199"/>
                    <a:pt x="9715" y="19275"/>
                    <a:pt x="10843" y="19506"/>
                  </a:cubicBezTo>
                  <a:cubicBezTo>
                    <a:pt x="13343" y="20021"/>
                    <a:pt x="15799" y="21117"/>
                    <a:pt x="18321" y="21117"/>
                  </a:cubicBezTo>
                  <a:cubicBezTo>
                    <a:pt x="19132" y="21117"/>
                    <a:pt x="19955" y="21008"/>
                    <a:pt x="20788" y="20722"/>
                  </a:cubicBezTo>
                  <a:cubicBezTo>
                    <a:pt x="23035" y="19955"/>
                    <a:pt x="25053" y="18420"/>
                    <a:pt x="26445" y="16447"/>
                  </a:cubicBezTo>
                  <a:cubicBezTo>
                    <a:pt x="27103" y="15504"/>
                    <a:pt x="27630" y="14463"/>
                    <a:pt x="27958" y="13355"/>
                  </a:cubicBezTo>
                  <a:cubicBezTo>
                    <a:pt x="27969" y="13344"/>
                    <a:pt x="27969" y="13333"/>
                    <a:pt x="27969" y="13322"/>
                  </a:cubicBezTo>
                  <a:cubicBezTo>
                    <a:pt x="28441" y="11765"/>
                    <a:pt x="28495" y="10088"/>
                    <a:pt x="28200" y="8476"/>
                  </a:cubicBezTo>
                  <a:cubicBezTo>
                    <a:pt x="28013" y="7599"/>
                    <a:pt x="27706" y="6755"/>
                    <a:pt x="27301" y="5933"/>
                  </a:cubicBezTo>
                  <a:lnTo>
                    <a:pt x="27301" y="5933"/>
                  </a:lnTo>
                  <a:cubicBezTo>
                    <a:pt x="27574" y="6733"/>
                    <a:pt x="27586" y="7632"/>
                    <a:pt x="27311" y="8432"/>
                  </a:cubicBezTo>
                  <a:cubicBezTo>
                    <a:pt x="26665" y="6513"/>
                    <a:pt x="25513" y="4759"/>
                    <a:pt x="24011" y="3400"/>
                  </a:cubicBezTo>
                  <a:lnTo>
                    <a:pt x="24011" y="3400"/>
                  </a:lnTo>
                  <a:cubicBezTo>
                    <a:pt x="24526" y="5253"/>
                    <a:pt x="25042" y="7215"/>
                    <a:pt x="24582" y="9079"/>
                  </a:cubicBezTo>
                  <a:cubicBezTo>
                    <a:pt x="24175" y="10767"/>
                    <a:pt x="22662" y="12292"/>
                    <a:pt x="20996" y="12292"/>
                  </a:cubicBezTo>
                  <a:cubicBezTo>
                    <a:pt x="20810" y="12292"/>
                    <a:pt x="20623" y="12280"/>
                    <a:pt x="20426" y="12236"/>
                  </a:cubicBezTo>
                  <a:cubicBezTo>
                    <a:pt x="19242" y="11985"/>
                    <a:pt x="18343" y="10998"/>
                    <a:pt x="17806" y="9912"/>
                  </a:cubicBezTo>
                  <a:cubicBezTo>
                    <a:pt x="17718" y="9737"/>
                    <a:pt x="17619" y="9539"/>
                    <a:pt x="17433" y="9474"/>
                  </a:cubicBezTo>
                  <a:cubicBezTo>
                    <a:pt x="17389" y="9463"/>
                    <a:pt x="17345" y="9452"/>
                    <a:pt x="17302" y="9452"/>
                  </a:cubicBezTo>
                  <a:cubicBezTo>
                    <a:pt x="17071" y="9452"/>
                    <a:pt x="16852" y="9660"/>
                    <a:pt x="16710" y="9858"/>
                  </a:cubicBezTo>
                  <a:cubicBezTo>
                    <a:pt x="15975" y="10845"/>
                    <a:pt x="15591" y="12072"/>
                    <a:pt x="15635" y="13300"/>
                  </a:cubicBezTo>
                  <a:cubicBezTo>
                    <a:pt x="15668" y="14210"/>
                    <a:pt x="15755" y="15427"/>
                    <a:pt x="14890" y="15712"/>
                  </a:cubicBezTo>
                  <a:cubicBezTo>
                    <a:pt x="14790" y="15745"/>
                    <a:pt x="14692" y="15767"/>
                    <a:pt x="14593" y="15767"/>
                  </a:cubicBezTo>
                  <a:cubicBezTo>
                    <a:pt x="14034" y="15767"/>
                    <a:pt x="13508" y="15241"/>
                    <a:pt x="13168" y="14736"/>
                  </a:cubicBezTo>
                  <a:cubicBezTo>
                    <a:pt x="11479" y="12138"/>
                    <a:pt x="11260" y="8893"/>
                    <a:pt x="10493" y="5899"/>
                  </a:cubicBezTo>
                  <a:cubicBezTo>
                    <a:pt x="10427" y="5658"/>
                    <a:pt x="10361" y="5406"/>
                    <a:pt x="10197" y="5220"/>
                  </a:cubicBezTo>
                  <a:cubicBezTo>
                    <a:pt x="10010" y="5000"/>
                    <a:pt x="9769" y="4924"/>
                    <a:pt x="9495" y="4924"/>
                  </a:cubicBezTo>
                  <a:cubicBezTo>
                    <a:pt x="9045" y="4924"/>
                    <a:pt x="8519" y="5176"/>
                    <a:pt x="8136" y="5461"/>
                  </a:cubicBezTo>
                  <a:cubicBezTo>
                    <a:pt x="5822" y="7171"/>
                    <a:pt x="4211" y="9814"/>
                    <a:pt x="3739" y="12653"/>
                  </a:cubicBezTo>
                  <a:cubicBezTo>
                    <a:pt x="2226" y="8652"/>
                    <a:pt x="2993" y="4200"/>
                    <a:pt x="3772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4431;p103">
              <a:extLst>
                <a:ext uri="{FF2B5EF4-FFF2-40B4-BE49-F238E27FC236}">
                  <a16:creationId xmlns:a16="http://schemas.microsoft.com/office/drawing/2014/main" id="{4C2CC631-F24F-8012-9218-DBB90F380060}"/>
                </a:ext>
              </a:extLst>
            </p:cNvPr>
            <p:cNvSpPr/>
            <p:nvPr/>
          </p:nvSpPr>
          <p:spPr>
            <a:xfrm>
              <a:off x="1823626" y="1748524"/>
              <a:ext cx="184224" cy="58232"/>
            </a:xfrm>
            <a:custGeom>
              <a:avLst/>
              <a:gdLst/>
              <a:ahLst/>
              <a:cxnLst/>
              <a:rect l="l" t="t" r="r" b="b"/>
              <a:pathLst>
                <a:path w="11832" h="3740" extrusionOk="0">
                  <a:moveTo>
                    <a:pt x="8443" y="1"/>
                  </a:moveTo>
                  <a:cubicBezTo>
                    <a:pt x="8377" y="1"/>
                    <a:pt x="8311" y="1"/>
                    <a:pt x="8246" y="12"/>
                  </a:cubicBezTo>
                  <a:cubicBezTo>
                    <a:pt x="8114" y="12"/>
                    <a:pt x="7983" y="12"/>
                    <a:pt x="7851" y="23"/>
                  </a:cubicBezTo>
                  <a:cubicBezTo>
                    <a:pt x="7577" y="33"/>
                    <a:pt x="7314" y="55"/>
                    <a:pt x="7040" y="89"/>
                  </a:cubicBezTo>
                  <a:cubicBezTo>
                    <a:pt x="6777" y="121"/>
                    <a:pt x="6503" y="165"/>
                    <a:pt x="6240" y="220"/>
                  </a:cubicBezTo>
                  <a:cubicBezTo>
                    <a:pt x="5977" y="275"/>
                    <a:pt x="5714" y="340"/>
                    <a:pt x="5450" y="428"/>
                  </a:cubicBezTo>
                  <a:lnTo>
                    <a:pt x="5264" y="494"/>
                  </a:lnTo>
                  <a:lnTo>
                    <a:pt x="5066" y="571"/>
                  </a:lnTo>
                  <a:lnTo>
                    <a:pt x="4968" y="604"/>
                  </a:lnTo>
                  <a:lnTo>
                    <a:pt x="4880" y="647"/>
                  </a:lnTo>
                  <a:lnTo>
                    <a:pt x="4836" y="669"/>
                  </a:lnTo>
                  <a:cubicBezTo>
                    <a:pt x="4814" y="669"/>
                    <a:pt x="4803" y="681"/>
                    <a:pt x="4781" y="691"/>
                  </a:cubicBezTo>
                  <a:lnTo>
                    <a:pt x="4693" y="725"/>
                  </a:lnTo>
                  <a:lnTo>
                    <a:pt x="4507" y="812"/>
                  </a:lnTo>
                  <a:lnTo>
                    <a:pt x="4332" y="900"/>
                  </a:lnTo>
                  <a:cubicBezTo>
                    <a:pt x="4266" y="932"/>
                    <a:pt x="4211" y="954"/>
                    <a:pt x="4145" y="988"/>
                  </a:cubicBezTo>
                  <a:lnTo>
                    <a:pt x="3970" y="1075"/>
                  </a:lnTo>
                  <a:cubicBezTo>
                    <a:pt x="3729" y="1196"/>
                    <a:pt x="3499" y="1317"/>
                    <a:pt x="3258" y="1448"/>
                  </a:cubicBezTo>
                  <a:lnTo>
                    <a:pt x="3093" y="1546"/>
                  </a:lnTo>
                  <a:lnTo>
                    <a:pt x="2917" y="1646"/>
                  </a:lnTo>
                  <a:cubicBezTo>
                    <a:pt x="2797" y="1711"/>
                    <a:pt x="2688" y="1777"/>
                    <a:pt x="2566" y="1853"/>
                  </a:cubicBezTo>
                  <a:cubicBezTo>
                    <a:pt x="2117" y="2128"/>
                    <a:pt x="1667" y="2424"/>
                    <a:pt x="1240" y="2742"/>
                  </a:cubicBezTo>
                  <a:cubicBezTo>
                    <a:pt x="1185" y="2774"/>
                    <a:pt x="1131" y="2818"/>
                    <a:pt x="1075" y="2862"/>
                  </a:cubicBezTo>
                  <a:lnTo>
                    <a:pt x="922" y="2983"/>
                  </a:lnTo>
                  <a:cubicBezTo>
                    <a:pt x="812" y="3059"/>
                    <a:pt x="714" y="3147"/>
                    <a:pt x="604" y="3224"/>
                  </a:cubicBezTo>
                  <a:cubicBezTo>
                    <a:pt x="549" y="3268"/>
                    <a:pt x="505" y="3312"/>
                    <a:pt x="451" y="3356"/>
                  </a:cubicBezTo>
                  <a:lnTo>
                    <a:pt x="297" y="3476"/>
                  </a:lnTo>
                  <a:cubicBezTo>
                    <a:pt x="242" y="3520"/>
                    <a:pt x="198" y="3564"/>
                    <a:pt x="144" y="3608"/>
                  </a:cubicBezTo>
                  <a:cubicBezTo>
                    <a:pt x="100" y="3651"/>
                    <a:pt x="45" y="3695"/>
                    <a:pt x="1" y="3739"/>
                  </a:cubicBezTo>
                  <a:cubicBezTo>
                    <a:pt x="111" y="3673"/>
                    <a:pt x="220" y="3597"/>
                    <a:pt x="341" y="3531"/>
                  </a:cubicBezTo>
                  <a:lnTo>
                    <a:pt x="505" y="3432"/>
                  </a:lnTo>
                  <a:lnTo>
                    <a:pt x="593" y="3378"/>
                  </a:lnTo>
                  <a:cubicBezTo>
                    <a:pt x="615" y="3356"/>
                    <a:pt x="648" y="3345"/>
                    <a:pt x="670" y="3323"/>
                  </a:cubicBezTo>
                  <a:cubicBezTo>
                    <a:pt x="790" y="3257"/>
                    <a:pt x="900" y="3180"/>
                    <a:pt x="1010" y="3115"/>
                  </a:cubicBezTo>
                  <a:lnTo>
                    <a:pt x="1185" y="3016"/>
                  </a:lnTo>
                  <a:cubicBezTo>
                    <a:pt x="1240" y="2983"/>
                    <a:pt x="1295" y="2950"/>
                    <a:pt x="1360" y="2917"/>
                  </a:cubicBezTo>
                  <a:cubicBezTo>
                    <a:pt x="1810" y="2643"/>
                    <a:pt x="2271" y="2391"/>
                    <a:pt x="2731" y="2138"/>
                  </a:cubicBezTo>
                  <a:cubicBezTo>
                    <a:pt x="2852" y="2084"/>
                    <a:pt x="2973" y="2018"/>
                    <a:pt x="3082" y="1963"/>
                  </a:cubicBezTo>
                  <a:cubicBezTo>
                    <a:pt x="3202" y="1897"/>
                    <a:pt x="3323" y="1843"/>
                    <a:pt x="3433" y="1788"/>
                  </a:cubicBezTo>
                  <a:cubicBezTo>
                    <a:pt x="3674" y="1667"/>
                    <a:pt x="3915" y="1546"/>
                    <a:pt x="4145" y="1437"/>
                  </a:cubicBezTo>
                  <a:lnTo>
                    <a:pt x="4332" y="1360"/>
                  </a:lnTo>
                  <a:cubicBezTo>
                    <a:pt x="4386" y="1327"/>
                    <a:pt x="4442" y="1305"/>
                    <a:pt x="4507" y="1273"/>
                  </a:cubicBezTo>
                  <a:lnTo>
                    <a:pt x="4683" y="1196"/>
                  </a:lnTo>
                  <a:lnTo>
                    <a:pt x="4869" y="1119"/>
                  </a:lnTo>
                  <a:cubicBezTo>
                    <a:pt x="4990" y="1064"/>
                    <a:pt x="5100" y="1010"/>
                    <a:pt x="5220" y="966"/>
                  </a:cubicBezTo>
                  <a:lnTo>
                    <a:pt x="5407" y="900"/>
                  </a:lnTo>
                  <a:lnTo>
                    <a:pt x="5582" y="834"/>
                  </a:lnTo>
                  <a:cubicBezTo>
                    <a:pt x="5834" y="757"/>
                    <a:pt x="6075" y="691"/>
                    <a:pt x="6327" y="625"/>
                  </a:cubicBezTo>
                  <a:cubicBezTo>
                    <a:pt x="6579" y="571"/>
                    <a:pt x="6842" y="527"/>
                    <a:pt x="7095" y="494"/>
                  </a:cubicBezTo>
                  <a:cubicBezTo>
                    <a:pt x="7358" y="450"/>
                    <a:pt x="7610" y="428"/>
                    <a:pt x="7873" y="396"/>
                  </a:cubicBezTo>
                  <a:lnTo>
                    <a:pt x="8268" y="362"/>
                  </a:lnTo>
                  <a:cubicBezTo>
                    <a:pt x="8333" y="362"/>
                    <a:pt x="8399" y="362"/>
                    <a:pt x="8465" y="352"/>
                  </a:cubicBezTo>
                  <a:cubicBezTo>
                    <a:pt x="8531" y="352"/>
                    <a:pt x="8597" y="340"/>
                    <a:pt x="8662" y="340"/>
                  </a:cubicBezTo>
                  <a:cubicBezTo>
                    <a:pt x="9189" y="308"/>
                    <a:pt x="9715" y="275"/>
                    <a:pt x="10241" y="231"/>
                  </a:cubicBezTo>
                  <a:cubicBezTo>
                    <a:pt x="10516" y="209"/>
                    <a:pt x="10779" y="176"/>
                    <a:pt x="11042" y="143"/>
                  </a:cubicBezTo>
                  <a:lnTo>
                    <a:pt x="11437" y="77"/>
                  </a:lnTo>
                  <a:lnTo>
                    <a:pt x="11634" y="45"/>
                  </a:lnTo>
                  <a:cubicBezTo>
                    <a:pt x="11700" y="33"/>
                    <a:pt x="11766" y="23"/>
                    <a:pt x="11831" y="1"/>
                  </a:cubicBezTo>
                  <a:cubicBezTo>
                    <a:pt x="11766" y="1"/>
                    <a:pt x="11688" y="12"/>
                    <a:pt x="11623" y="12"/>
                  </a:cubicBezTo>
                  <a:lnTo>
                    <a:pt x="11425" y="12"/>
                  </a:lnTo>
                  <a:cubicBezTo>
                    <a:pt x="11359" y="23"/>
                    <a:pt x="11294" y="23"/>
                    <a:pt x="11228" y="23"/>
                  </a:cubicBezTo>
                  <a:lnTo>
                    <a:pt x="10241" y="23"/>
                  </a:lnTo>
                  <a:cubicBezTo>
                    <a:pt x="9715" y="12"/>
                    <a:pt x="9178" y="1"/>
                    <a:pt x="8652" y="1"/>
                  </a:cubicBezTo>
                  <a:close/>
                </a:path>
              </a:pathLst>
            </a:custGeom>
            <a:solidFill>
              <a:srgbClr val="C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4432;p103">
              <a:extLst>
                <a:ext uri="{FF2B5EF4-FFF2-40B4-BE49-F238E27FC236}">
                  <a16:creationId xmlns:a16="http://schemas.microsoft.com/office/drawing/2014/main" id="{5FC314CC-064B-1951-91DC-9585182BC558}"/>
                </a:ext>
              </a:extLst>
            </p:cNvPr>
            <p:cNvSpPr/>
            <p:nvPr/>
          </p:nvSpPr>
          <p:spPr>
            <a:xfrm>
              <a:off x="1790508" y="1686213"/>
              <a:ext cx="268209" cy="99025"/>
            </a:xfrm>
            <a:custGeom>
              <a:avLst/>
              <a:gdLst/>
              <a:ahLst/>
              <a:cxnLst/>
              <a:rect l="l" t="t" r="r" b="b"/>
              <a:pathLst>
                <a:path w="17226" h="6360" extrusionOk="0">
                  <a:moveTo>
                    <a:pt x="13410" y="1"/>
                  </a:moveTo>
                  <a:cubicBezTo>
                    <a:pt x="13311" y="1"/>
                    <a:pt x="13213" y="1"/>
                    <a:pt x="13114" y="12"/>
                  </a:cubicBezTo>
                  <a:cubicBezTo>
                    <a:pt x="13015" y="12"/>
                    <a:pt x="12916" y="12"/>
                    <a:pt x="12818" y="23"/>
                  </a:cubicBezTo>
                  <a:lnTo>
                    <a:pt x="12522" y="34"/>
                  </a:lnTo>
                  <a:cubicBezTo>
                    <a:pt x="12478" y="45"/>
                    <a:pt x="12423" y="45"/>
                    <a:pt x="12380" y="45"/>
                  </a:cubicBezTo>
                  <a:lnTo>
                    <a:pt x="12226" y="67"/>
                  </a:lnTo>
                  <a:cubicBezTo>
                    <a:pt x="12182" y="67"/>
                    <a:pt x="12127" y="67"/>
                    <a:pt x="12083" y="78"/>
                  </a:cubicBezTo>
                  <a:lnTo>
                    <a:pt x="11941" y="88"/>
                  </a:lnTo>
                  <a:lnTo>
                    <a:pt x="11787" y="110"/>
                  </a:lnTo>
                  <a:cubicBezTo>
                    <a:pt x="11744" y="110"/>
                    <a:pt x="11688" y="122"/>
                    <a:pt x="11645" y="132"/>
                  </a:cubicBezTo>
                  <a:lnTo>
                    <a:pt x="11491" y="144"/>
                  </a:lnTo>
                  <a:cubicBezTo>
                    <a:pt x="11447" y="154"/>
                    <a:pt x="11393" y="166"/>
                    <a:pt x="11349" y="166"/>
                  </a:cubicBezTo>
                  <a:cubicBezTo>
                    <a:pt x="11152" y="198"/>
                    <a:pt x="10954" y="242"/>
                    <a:pt x="10757" y="286"/>
                  </a:cubicBezTo>
                  <a:cubicBezTo>
                    <a:pt x="10713" y="297"/>
                    <a:pt x="10658" y="308"/>
                    <a:pt x="10614" y="319"/>
                  </a:cubicBezTo>
                  <a:lnTo>
                    <a:pt x="10460" y="363"/>
                  </a:lnTo>
                  <a:cubicBezTo>
                    <a:pt x="10373" y="395"/>
                    <a:pt x="10274" y="417"/>
                    <a:pt x="10175" y="451"/>
                  </a:cubicBezTo>
                  <a:cubicBezTo>
                    <a:pt x="9792" y="571"/>
                    <a:pt x="9419" y="714"/>
                    <a:pt x="9057" y="878"/>
                  </a:cubicBezTo>
                  <a:cubicBezTo>
                    <a:pt x="8696" y="1053"/>
                    <a:pt x="8345" y="1229"/>
                    <a:pt x="8005" y="1426"/>
                  </a:cubicBezTo>
                  <a:cubicBezTo>
                    <a:pt x="7654" y="1623"/>
                    <a:pt x="7314" y="1821"/>
                    <a:pt x="6985" y="2018"/>
                  </a:cubicBezTo>
                  <a:lnTo>
                    <a:pt x="6481" y="2325"/>
                  </a:lnTo>
                  <a:lnTo>
                    <a:pt x="5977" y="2632"/>
                  </a:lnTo>
                  <a:cubicBezTo>
                    <a:pt x="5648" y="2829"/>
                    <a:pt x="5307" y="3027"/>
                    <a:pt x="4979" y="3236"/>
                  </a:cubicBezTo>
                  <a:lnTo>
                    <a:pt x="4474" y="3543"/>
                  </a:lnTo>
                  <a:lnTo>
                    <a:pt x="3970" y="3849"/>
                  </a:lnTo>
                  <a:cubicBezTo>
                    <a:pt x="3301" y="4255"/>
                    <a:pt x="2644" y="4661"/>
                    <a:pt x="1974" y="5088"/>
                  </a:cubicBezTo>
                  <a:lnTo>
                    <a:pt x="988" y="5713"/>
                  </a:lnTo>
                  <a:cubicBezTo>
                    <a:pt x="824" y="5823"/>
                    <a:pt x="659" y="5933"/>
                    <a:pt x="495" y="6031"/>
                  </a:cubicBezTo>
                  <a:lnTo>
                    <a:pt x="1" y="6360"/>
                  </a:lnTo>
                  <a:cubicBezTo>
                    <a:pt x="176" y="6272"/>
                    <a:pt x="352" y="6184"/>
                    <a:pt x="527" y="6086"/>
                  </a:cubicBezTo>
                  <a:cubicBezTo>
                    <a:pt x="703" y="5998"/>
                    <a:pt x="868" y="5911"/>
                    <a:pt x="1043" y="5823"/>
                  </a:cubicBezTo>
                  <a:cubicBezTo>
                    <a:pt x="1394" y="5636"/>
                    <a:pt x="1733" y="5450"/>
                    <a:pt x="2084" y="5263"/>
                  </a:cubicBezTo>
                  <a:cubicBezTo>
                    <a:pt x="2775" y="4891"/>
                    <a:pt x="3455" y="4518"/>
                    <a:pt x="4145" y="4135"/>
                  </a:cubicBezTo>
                  <a:lnTo>
                    <a:pt x="4650" y="3849"/>
                  </a:lnTo>
                  <a:lnTo>
                    <a:pt x="5165" y="3564"/>
                  </a:lnTo>
                  <a:cubicBezTo>
                    <a:pt x="5505" y="3367"/>
                    <a:pt x="5845" y="3170"/>
                    <a:pt x="6185" y="2983"/>
                  </a:cubicBezTo>
                  <a:cubicBezTo>
                    <a:pt x="6360" y="2885"/>
                    <a:pt x="6525" y="2786"/>
                    <a:pt x="6700" y="2687"/>
                  </a:cubicBezTo>
                  <a:lnTo>
                    <a:pt x="7205" y="2391"/>
                  </a:lnTo>
                  <a:cubicBezTo>
                    <a:pt x="7534" y="2183"/>
                    <a:pt x="7873" y="1986"/>
                    <a:pt x="8213" y="1799"/>
                  </a:cubicBezTo>
                  <a:cubicBezTo>
                    <a:pt x="8553" y="1613"/>
                    <a:pt x="8893" y="1426"/>
                    <a:pt x="9244" y="1262"/>
                  </a:cubicBezTo>
                  <a:cubicBezTo>
                    <a:pt x="9408" y="1185"/>
                    <a:pt x="9583" y="1109"/>
                    <a:pt x="9770" y="1031"/>
                  </a:cubicBezTo>
                  <a:cubicBezTo>
                    <a:pt x="9946" y="966"/>
                    <a:pt x="10121" y="900"/>
                    <a:pt x="10307" y="834"/>
                  </a:cubicBezTo>
                  <a:cubicBezTo>
                    <a:pt x="10395" y="802"/>
                    <a:pt x="10482" y="780"/>
                    <a:pt x="10581" y="746"/>
                  </a:cubicBezTo>
                  <a:lnTo>
                    <a:pt x="10713" y="702"/>
                  </a:lnTo>
                  <a:cubicBezTo>
                    <a:pt x="10757" y="692"/>
                    <a:pt x="10801" y="681"/>
                    <a:pt x="10855" y="670"/>
                  </a:cubicBezTo>
                  <a:lnTo>
                    <a:pt x="11415" y="538"/>
                  </a:lnTo>
                  <a:cubicBezTo>
                    <a:pt x="11459" y="538"/>
                    <a:pt x="11502" y="527"/>
                    <a:pt x="11557" y="516"/>
                  </a:cubicBezTo>
                  <a:lnTo>
                    <a:pt x="11700" y="495"/>
                  </a:lnTo>
                  <a:cubicBezTo>
                    <a:pt x="11744" y="483"/>
                    <a:pt x="11787" y="473"/>
                    <a:pt x="11842" y="473"/>
                  </a:cubicBezTo>
                  <a:lnTo>
                    <a:pt x="11985" y="451"/>
                  </a:lnTo>
                  <a:lnTo>
                    <a:pt x="12127" y="429"/>
                  </a:lnTo>
                  <a:cubicBezTo>
                    <a:pt x="12171" y="417"/>
                    <a:pt x="12226" y="417"/>
                    <a:pt x="12270" y="407"/>
                  </a:cubicBezTo>
                  <a:lnTo>
                    <a:pt x="12412" y="395"/>
                  </a:lnTo>
                  <a:cubicBezTo>
                    <a:pt x="12456" y="385"/>
                    <a:pt x="12511" y="374"/>
                    <a:pt x="12555" y="374"/>
                  </a:cubicBezTo>
                  <a:cubicBezTo>
                    <a:pt x="12938" y="330"/>
                    <a:pt x="13333" y="297"/>
                    <a:pt x="13717" y="275"/>
                  </a:cubicBezTo>
                  <a:cubicBezTo>
                    <a:pt x="14100" y="253"/>
                    <a:pt x="14495" y="253"/>
                    <a:pt x="14879" y="253"/>
                  </a:cubicBezTo>
                  <a:cubicBezTo>
                    <a:pt x="14963" y="252"/>
                    <a:pt x="15047" y="252"/>
                    <a:pt x="15131" y="252"/>
                  </a:cubicBezTo>
                  <a:cubicBezTo>
                    <a:pt x="15835" y="252"/>
                    <a:pt x="16530" y="293"/>
                    <a:pt x="17226" y="352"/>
                  </a:cubicBezTo>
                  <a:cubicBezTo>
                    <a:pt x="17126" y="330"/>
                    <a:pt x="17028" y="308"/>
                    <a:pt x="16940" y="297"/>
                  </a:cubicBezTo>
                  <a:cubicBezTo>
                    <a:pt x="16885" y="286"/>
                    <a:pt x="16841" y="275"/>
                    <a:pt x="16787" y="264"/>
                  </a:cubicBezTo>
                  <a:lnTo>
                    <a:pt x="16644" y="242"/>
                  </a:lnTo>
                  <a:cubicBezTo>
                    <a:pt x="16600" y="231"/>
                    <a:pt x="16546" y="220"/>
                    <a:pt x="16502" y="220"/>
                  </a:cubicBezTo>
                  <a:lnTo>
                    <a:pt x="16359" y="198"/>
                  </a:lnTo>
                  <a:cubicBezTo>
                    <a:pt x="16261" y="176"/>
                    <a:pt x="16162" y="166"/>
                    <a:pt x="16063" y="154"/>
                  </a:cubicBezTo>
                  <a:lnTo>
                    <a:pt x="15767" y="122"/>
                  </a:lnTo>
                  <a:lnTo>
                    <a:pt x="15482" y="88"/>
                  </a:lnTo>
                  <a:lnTo>
                    <a:pt x="15186" y="56"/>
                  </a:lnTo>
                  <a:cubicBezTo>
                    <a:pt x="15087" y="56"/>
                    <a:pt x="14989" y="45"/>
                    <a:pt x="14890" y="34"/>
                  </a:cubicBezTo>
                  <a:cubicBezTo>
                    <a:pt x="14792" y="34"/>
                    <a:pt x="14692" y="23"/>
                    <a:pt x="14594" y="23"/>
                  </a:cubicBezTo>
                  <a:cubicBezTo>
                    <a:pt x="14495" y="12"/>
                    <a:pt x="14397" y="12"/>
                    <a:pt x="14298" y="12"/>
                  </a:cubicBezTo>
                  <a:lnTo>
                    <a:pt x="14002" y="1"/>
                  </a:lnTo>
                  <a:close/>
                </a:path>
              </a:pathLst>
            </a:custGeom>
            <a:solidFill>
              <a:srgbClr val="C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4433;p103">
              <a:extLst>
                <a:ext uri="{FF2B5EF4-FFF2-40B4-BE49-F238E27FC236}">
                  <a16:creationId xmlns:a16="http://schemas.microsoft.com/office/drawing/2014/main" id="{D3A652BA-DD80-16CA-1F0D-A4DED2F673AB}"/>
                </a:ext>
              </a:extLst>
            </p:cNvPr>
            <p:cNvSpPr/>
            <p:nvPr/>
          </p:nvSpPr>
          <p:spPr>
            <a:xfrm>
              <a:off x="1779936" y="1663745"/>
              <a:ext cx="233534" cy="97935"/>
            </a:xfrm>
            <a:custGeom>
              <a:avLst/>
              <a:gdLst/>
              <a:ahLst/>
              <a:cxnLst/>
              <a:rect l="l" t="t" r="r" b="b"/>
              <a:pathLst>
                <a:path w="14999" h="6290" extrusionOk="0">
                  <a:moveTo>
                    <a:pt x="11675" y="0"/>
                  </a:moveTo>
                  <a:cubicBezTo>
                    <a:pt x="11572" y="0"/>
                    <a:pt x="11467" y="6"/>
                    <a:pt x="11359" y="18"/>
                  </a:cubicBezTo>
                  <a:lnTo>
                    <a:pt x="11293" y="18"/>
                  </a:lnTo>
                  <a:lnTo>
                    <a:pt x="11227" y="30"/>
                  </a:lnTo>
                  <a:lnTo>
                    <a:pt x="11161" y="40"/>
                  </a:lnTo>
                  <a:lnTo>
                    <a:pt x="11096" y="40"/>
                  </a:lnTo>
                  <a:lnTo>
                    <a:pt x="10964" y="74"/>
                  </a:lnTo>
                  <a:lnTo>
                    <a:pt x="10898" y="84"/>
                  </a:lnTo>
                  <a:lnTo>
                    <a:pt x="10832" y="96"/>
                  </a:lnTo>
                  <a:cubicBezTo>
                    <a:pt x="10482" y="183"/>
                    <a:pt x="10142" y="304"/>
                    <a:pt x="9813" y="446"/>
                  </a:cubicBezTo>
                  <a:cubicBezTo>
                    <a:pt x="9495" y="589"/>
                    <a:pt x="9188" y="753"/>
                    <a:pt x="8881" y="917"/>
                  </a:cubicBezTo>
                  <a:cubicBezTo>
                    <a:pt x="8727" y="995"/>
                    <a:pt x="8574" y="1082"/>
                    <a:pt x="8420" y="1159"/>
                  </a:cubicBezTo>
                  <a:lnTo>
                    <a:pt x="8311" y="1214"/>
                  </a:lnTo>
                  <a:lnTo>
                    <a:pt x="8191" y="1268"/>
                  </a:lnTo>
                  <a:lnTo>
                    <a:pt x="7960" y="1378"/>
                  </a:lnTo>
                  <a:cubicBezTo>
                    <a:pt x="7642" y="1531"/>
                    <a:pt x="7335" y="1685"/>
                    <a:pt x="7028" y="1860"/>
                  </a:cubicBezTo>
                  <a:cubicBezTo>
                    <a:pt x="6721" y="2025"/>
                    <a:pt x="6425" y="2189"/>
                    <a:pt x="6118" y="2365"/>
                  </a:cubicBezTo>
                  <a:cubicBezTo>
                    <a:pt x="5822" y="2552"/>
                    <a:pt x="5526" y="2727"/>
                    <a:pt x="5230" y="2902"/>
                  </a:cubicBezTo>
                  <a:cubicBezTo>
                    <a:pt x="4934" y="3088"/>
                    <a:pt x="4638" y="3275"/>
                    <a:pt x="4342" y="3451"/>
                  </a:cubicBezTo>
                  <a:lnTo>
                    <a:pt x="3903" y="3724"/>
                  </a:lnTo>
                  <a:lnTo>
                    <a:pt x="3465" y="4009"/>
                  </a:lnTo>
                  <a:lnTo>
                    <a:pt x="1722" y="5128"/>
                  </a:lnTo>
                  <a:cubicBezTo>
                    <a:pt x="1437" y="5325"/>
                    <a:pt x="1140" y="5512"/>
                    <a:pt x="855" y="5709"/>
                  </a:cubicBezTo>
                  <a:cubicBezTo>
                    <a:pt x="713" y="5797"/>
                    <a:pt x="570" y="5895"/>
                    <a:pt x="428" y="5994"/>
                  </a:cubicBezTo>
                  <a:lnTo>
                    <a:pt x="0" y="6290"/>
                  </a:lnTo>
                  <a:cubicBezTo>
                    <a:pt x="154" y="6213"/>
                    <a:pt x="307" y="6126"/>
                    <a:pt x="461" y="6049"/>
                  </a:cubicBezTo>
                  <a:cubicBezTo>
                    <a:pt x="614" y="5972"/>
                    <a:pt x="768" y="5885"/>
                    <a:pt x="921" y="5807"/>
                  </a:cubicBezTo>
                  <a:cubicBezTo>
                    <a:pt x="1228" y="5643"/>
                    <a:pt x="1525" y="5478"/>
                    <a:pt x="1832" y="5314"/>
                  </a:cubicBezTo>
                  <a:lnTo>
                    <a:pt x="3640" y="4294"/>
                  </a:lnTo>
                  <a:lnTo>
                    <a:pt x="4090" y="4043"/>
                  </a:lnTo>
                  <a:lnTo>
                    <a:pt x="4539" y="3779"/>
                  </a:lnTo>
                  <a:cubicBezTo>
                    <a:pt x="4846" y="3604"/>
                    <a:pt x="5143" y="3429"/>
                    <a:pt x="5438" y="3253"/>
                  </a:cubicBezTo>
                  <a:cubicBezTo>
                    <a:pt x="5735" y="3078"/>
                    <a:pt x="6030" y="2902"/>
                    <a:pt x="6337" y="2737"/>
                  </a:cubicBezTo>
                  <a:cubicBezTo>
                    <a:pt x="6634" y="2562"/>
                    <a:pt x="6929" y="2398"/>
                    <a:pt x="7236" y="2233"/>
                  </a:cubicBezTo>
                  <a:cubicBezTo>
                    <a:pt x="7533" y="2069"/>
                    <a:pt x="7840" y="1916"/>
                    <a:pt x="8147" y="1762"/>
                  </a:cubicBezTo>
                  <a:lnTo>
                    <a:pt x="8377" y="1641"/>
                  </a:lnTo>
                  <a:lnTo>
                    <a:pt x="8498" y="1587"/>
                  </a:lnTo>
                  <a:lnTo>
                    <a:pt x="8618" y="1521"/>
                  </a:lnTo>
                  <a:cubicBezTo>
                    <a:pt x="8771" y="1444"/>
                    <a:pt x="8925" y="1356"/>
                    <a:pt x="9078" y="1280"/>
                  </a:cubicBezTo>
                  <a:cubicBezTo>
                    <a:pt x="9375" y="1104"/>
                    <a:pt x="9670" y="939"/>
                    <a:pt x="9977" y="786"/>
                  </a:cubicBezTo>
                  <a:cubicBezTo>
                    <a:pt x="10011" y="775"/>
                    <a:pt x="10054" y="753"/>
                    <a:pt x="10087" y="732"/>
                  </a:cubicBezTo>
                  <a:lnTo>
                    <a:pt x="10208" y="676"/>
                  </a:lnTo>
                  <a:lnTo>
                    <a:pt x="10318" y="632"/>
                  </a:lnTo>
                  <a:cubicBezTo>
                    <a:pt x="10361" y="611"/>
                    <a:pt x="10394" y="600"/>
                    <a:pt x="10438" y="589"/>
                  </a:cubicBezTo>
                  <a:lnTo>
                    <a:pt x="10559" y="534"/>
                  </a:lnTo>
                  <a:lnTo>
                    <a:pt x="10581" y="523"/>
                  </a:lnTo>
                  <a:lnTo>
                    <a:pt x="10613" y="512"/>
                  </a:lnTo>
                  <a:lnTo>
                    <a:pt x="10668" y="501"/>
                  </a:lnTo>
                  <a:cubicBezTo>
                    <a:pt x="10712" y="479"/>
                    <a:pt x="10756" y="468"/>
                    <a:pt x="10789" y="457"/>
                  </a:cubicBezTo>
                  <a:lnTo>
                    <a:pt x="10910" y="425"/>
                  </a:lnTo>
                  <a:lnTo>
                    <a:pt x="10964" y="403"/>
                  </a:lnTo>
                  <a:lnTo>
                    <a:pt x="11030" y="391"/>
                  </a:lnTo>
                  <a:lnTo>
                    <a:pt x="11151" y="369"/>
                  </a:lnTo>
                  <a:cubicBezTo>
                    <a:pt x="11173" y="359"/>
                    <a:pt x="11195" y="359"/>
                    <a:pt x="11217" y="359"/>
                  </a:cubicBezTo>
                  <a:lnTo>
                    <a:pt x="11271" y="347"/>
                  </a:lnTo>
                  <a:lnTo>
                    <a:pt x="11337" y="337"/>
                  </a:lnTo>
                  <a:cubicBezTo>
                    <a:pt x="11359" y="325"/>
                    <a:pt x="11370" y="325"/>
                    <a:pt x="11392" y="325"/>
                  </a:cubicBezTo>
                  <a:cubicBezTo>
                    <a:pt x="11556" y="304"/>
                    <a:pt x="11731" y="293"/>
                    <a:pt x="11896" y="282"/>
                  </a:cubicBezTo>
                  <a:lnTo>
                    <a:pt x="12411" y="282"/>
                  </a:lnTo>
                  <a:cubicBezTo>
                    <a:pt x="12576" y="293"/>
                    <a:pt x="12752" y="304"/>
                    <a:pt x="12927" y="304"/>
                  </a:cubicBezTo>
                  <a:cubicBezTo>
                    <a:pt x="13266" y="325"/>
                    <a:pt x="13617" y="337"/>
                    <a:pt x="13958" y="347"/>
                  </a:cubicBezTo>
                  <a:cubicBezTo>
                    <a:pt x="14133" y="359"/>
                    <a:pt x="14308" y="359"/>
                    <a:pt x="14484" y="369"/>
                  </a:cubicBezTo>
                  <a:cubicBezTo>
                    <a:pt x="14659" y="369"/>
                    <a:pt x="14823" y="381"/>
                    <a:pt x="14999" y="381"/>
                  </a:cubicBezTo>
                  <a:cubicBezTo>
                    <a:pt x="14835" y="347"/>
                    <a:pt x="14659" y="325"/>
                    <a:pt x="14484" y="304"/>
                  </a:cubicBezTo>
                  <a:cubicBezTo>
                    <a:pt x="14319" y="282"/>
                    <a:pt x="14144" y="260"/>
                    <a:pt x="13968" y="227"/>
                  </a:cubicBezTo>
                  <a:cubicBezTo>
                    <a:pt x="13629" y="183"/>
                    <a:pt x="13288" y="140"/>
                    <a:pt x="12937" y="96"/>
                  </a:cubicBezTo>
                  <a:cubicBezTo>
                    <a:pt x="12598" y="52"/>
                    <a:pt x="12247" y="18"/>
                    <a:pt x="11896" y="8"/>
                  </a:cubicBezTo>
                  <a:cubicBezTo>
                    <a:pt x="11823" y="3"/>
                    <a:pt x="11749" y="0"/>
                    <a:pt x="11675" y="0"/>
                  </a:cubicBezTo>
                  <a:close/>
                </a:path>
              </a:pathLst>
            </a:custGeom>
            <a:solidFill>
              <a:srgbClr val="C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4434;p103">
              <a:extLst>
                <a:ext uri="{FF2B5EF4-FFF2-40B4-BE49-F238E27FC236}">
                  <a16:creationId xmlns:a16="http://schemas.microsoft.com/office/drawing/2014/main" id="{C6C2EE69-3910-05A5-DFE6-55B0C0BECEB6}"/>
                </a:ext>
              </a:extLst>
            </p:cNvPr>
            <p:cNvSpPr/>
            <p:nvPr/>
          </p:nvSpPr>
          <p:spPr>
            <a:xfrm>
              <a:off x="2945865" y="1483211"/>
              <a:ext cx="1177715" cy="1123422"/>
            </a:xfrm>
            <a:custGeom>
              <a:avLst/>
              <a:gdLst/>
              <a:ahLst/>
              <a:cxnLst/>
              <a:rect l="l" t="t" r="r" b="b"/>
              <a:pathLst>
                <a:path w="75640" h="72153" extrusionOk="0">
                  <a:moveTo>
                    <a:pt x="13814" y="0"/>
                  </a:moveTo>
                  <a:cubicBezTo>
                    <a:pt x="13705" y="0"/>
                    <a:pt x="13595" y="6"/>
                    <a:pt x="13485" y="14"/>
                  </a:cubicBezTo>
                  <a:cubicBezTo>
                    <a:pt x="11512" y="101"/>
                    <a:pt x="9539" y="201"/>
                    <a:pt x="7555" y="288"/>
                  </a:cubicBezTo>
                  <a:cubicBezTo>
                    <a:pt x="7313" y="1198"/>
                    <a:pt x="8398" y="1933"/>
                    <a:pt x="9341" y="1999"/>
                  </a:cubicBezTo>
                  <a:cubicBezTo>
                    <a:pt x="9470" y="2008"/>
                    <a:pt x="9600" y="2011"/>
                    <a:pt x="9732" y="2011"/>
                  </a:cubicBezTo>
                  <a:cubicBezTo>
                    <a:pt x="9915" y="2011"/>
                    <a:pt x="10100" y="2005"/>
                    <a:pt x="10284" y="1999"/>
                  </a:cubicBezTo>
                  <a:cubicBezTo>
                    <a:pt x="10464" y="1993"/>
                    <a:pt x="10642" y="1986"/>
                    <a:pt x="10819" y="1986"/>
                  </a:cubicBezTo>
                  <a:cubicBezTo>
                    <a:pt x="11279" y="1986"/>
                    <a:pt x="11725" y="2028"/>
                    <a:pt x="12137" y="2218"/>
                  </a:cubicBezTo>
                  <a:cubicBezTo>
                    <a:pt x="12937" y="2579"/>
                    <a:pt x="13464" y="3402"/>
                    <a:pt x="13880" y="4136"/>
                  </a:cubicBezTo>
                  <a:cubicBezTo>
                    <a:pt x="14450" y="5134"/>
                    <a:pt x="15042" y="6121"/>
                    <a:pt x="15646" y="7096"/>
                  </a:cubicBezTo>
                  <a:cubicBezTo>
                    <a:pt x="15448" y="6779"/>
                    <a:pt x="14922" y="6482"/>
                    <a:pt x="14626" y="6263"/>
                  </a:cubicBezTo>
                  <a:cubicBezTo>
                    <a:pt x="14253" y="5978"/>
                    <a:pt x="13880" y="5704"/>
                    <a:pt x="13497" y="5441"/>
                  </a:cubicBezTo>
                  <a:cubicBezTo>
                    <a:pt x="12762" y="4947"/>
                    <a:pt x="11984" y="4355"/>
                    <a:pt x="11173" y="4016"/>
                  </a:cubicBezTo>
                  <a:cubicBezTo>
                    <a:pt x="9632" y="3361"/>
                    <a:pt x="8147" y="3077"/>
                    <a:pt x="6506" y="3077"/>
                  </a:cubicBezTo>
                  <a:cubicBezTo>
                    <a:pt x="6360" y="3077"/>
                    <a:pt x="6212" y="3079"/>
                    <a:pt x="6063" y="3084"/>
                  </a:cubicBezTo>
                  <a:cubicBezTo>
                    <a:pt x="6027" y="3087"/>
                    <a:pt x="5982" y="3089"/>
                    <a:pt x="5929" y="3089"/>
                  </a:cubicBezTo>
                  <a:cubicBezTo>
                    <a:pt x="5824" y="3089"/>
                    <a:pt x="5690" y="3084"/>
                    <a:pt x="5537" y="3084"/>
                  </a:cubicBezTo>
                  <a:cubicBezTo>
                    <a:pt x="5372" y="3081"/>
                    <a:pt x="5184" y="3078"/>
                    <a:pt x="4982" y="3078"/>
                  </a:cubicBezTo>
                  <a:cubicBezTo>
                    <a:pt x="3650" y="3078"/>
                    <a:pt x="1720" y="3203"/>
                    <a:pt x="1995" y="4279"/>
                  </a:cubicBezTo>
                  <a:cubicBezTo>
                    <a:pt x="2110" y="4736"/>
                    <a:pt x="2662" y="4821"/>
                    <a:pt x="3157" y="4821"/>
                  </a:cubicBezTo>
                  <a:cubicBezTo>
                    <a:pt x="3233" y="4821"/>
                    <a:pt x="3306" y="4819"/>
                    <a:pt x="3377" y="4816"/>
                  </a:cubicBezTo>
                  <a:cubicBezTo>
                    <a:pt x="3648" y="4806"/>
                    <a:pt x="3918" y="4800"/>
                    <a:pt x="4186" y="4800"/>
                  </a:cubicBezTo>
                  <a:cubicBezTo>
                    <a:pt x="5958" y="4800"/>
                    <a:pt x="7667" y="5048"/>
                    <a:pt x="9275" y="5924"/>
                  </a:cubicBezTo>
                  <a:cubicBezTo>
                    <a:pt x="8044" y="5553"/>
                    <a:pt x="6686" y="5396"/>
                    <a:pt x="5316" y="5396"/>
                  </a:cubicBezTo>
                  <a:cubicBezTo>
                    <a:pt x="3647" y="5396"/>
                    <a:pt x="1960" y="5628"/>
                    <a:pt x="460" y="5989"/>
                  </a:cubicBezTo>
                  <a:cubicBezTo>
                    <a:pt x="340" y="6011"/>
                    <a:pt x="209" y="6055"/>
                    <a:pt x="132" y="6143"/>
                  </a:cubicBezTo>
                  <a:cubicBezTo>
                    <a:pt x="0" y="6285"/>
                    <a:pt x="44" y="6526"/>
                    <a:pt x="132" y="6702"/>
                  </a:cubicBezTo>
                  <a:cubicBezTo>
                    <a:pt x="614" y="7645"/>
                    <a:pt x="1908" y="7722"/>
                    <a:pt x="2972" y="7732"/>
                  </a:cubicBezTo>
                  <a:cubicBezTo>
                    <a:pt x="6327" y="7776"/>
                    <a:pt x="9780" y="8643"/>
                    <a:pt x="12159" y="11142"/>
                  </a:cubicBezTo>
                  <a:cubicBezTo>
                    <a:pt x="12060" y="11043"/>
                    <a:pt x="11304" y="10890"/>
                    <a:pt x="11117" y="10824"/>
                  </a:cubicBezTo>
                  <a:cubicBezTo>
                    <a:pt x="10525" y="10616"/>
                    <a:pt x="9923" y="10451"/>
                    <a:pt x="9309" y="10331"/>
                  </a:cubicBezTo>
                  <a:cubicBezTo>
                    <a:pt x="9009" y="10273"/>
                    <a:pt x="8699" y="10224"/>
                    <a:pt x="8393" y="10224"/>
                  </a:cubicBezTo>
                  <a:cubicBezTo>
                    <a:pt x="8240" y="10224"/>
                    <a:pt x="8088" y="10236"/>
                    <a:pt x="7938" y="10265"/>
                  </a:cubicBezTo>
                  <a:cubicBezTo>
                    <a:pt x="7587" y="10331"/>
                    <a:pt x="7258" y="10485"/>
                    <a:pt x="6929" y="10627"/>
                  </a:cubicBezTo>
                  <a:cubicBezTo>
                    <a:pt x="6096" y="10989"/>
                    <a:pt x="5230" y="11274"/>
                    <a:pt x="4342" y="11482"/>
                  </a:cubicBezTo>
                  <a:cubicBezTo>
                    <a:pt x="4090" y="11548"/>
                    <a:pt x="3815" y="11603"/>
                    <a:pt x="3629" y="11789"/>
                  </a:cubicBezTo>
                  <a:cubicBezTo>
                    <a:pt x="3092" y="12315"/>
                    <a:pt x="4057" y="12941"/>
                    <a:pt x="4507" y="13039"/>
                  </a:cubicBezTo>
                  <a:cubicBezTo>
                    <a:pt x="4691" y="13076"/>
                    <a:pt x="4889" y="13092"/>
                    <a:pt x="5095" y="13092"/>
                  </a:cubicBezTo>
                  <a:cubicBezTo>
                    <a:pt x="5980" y="13092"/>
                    <a:pt x="7019" y="12794"/>
                    <a:pt x="7784" y="12590"/>
                  </a:cubicBezTo>
                  <a:cubicBezTo>
                    <a:pt x="7987" y="12539"/>
                    <a:pt x="8199" y="12479"/>
                    <a:pt x="8411" y="12479"/>
                  </a:cubicBezTo>
                  <a:cubicBezTo>
                    <a:pt x="8429" y="12479"/>
                    <a:pt x="8446" y="12479"/>
                    <a:pt x="8464" y="12480"/>
                  </a:cubicBezTo>
                  <a:cubicBezTo>
                    <a:pt x="8761" y="12491"/>
                    <a:pt x="9034" y="12644"/>
                    <a:pt x="9287" y="12787"/>
                  </a:cubicBezTo>
                  <a:cubicBezTo>
                    <a:pt x="10679" y="13565"/>
                    <a:pt x="12115" y="14311"/>
                    <a:pt x="13442" y="15166"/>
                  </a:cubicBezTo>
                  <a:cubicBezTo>
                    <a:pt x="13738" y="15363"/>
                    <a:pt x="14045" y="15572"/>
                    <a:pt x="14209" y="15889"/>
                  </a:cubicBezTo>
                  <a:cubicBezTo>
                    <a:pt x="14385" y="16230"/>
                    <a:pt x="14363" y="16635"/>
                    <a:pt x="14330" y="17019"/>
                  </a:cubicBezTo>
                  <a:cubicBezTo>
                    <a:pt x="14121" y="19519"/>
                    <a:pt x="13628" y="22029"/>
                    <a:pt x="13826" y="24529"/>
                  </a:cubicBezTo>
                  <a:cubicBezTo>
                    <a:pt x="14023" y="27040"/>
                    <a:pt x="15064" y="29649"/>
                    <a:pt x="17213" y="30954"/>
                  </a:cubicBezTo>
                  <a:cubicBezTo>
                    <a:pt x="19439" y="32313"/>
                    <a:pt x="22235" y="31984"/>
                    <a:pt x="24812" y="32346"/>
                  </a:cubicBezTo>
                  <a:cubicBezTo>
                    <a:pt x="26335" y="32554"/>
                    <a:pt x="27816" y="33026"/>
                    <a:pt x="29285" y="33487"/>
                  </a:cubicBezTo>
                  <a:cubicBezTo>
                    <a:pt x="34197" y="35044"/>
                    <a:pt x="39086" y="36655"/>
                    <a:pt x="43965" y="38321"/>
                  </a:cubicBezTo>
                  <a:cubicBezTo>
                    <a:pt x="46815" y="39298"/>
                    <a:pt x="49699" y="40306"/>
                    <a:pt x="52265" y="41929"/>
                  </a:cubicBezTo>
                  <a:cubicBezTo>
                    <a:pt x="52248" y="41918"/>
                    <a:pt x="52222" y="41913"/>
                    <a:pt x="52189" y="41913"/>
                  </a:cubicBezTo>
                  <a:cubicBezTo>
                    <a:pt x="51710" y="41913"/>
                    <a:pt x="49663" y="42957"/>
                    <a:pt x="49305" y="43080"/>
                  </a:cubicBezTo>
                  <a:cubicBezTo>
                    <a:pt x="48274" y="43464"/>
                    <a:pt x="47244" y="43815"/>
                    <a:pt x="46191" y="44144"/>
                  </a:cubicBezTo>
                  <a:cubicBezTo>
                    <a:pt x="44108" y="44801"/>
                    <a:pt x="42003" y="45371"/>
                    <a:pt x="39876" y="45898"/>
                  </a:cubicBezTo>
                  <a:cubicBezTo>
                    <a:pt x="37749" y="46413"/>
                    <a:pt x="35610" y="46873"/>
                    <a:pt x="33462" y="47323"/>
                  </a:cubicBezTo>
                  <a:cubicBezTo>
                    <a:pt x="31357" y="47750"/>
                    <a:pt x="29076" y="47969"/>
                    <a:pt x="27015" y="48605"/>
                  </a:cubicBezTo>
                  <a:cubicBezTo>
                    <a:pt x="24800" y="49285"/>
                    <a:pt x="22476" y="49702"/>
                    <a:pt x="20229" y="50327"/>
                  </a:cubicBezTo>
                  <a:cubicBezTo>
                    <a:pt x="17827" y="50995"/>
                    <a:pt x="15459" y="51774"/>
                    <a:pt x="13135" y="52673"/>
                  </a:cubicBezTo>
                  <a:cubicBezTo>
                    <a:pt x="11490" y="53309"/>
                    <a:pt x="9846" y="54011"/>
                    <a:pt x="8486" y="55129"/>
                  </a:cubicBezTo>
                  <a:cubicBezTo>
                    <a:pt x="6568" y="56708"/>
                    <a:pt x="5230" y="59109"/>
                    <a:pt x="5109" y="61608"/>
                  </a:cubicBezTo>
                  <a:cubicBezTo>
                    <a:pt x="5033" y="63155"/>
                    <a:pt x="5416" y="64690"/>
                    <a:pt x="5998" y="66126"/>
                  </a:cubicBezTo>
                  <a:cubicBezTo>
                    <a:pt x="6863" y="68286"/>
                    <a:pt x="8278" y="70325"/>
                    <a:pt x="10361" y="71366"/>
                  </a:cubicBezTo>
                  <a:cubicBezTo>
                    <a:pt x="11490" y="71929"/>
                    <a:pt x="12694" y="72153"/>
                    <a:pt x="13927" y="72153"/>
                  </a:cubicBezTo>
                  <a:cubicBezTo>
                    <a:pt x="16298" y="72153"/>
                    <a:pt x="18779" y="71326"/>
                    <a:pt x="21051" y="70489"/>
                  </a:cubicBezTo>
                  <a:cubicBezTo>
                    <a:pt x="35249" y="65282"/>
                    <a:pt x="49337" y="59854"/>
                    <a:pt x="62647" y="52673"/>
                  </a:cubicBezTo>
                  <a:cubicBezTo>
                    <a:pt x="65290" y="51237"/>
                    <a:pt x="67921" y="49746"/>
                    <a:pt x="70202" y="47772"/>
                  </a:cubicBezTo>
                  <a:cubicBezTo>
                    <a:pt x="72471" y="45810"/>
                    <a:pt x="74390" y="43332"/>
                    <a:pt x="75256" y="40460"/>
                  </a:cubicBezTo>
                  <a:cubicBezTo>
                    <a:pt x="75486" y="39703"/>
                    <a:pt x="75640" y="38891"/>
                    <a:pt x="75442" y="38124"/>
                  </a:cubicBezTo>
                  <a:cubicBezTo>
                    <a:pt x="75201" y="37171"/>
                    <a:pt x="74456" y="36447"/>
                    <a:pt x="73677" y="35855"/>
                  </a:cubicBezTo>
                  <a:cubicBezTo>
                    <a:pt x="71474" y="34210"/>
                    <a:pt x="68798" y="33344"/>
                    <a:pt x="66156" y="32588"/>
                  </a:cubicBezTo>
                  <a:cubicBezTo>
                    <a:pt x="59753" y="30768"/>
                    <a:pt x="53274" y="29528"/>
                    <a:pt x="46684" y="28629"/>
                  </a:cubicBezTo>
                  <a:cubicBezTo>
                    <a:pt x="40183" y="27742"/>
                    <a:pt x="33714" y="26886"/>
                    <a:pt x="27224" y="25866"/>
                  </a:cubicBezTo>
                  <a:cubicBezTo>
                    <a:pt x="26752" y="25790"/>
                    <a:pt x="26269" y="25713"/>
                    <a:pt x="25864" y="25450"/>
                  </a:cubicBezTo>
                  <a:cubicBezTo>
                    <a:pt x="25513" y="25220"/>
                    <a:pt x="25261" y="24880"/>
                    <a:pt x="25041" y="24529"/>
                  </a:cubicBezTo>
                  <a:cubicBezTo>
                    <a:pt x="24734" y="24058"/>
                    <a:pt x="24493" y="23564"/>
                    <a:pt x="24296" y="23060"/>
                  </a:cubicBezTo>
                  <a:cubicBezTo>
                    <a:pt x="22761" y="18993"/>
                    <a:pt x="24405" y="13982"/>
                    <a:pt x="21676" y="10068"/>
                  </a:cubicBezTo>
                  <a:cubicBezTo>
                    <a:pt x="20349" y="8182"/>
                    <a:pt x="18957" y="6307"/>
                    <a:pt x="17827" y="4312"/>
                  </a:cubicBezTo>
                  <a:cubicBezTo>
                    <a:pt x="17027" y="2876"/>
                    <a:pt x="16019" y="836"/>
                    <a:pt x="14450" y="113"/>
                  </a:cubicBezTo>
                  <a:cubicBezTo>
                    <a:pt x="14253" y="25"/>
                    <a:pt x="14035" y="0"/>
                    <a:pt x="13814" y="0"/>
                  </a:cubicBezTo>
                  <a:close/>
                </a:path>
              </a:pathLst>
            </a:custGeom>
            <a:solidFill>
              <a:srgbClr val="FFC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4435;p103">
              <a:extLst>
                <a:ext uri="{FF2B5EF4-FFF2-40B4-BE49-F238E27FC236}">
                  <a16:creationId xmlns:a16="http://schemas.microsoft.com/office/drawing/2014/main" id="{3851C6B4-1659-62A9-BA76-EB6395763EAA}"/>
                </a:ext>
              </a:extLst>
            </p:cNvPr>
            <p:cNvSpPr/>
            <p:nvPr/>
          </p:nvSpPr>
          <p:spPr>
            <a:xfrm>
              <a:off x="3062967" y="1495714"/>
              <a:ext cx="15212" cy="15025"/>
            </a:xfrm>
            <a:custGeom>
              <a:avLst/>
              <a:gdLst/>
              <a:ahLst/>
              <a:cxnLst/>
              <a:rect l="l" t="t" r="r" b="b"/>
              <a:pathLst>
                <a:path w="977" h="965" extrusionOk="0">
                  <a:moveTo>
                    <a:pt x="34" y="0"/>
                  </a:moveTo>
                  <a:cubicBezTo>
                    <a:pt x="0" y="428"/>
                    <a:pt x="483" y="768"/>
                    <a:pt x="976" y="965"/>
                  </a:cubicBezTo>
                  <a:cubicBezTo>
                    <a:pt x="526" y="757"/>
                    <a:pt x="154" y="417"/>
                    <a:pt x="44" y="0"/>
                  </a:cubicBezTo>
                  <a:close/>
                </a:path>
              </a:pathLst>
            </a:custGeom>
            <a:solidFill>
              <a:srgbClr val="7F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4436;p103">
              <a:extLst>
                <a:ext uri="{FF2B5EF4-FFF2-40B4-BE49-F238E27FC236}">
                  <a16:creationId xmlns:a16="http://schemas.microsoft.com/office/drawing/2014/main" id="{F3942A4E-4EA3-7315-A92D-11595829009B}"/>
                </a:ext>
              </a:extLst>
            </p:cNvPr>
            <p:cNvSpPr/>
            <p:nvPr/>
          </p:nvSpPr>
          <p:spPr>
            <a:xfrm>
              <a:off x="3063480" y="1495714"/>
              <a:ext cx="187" cy="16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C1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4437;p103">
              <a:extLst>
                <a:ext uri="{FF2B5EF4-FFF2-40B4-BE49-F238E27FC236}">
                  <a16:creationId xmlns:a16="http://schemas.microsoft.com/office/drawing/2014/main" id="{9B82DC68-5874-D598-933C-937BF145BE46}"/>
                </a:ext>
              </a:extLst>
            </p:cNvPr>
            <p:cNvSpPr/>
            <p:nvPr/>
          </p:nvSpPr>
          <p:spPr>
            <a:xfrm>
              <a:off x="3016366" y="1529688"/>
              <a:ext cx="110796" cy="131629"/>
            </a:xfrm>
            <a:custGeom>
              <a:avLst/>
              <a:gdLst/>
              <a:ahLst/>
              <a:cxnLst/>
              <a:rect l="l" t="t" r="r" b="b"/>
              <a:pathLst>
                <a:path w="7116" h="8454" extrusionOk="0">
                  <a:moveTo>
                    <a:pt x="2939" y="0"/>
                  </a:moveTo>
                  <a:cubicBezTo>
                    <a:pt x="2654" y="0"/>
                    <a:pt x="2379" y="33"/>
                    <a:pt x="2106" y="99"/>
                  </a:cubicBezTo>
                  <a:cubicBezTo>
                    <a:pt x="3706" y="110"/>
                    <a:pt x="5153" y="395"/>
                    <a:pt x="6645" y="1031"/>
                  </a:cubicBezTo>
                  <a:cubicBezTo>
                    <a:pt x="5592" y="581"/>
                    <a:pt x="4211" y="0"/>
                    <a:pt x="2939" y="0"/>
                  </a:cubicBezTo>
                  <a:close/>
                  <a:moveTo>
                    <a:pt x="1404" y="2313"/>
                  </a:moveTo>
                  <a:cubicBezTo>
                    <a:pt x="1009" y="2313"/>
                    <a:pt x="603" y="2347"/>
                    <a:pt x="198" y="2423"/>
                  </a:cubicBezTo>
                  <a:cubicBezTo>
                    <a:pt x="395" y="2412"/>
                    <a:pt x="593" y="2412"/>
                    <a:pt x="778" y="2412"/>
                  </a:cubicBezTo>
                  <a:cubicBezTo>
                    <a:pt x="1875" y="2412"/>
                    <a:pt x="2971" y="2511"/>
                    <a:pt x="3991" y="2741"/>
                  </a:cubicBezTo>
                  <a:cubicBezTo>
                    <a:pt x="3147" y="2478"/>
                    <a:pt x="2281" y="2313"/>
                    <a:pt x="1404" y="2313"/>
                  </a:cubicBezTo>
                  <a:close/>
                  <a:moveTo>
                    <a:pt x="4397" y="7215"/>
                  </a:moveTo>
                  <a:cubicBezTo>
                    <a:pt x="4221" y="7215"/>
                    <a:pt x="4046" y="7225"/>
                    <a:pt x="3860" y="7236"/>
                  </a:cubicBezTo>
                  <a:lnTo>
                    <a:pt x="3870" y="7236"/>
                  </a:lnTo>
                  <a:cubicBezTo>
                    <a:pt x="4177" y="7236"/>
                    <a:pt x="4484" y="7280"/>
                    <a:pt x="4781" y="7346"/>
                  </a:cubicBezTo>
                  <a:cubicBezTo>
                    <a:pt x="5395" y="7466"/>
                    <a:pt x="5997" y="7631"/>
                    <a:pt x="6589" y="7839"/>
                  </a:cubicBezTo>
                  <a:cubicBezTo>
                    <a:pt x="6677" y="7861"/>
                    <a:pt x="6908" y="7916"/>
                    <a:pt x="7116" y="7982"/>
                  </a:cubicBezTo>
                  <a:cubicBezTo>
                    <a:pt x="6776" y="7773"/>
                    <a:pt x="6425" y="7609"/>
                    <a:pt x="6041" y="7478"/>
                  </a:cubicBezTo>
                  <a:cubicBezTo>
                    <a:pt x="5504" y="7291"/>
                    <a:pt x="4945" y="7215"/>
                    <a:pt x="4397" y="7215"/>
                  </a:cubicBezTo>
                  <a:close/>
                  <a:moveTo>
                    <a:pt x="3212" y="7324"/>
                  </a:moveTo>
                  <a:cubicBezTo>
                    <a:pt x="2127" y="7522"/>
                    <a:pt x="1042" y="7960"/>
                    <a:pt x="1" y="8453"/>
                  </a:cubicBezTo>
                  <a:cubicBezTo>
                    <a:pt x="822" y="8245"/>
                    <a:pt x="1623" y="7982"/>
                    <a:pt x="2401" y="7642"/>
                  </a:cubicBezTo>
                  <a:cubicBezTo>
                    <a:pt x="2664" y="7532"/>
                    <a:pt x="2939" y="7401"/>
                    <a:pt x="3212" y="7324"/>
                  </a:cubicBezTo>
                  <a:close/>
                </a:path>
              </a:pathLst>
            </a:custGeom>
            <a:solidFill>
              <a:srgbClr val="7F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4438;p103">
              <a:extLst>
                <a:ext uri="{FF2B5EF4-FFF2-40B4-BE49-F238E27FC236}">
                  <a16:creationId xmlns:a16="http://schemas.microsoft.com/office/drawing/2014/main" id="{E2D2020D-4FB6-4AAB-D836-65392E30E3FA}"/>
                </a:ext>
              </a:extLst>
            </p:cNvPr>
            <p:cNvSpPr/>
            <p:nvPr/>
          </p:nvSpPr>
          <p:spPr>
            <a:xfrm>
              <a:off x="2999456" y="1669148"/>
              <a:ext cx="1214" cy="1214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78" y="0"/>
                  </a:moveTo>
                  <a:lnTo>
                    <a:pt x="78" y="0"/>
                  </a:lnTo>
                  <a:cubicBezTo>
                    <a:pt x="45" y="12"/>
                    <a:pt x="23" y="22"/>
                    <a:pt x="1" y="44"/>
                  </a:cubicBezTo>
                  <a:cubicBezTo>
                    <a:pt x="12" y="56"/>
                    <a:pt x="23" y="66"/>
                    <a:pt x="45" y="78"/>
                  </a:cubicBezTo>
                  <a:cubicBezTo>
                    <a:pt x="56" y="56"/>
                    <a:pt x="66" y="22"/>
                    <a:pt x="78" y="0"/>
                  </a:cubicBezTo>
                  <a:close/>
                </a:path>
              </a:pathLst>
            </a:custGeom>
            <a:solidFill>
              <a:srgbClr val="AA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4439;p103">
              <a:extLst>
                <a:ext uri="{FF2B5EF4-FFF2-40B4-BE49-F238E27FC236}">
                  <a16:creationId xmlns:a16="http://schemas.microsoft.com/office/drawing/2014/main" id="{7323A04B-2322-077A-0AF8-92E29D0AF8F3}"/>
                </a:ext>
              </a:extLst>
            </p:cNvPr>
            <p:cNvSpPr/>
            <p:nvPr/>
          </p:nvSpPr>
          <p:spPr>
            <a:xfrm>
              <a:off x="3311168" y="1749209"/>
              <a:ext cx="187" cy="3441"/>
            </a:xfrm>
            <a:custGeom>
              <a:avLst/>
              <a:gdLst/>
              <a:ahLst/>
              <a:cxnLst/>
              <a:rect l="l" t="t" r="r" b="b"/>
              <a:pathLst>
                <a:path w="12" h="221" extrusionOk="0">
                  <a:moveTo>
                    <a:pt x="1" y="1"/>
                  </a:moveTo>
                  <a:cubicBezTo>
                    <a:pt x="1" y="67"/>
                    <a:pt x="1" y="143"/>
                    <a:pt x="12" y="220"/>
                  </a:cubicBezTo>
                  <a:lnTo>
                    <a:pt x="12" y="198"/>
                  </a:lnTo>
                  <a:cubicBezTo>
                    <a:pt x="12" y="132"/>
                    <a:pt x="1" y="67"/>
                    <a:pt x="1" y="1"/>
                  </a:cubicBezTo>
                  <a:close/>
                </a:path>
              </a:pathLst>
            </a:custGeom>
            <a:solidFill>
              <a:srgbClr val="FF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4440;p103">
              <a:extLst>
                <a:ext uri="{FF2B5EF4-FFF2-40B4-BE49-F238E27FC236}">
                  <a16:creationId xmlns:a16="http://schemas.microsoft.com/office/drawing/2014/main" id="{165BD745-0209-BD79-B695-53A2D79C8184}"/>
                </a:ext>
              </a:extLst>
            </p:cNvPr>
            <p:cNvSpPr/>
            <p:nvPr/>
          </p:nvSpPr>
          <p:spPr>
            <a:xfrm>
              <a:off x="3311339" y="1752292"/>
              <a:ext cx="7692" cy="72727"/>
            </a:xfrm>
            <a:custGeom>
              <a:avLst/>
              <a:gdLst/>
              <a:ahLst/>
              <a:cxnLst/>
              <a:rect l="l" t="t" r="r" b="b"/>
              <a:pathLst>
                <a:path w="494" h="4671" extrusionOk="0">
                  <a:moveTo>
                    <a:pt x="1" y="0"/>
                  </a:moveTo>
                  <a:lnTo>
                    <a:pt x="1" y="22"/>
                  </a:lnTo>
                  <a:cubicBezTo>
                    <a:pt x="67" y="1601"/>
                    <a:pt x="121" y="3180"/>
                    <a:pt x="483" y="4671"/>
                  </a:cubicBezTo>
                  <a:lnTo>
                    <a:pt x="494" y="4671"/>
                  </a:lnTo>
                  <a:cubicBezTo>
                    <a:pt x="133" y="3146"/>
                    <a:pt x="121" y="1568"/>
                    <a:pt x="1" y="0"/>
                  </a:cubicBezTo>
                  <a:close/>
                </a:path>
              </a:pathLst>
            </a:custGeom>
            <a:solidFill>
              <a:srgbClr val="638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4441;p103">
              <a:extLst>
                <a:ext uri="{FF2B5EF4-FFF2-40B4-BE49-F238E27FC236}">
                  <a16:creationId xmlns:a16="http://schemas.microsoft.com/office/drawing/2014/main" id="{6F0448C1-737A-D6E4-509F-108410435B26}"/>
                </a:ext>
              </a:extLst>
            </p:cNvPr>
            <p:cNvSpPr/>
            <p:nvPr/>
          </p:nvSpPr>
          <p:spPr>
            <a:xfrm>
              <a:off x="3318859" y="1825004"/>
              <a:ext cx="5294" cy="16909"/>
            </a:xfrm>
            <a:custGeom>
              <a:avLst/>
              <a:gdLst/>
              <a:ahLst/>
              <a:cxnLst/>
              <a:rect l="l" t="t" r="r" b="b"/>
              <a:pathLst>
                <a:path w="340" h="1086" extrusionOk="0">
                  <a:moveTo>
                    <a:pt x="0" y="1"/>
                  </a:moveTo>
                  <a:cubicBezTo>
                    <a:pt x="88" y="374"/>
                    <a:pt x="198" y="735"/>
                    <a:pt x="340" y="1086"/>
                  </a:cubicBezTo>
                  <a:cubicBezTo>
                    <a:pt x="198" y="735"/>
                    <a:pt x="99" y="362"/>
                    <a:pt x="11" y="1"/>
                  </a:cubicBezTo>
                  <a:close/>
                </a:path>
              </a:pathLst>
            </a:custGeom>
            <a:solidFill>
              <a:srgbClr val="5B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4442;p103">
              <a:extLst>
                <a:ext uri="{FF2B5EF4-FFF2-40B4-BE49-F238E27FC236}">
                  <a16:creationId xmlns:a16="http://schemas.microsoft.com/office/drawing/2014/main" id="{73100FC9-3F00-028C-48A6-4B7CFEC076A9}"/>
                </a:ext>
              </a:extLst>
            </p:cNvPr>
            <p:cNvSpPr/>
            <p:nvPr/>
          </p:nvSpPr>
          <p:spPr>
            <a:xfrm>
              <a:off x="4100520" y="2046923"/>
              <a:ext cx="5652" cy="5994"/>
            </a:xfrm>
            <a:custGeom>
              <a:avLst/>
              <a:gdLst/>
              <a:ahLst/>
              <a:cxnLst/>
              <a:rect l="l" t="t" r="r" b="b"/>
              <a:pathLst>
                <a:path w="363" h="385" extrusionOk="0">
                  <a:moveTo>
                    <a:pt x="12" y="1"/>
                  </a:moveTo>
                  <a:cubicBezTo>
                    <a:pt x="0" y="11"/>
                    <a:pt x="0" y="33"/>
                    <a:pt x="0" y="45"/>
                  </a:cubicBezTo>
                  <a:cubicBezTo>
                    <a:pt x="121" y="154"/>
                    <a:pt x="241" y="264"/>
                    <a:pt x="362" y="384"/>
                  </a:cubicBezTo>
                  <a:cubicBezTo>
                    <a:pt x="253" y="252"/>
                    <a:pt x="132" y="132"/>
                    <a:pt x="12" y="1"/>
                  </a:cubicBezTo>
                  <a:close/>
                </a:path>
              </a:pathLst>
            </a:custGeom>
            <a:solidFill>
              <a:srgbClr val="638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4443;p103">
              <a:extLst>
                <a:ext uri="{FF2B5EF4-FFF2-40B4-BE49-F238E27FC236}">
                  <a16:creationId xmlns:a16="http://schemas.microsoft.com/office/drawing/2014/main" id="{54551536-2CE4-B4FF-273A-D8B62D11B4D3}"/>
                </a:ext>
              </a:extLst>
            </p:cNvPr>
            <p:cNvSpPr/>
            <p:nvPr/>
          </p:nvSpPr>
          <p:spPr>
            <a:xfrm>
              <a:off x="3981020" y="1992117"/>
              <a:ext cx="119687" cy="55507"/>
            </a:xfrm>
            <a:custGeom>
              <a:avLst/>
              <a:gdLst/>
              <a:ahLst/>
              <a:cxnLst/>
              <a:rect l="l" t="t" r="r" b="b"/>
              <a:pathLst>
                <a:path w="7687" h="3565" extrusionOk="0">
                  <a:moveTo>
                    <a:pt x="1" y="1"/>
                  </a:moveTo>
                  <a:lnTo>
                    <a:pt x="1" y="1"/>
                  </a:lnTo>
                  <a:cubicBezTo>
                    <a:pt x="2544" y="725"/>
                    <a:pt x="5088" y="1591"/>
                    <a:pt x="7193" y="3170"/>
                  </a:cubicBezTo>
                  <a:cubicBezTo>
                    <a:pt x="7358" y="3290"/>
                    <a:pt x="7511" y="3422"/>
                    <a:pt x="7675" y="3565"/>
                  </a:cubicBezTo>
                  <a:cubicBezTo>
                    <a:pt x="7675" y="3553"/>
                    <a:pt x="7675" y="3531"/>
                    <a:pt x="7687" y="3521"/>
                  </a:cubicBezTo>
                  <a:cubicBezTo>
                    <a:pt x="5779" y="1645"/>
                    <a:pt x="2314" y="648"/>
                    <a:pt x="1" y="1"/>
                  </a:cubicBezTo>
                  <a:close/>
                </a:path>
              </a:pathLst>
            </a:custGeom>
            <a:solidFill>
              <a:srgbClr val="5B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4444;p103">
              <a:extLst>
                <a:ext uri="{FF2B5EF4-FFF2-40B4-BE49-F238E27FC236}">
                  <a16:creationId xmlns:a16="http://schemas.microsoft.com/office/drawing/2014/main" id="{AAD6CF9D-D58C-54EE-A722-FEB5CF4E9606}"/>
                </a:ext>
              </a:extLst>
            </p:cNvPr>
            <p:cNvSpPr/>
            <p:nvPr/>
          </p:nvSpPr>
          <p:spPr>
            <a:xfrm>
              <a:off x="4104615" y="2145247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4445;p103">
              <a:extLst>
                <a:ext uri="{FF2B5EF4-FFF2-40B4-BE49-F238E27FC236}">
                  <a16:creationId xmlns:a16="http://schemas.microsoft.com/office/drawing/2014/main" id="{AEFAEB0E-C222-C778-537E-896749619CA9}"/>
                </a:ext>
              </a:extLst>
            </p:cNvPr>
            <p:cNvSpPr/>
            <p:nvPr/>
          </p:nvSpPr>
          <p:spPr>
            <a:xfrm>
              <a:off x="4104615" y="2090628"/>
              <a:ext cx="17610" cy="54635"/>
            </a:xfrm>
            <a:custGeom>
              <a:avLst/>
              <a:gdLst/>
              <a:ahLst/>
              <a:cxnLst/>
              <a:rect l="l" t="t" r="r" b="b"/>
              <a:pathLst>
                <a:path w="1131" h="3509" extrusionOk="0">
                  <a:moveTo>
                    <a:pt x="1108" y="0"/>
                  </a:moveTo>
                  <a:cubicBezTo>
                    <a:pt x="1086" y="483"/>
                    <a:pt x="977" y="976"/>
                    <a:pt x="834" y="1448"/>
                  </a:cubicBezTo>
                  <a:cubicBezTo>
                    <a:pt x="614" y="2160"/>
                    <a:pt x="341" y="2840"/>
                    <a:pt x="0" y="3509"/>
                  </a:cubicBezTo>
                  <a:cubicBezTo>
                    <a:pt x="395" y="2884"/>
                    <a:pt x="724" y="2226"/>
                    <a:pt x="921" y="1513"/>
                  </a:cubicBezTo>
                  <a:cubicBezTo>
                    <a:pt x="1075" y="976"/>
                    <a:pt x="1130" y="471"/>
                    <a:pt x="1108" y="0"/>
                  </a:cubicBezTo>
                  <a:close/>
                </a:path>
              </a:pathLst>
            </a:custGeom>
            <a:solidFill>
              <a:srgbClr val="638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4446;p103">
              <a:extLst>
                <a:ext uri="{FF2B5EF4-FFF2-40B4-BE49-F238E27FC236}">
                  <a16:creationId xmlns:a16="http://schemas.microsoft.com/office/drawing/2014/main" id="{4FDF8EF2-9919-66DE-706E-ED115C025C02}"/>
                </a:ext>
              </a:extLst>
            </p:cNvPr>
            <p:cNvSpPr/>
            <p:nvPr/>
          </p:nvSpPr>
          <p:spPr>
            <a:xfrm>
              <a:off x="3000142" y="1487353"/>
              <a:ext cx="1121741" cy="691542"/>
            </a:xfrm>
            <a:custGeom>
              <a:avLst/>
              <a:gdLst/>
              <a:ahLst/>
              <a:cxnLst/>
              <a:rect l="l" t="t" r="r" b="b"/>
              <a:pathLst>
                <a:path w="72045" h="44415" extrusionOk="0">
                  <a:moveTo>
                    <a:pt x="4825" y="0"/>
                  </a:moveTo>
                  <a:cubicBezTo>
                    <a:pt x="4419" y="0"/>
                    <a:pt x="4112" y="121"/>
                    <a:pt x="4069" y="537"/>
                  </a:cubicBezTo>
                  <a:lnTo>
                    <a:pt x="4079" y="537"/>
                  </a:lnTo>
                  <a:cubicBezTo>
                    <a:pt x="4189" y="954"/>
                    <a:pt x="4561" y="1294"/>
                    <a:pt x="5011" y="1502"/>
                  </a:cubicBezTo>
                  <a:cubicBezTo>
                    <a:pt x="5329" y="1645"/>
                    <a:pt x="5658" y="1721"/>
                    <a:pt x="5855" y="1733"/>
                  </a:cubicBezTo>
                  <a:cubicBezTo>
                    <a:pt x="5976" y="1743"/>
                    <a:pt x="6108" y="1755"/>
                    <a:pt x="6239" y="1755"/>
                  </a:cubicBezTo>
                  <a:cubicBezTo>
                    <a:pt x="6425" y="1755"/>
                    <a:pt x="6612" y="1743"/>
                    <a:pt x="6798" y="1733"/>
                  </a:cubicBezTo>
                  <a:cubicBezTo>
                    <a:pt x="6995" y="1721"/>
                    <a:pt x="7182" y="1721"/>
                    <a:pt x="7368" y="1721"/>
                  </a:cubicBezTo>
                  <a:cubicBezTo>
                    <a:pt x="7807" y="1721"/>
                    <a:pt x="8245" y="1765"/>
                    <a:pt x="8651" y="1952"/>
                  </a:cubicBezTo>
                  <a:cubicBezTo>
                    <a:pt x="9451" y="2313"/>
                    <a:pt x="9978" y="3136"/>
                    <a:pt x="10394" y="3870"/>
                  </a:cubicBezTo>
                  <a:cubicBezTo>
                    <a:pt x="10964" y="4868"/>
                    <a:pt x="11556" y="5855"/>
                    <a:pt x="12160" y="6830"/>
                  </a:cubicBezTo>
                  <a:cubicBezTo>
                    <a:pt x="11962" y="6513"/>
                    <a:pt x="11436" y="6216"/>
                    <a:pt x="11140" y="5997"/>
                  </a:cubicBezTo>
                  <a:cubicBezTo>
                    <a:pt x="10767" y="5712"/>
                    <a:pt x="10394" y="5438"/>
                    <a:pt x="10011" y="5175"/>
                  </a:cubicBezTo>
                  <a:cubicBezTo>
                    <a:pt x="9276" y="4681"/>
                    <a:pt x="8498" y="4089"/>
                    <a:pt x="7687" y="3750"/>
                  </a:cubicBezTo>
                  <a:cubicBezTo>
                    <a:pt x="6195" y="3114"/>
                    <a:pt x="4748" y="2829"/>
                    <a:pt x="3148" y="2818"/>
                  </a:cubicBezTo>
                  <a:cubicBezTo>
                    <a:pt x="2939" y="2873"/>
                    <a:pt x="2731" y="2939"/>
                    <a:pt x="2534" y="3048"/>
                  </a:cubicBezTo>
                  <a:cubicBezTo>
                    <a:pt x="2687" y="2971"/>
                    <a:pt x="2884" y="2927"/>
                    <a:pt x="3104" y="2927"/>
                  </a:cubicBezTo>
                  <a:cubicBezTo>
                    <a:pt x="4704" y="2927"/>
                    <a:pt x="7818" y="4857"/>
                    <a:pt x="8772" y="5526"/>
                  </a:cubicBezTo>
                  <a:cubicBezTo>
                    <a:pt x="10548" y="6787"/>
                    <a:pt x="12840" y="8563"/>
                    <a:pt x="13958" y="10460"/>
                  </a:cubicBezTo>
                  <a:cubicBezTo>
                    <a:pt x="13717" y="10054"/>
                    <a:pt x="11568" y="9242"/>
                    <a:pt x="11052" y="8881"/>
                  </a:cubicBezTo>
                  <a:cubicBezTo>
                    <a:pt x="10087" y="8190"/>
                    <a:pt x="9122" y="7488"/>
                    <a:pt x="8103" y="6886"/>
                  </a:cubicBezTo>
                  <a:cubicBezTo>
                    <a:pt x="7138" y="6316"/>
                    <a:pt x="6108" y="5800"/>
                    <a:pt x="5033" y="5460"/>
                  </a:cubicBezTo>
                  <a:cubicBezTo>
                    <a:pt x="4013" y="5230"/>
                    <a:pt x="2917" y="5131"/>
                    <a:pt x="1820" y="5131"/>
                  </a:cubicBezTo>
                  <a:cubicBezTo>
                    <a:pt x="1635" y="5131"/>
                    <a:pt x="1437" y="5131"/>
                    <a:pt x="1240" y="5142"/>
                  </a:cubicBezTo>
                  <a:cubicBezTo>
                    <a:pt x="1119" y="5164"/>
                    <a:pt x="987" y="5186"/>
                    <a:pt x="856" y="5219"/>
                  </a:cubicBezTo>
                  <a:cubicBezTo>
                    <a:pt x="4583" y="5580"/>
                    <a:pt x="7785" y="7938"/>
                    <a:pt x="10657" y="10339"/>
                  </a:cubicBezTo>
                  <a:cubicBezTo>
                    <a:pt x="11819" y="11304"/>
                    <a:pt x="12850" y="12214"/>
                    <a:pt x="13245" y="13738"/>
                  </a:cubicBezTo>
                  <a:cubicBezTo>
                    <a:pt x="11271" y="13442"/>
                    <a:pt x="9879" y="11710"/>
                    <a:pt x="8158" y="10701"/>
                  </a:cubicBezTo>
                  <a:cubicBezTo>
                    <a:pt x="7950" y="10635"/>
                    <a:pt x="7719" y="10580"/>
                    <a:pt x="7631" y="10558"/>
                  </a:cubicBezTo>
                  <a:cubicBezTo>
                    <a:pt x="7039" y="10350"/>
                    <a:pt x="6437" y="10185"/>
                    <a:pt x="5823" y="10065"/>
                  </a:cubicBezTo>
                  <a:cubicBezTo>
                    <a:pt x="5526" y="9999"/>
                    <a:pt x="5219" y="9955"/>
                    <a:pt x="4912" y="9955"/>
                  </a:cubicBezTo>
                  <a:lnTo>
                    <a:pt x="4902" y="9955"/>
                  </a:lnTo>
                  <a:cubicBezTo>
                    <a:pt x="4693" y="9977"/>
                    <a:pt x="4474" y="10010"/>
                    <a:pt x="4254" y="10043"/>
                  </a:cubicBezTo>
                  <a:cubicBezTo>
                    <a:pt x="3981" y="10120"/>
                    <a:pt x="3706" y="10251"/>
                    <a:pt x="3443" y="10361"/>
                  </a:cubicBezTo>
                  <a:cubicBezTo>
                    <a:pt x="2665" y="10701"/>
                    <a:pt x="1864" y="10964"/>
                    <a:pt x="1043" y="11172"/>
                  </a:cubicBezTo>
                  <a:cubicBezTo>
                    <a:pt x="702" y="11337"/>
                    <a:pt x="363" y="11512"/>
                    <a:pt x="34" y="11676"/>
                  </a:cubicBezTo>
                  <a:cubicBezTo>
                    <a:pt x="22" y="11698"/>
                    <a:pt x="12" y="11732"/>
                    <a:pt x="1" y="11754"/>
                  </a:cubicBezTo>
                  <a:cubicBezTo>
                    <a:pt x="220" y="11940"/>
                    <a:pt x="472" y="12005"/>
                    <a:pt x="736" y="12005"/>
                  </a:cubicBezTo>
                  <a:cubicBezTo>
                    <a:pt x="1415" y="12005"/>
                    <a:pt x="2205" y="11545"/>
                    <a:pt x="2906" y="11282"/>
                  </a:cubicBezTo>
                  <a:cubicBezTo>
                    <a:pt x="3476" y="11062"/>
                    <a:pt x="4069" y="10964"/>
                    <a:pt x="4682" y="10964"/>
                  </a:cubicBezTo>
                  <a:cubicBezTo>
                    <a:pt x="8125" y="10964"/>
                    <a:pt x="11929" y="14100"/>
                    <a:pt x="12555" y="17180"/>
                  </a:cubicBezTo>
                  <a:cubicBezTo>
                    <a:pt x="12916" y="19000"/>
                    <a:pt x="12806" y="20886"/>
                    <a:pt x="13157" y="22706"/>
                  </a:cubicBezTo>
                  <a:cubicBezTo>
                    <a:pt x="13859" y="26456"/>
                    <a:pt x="16436" y="28100"/>
                    <a:pt x="20010" y="28528"/>
                  </a:cubicBezTo>
                  <a:cubicBezTo>
                    <a:pt x="35282" y="30403"/>
                    <a:pt x="50292" y="31345"/>
                    <a:pt x="64687" y="37321"/>
                  </a:cubicBezTo>
                  <a:cubicBezTo>
                    <a:pt x="66189" y="37957"/>
                    <a:pt x="67735" y="38659"/>
                    <a:pt x="68787" y="39897"/>
                  </a:cubicBezTo>
                  <a:cubicBezTo>
                    <a:pt x="69840" y="41147"/>
                    <a:pt x="70257" y="43088"/>
                    <a:pt x="69303" y="44414"/>
                  </a:cubicBezTo>
                  <a:cubicBezTo>
                    <a:pt x="69884" y="43724"/>
                    <a:pt x="70465" y="43011"/>
                    <a:pt x="70936" y="42255"/>
                  </a:cubicBezTo>
                  <a:cubicBezTo>
                    <a:pt x="71277" y="41586"/>
                    <a:pt x="71550" y="40906"/>
                    <a:pt x="71770" y="40194"/>
                  </a:cubicBezTo>
                  <a:cubicBezTo>
                    <a:pt x="71913" y="39722"/>
                    <a:pt x="72022" y="39229"/>
                    <a:pt x="72044" y="38746"/>
                  </a:cubicBezTo>
                  <a:cubicBezTo>
                    <a:pt x="71989" y="37814"/>
                    <a:pt x="71616" y="37014"/>
                    <a:pt x="71035" y="36323"/>
                  </a:cubicBezTo>
                  <a:cubicBezTo>
                    <a:pt x="70914" y="36203"/>
                    <a:pt x="70794" y="36093"/>
                    <a:pt x="70673" y="35984"/>
                  </a:cubicBezTo>
                  <a:cubicBezTo>
                    <a:pt x="70509" y="35841"/>
                    <a:pt x="70356" y="35709"/>
                    <a:pt x="70191" y="35589"/>
                  </a:cubicBezTo>
                  <a:cubicBezTo>
                    <a:pt x="68086" y="34010"/>
                    <a:pt x="65542" y="33144"/>
                    <a:pt x="62999" y="32420"/>
                  </a:cubicBezTo>
                  <a:lnTo>
                    <a:pt x="62670" y="32322"/>
                  </a:lnTo>
                  <a:cubicBezTo>
                    <a:pt x="62264" y="32212"/>
                    <a:pt x="61858" y="32091"/>
                    <a:pt x="61453" y="31981"/>
                  </a:cubicBezTo>
                  <a:lnTo>
                    <a:pt x="59973" y="31587"/>
                  </a:lnTo>
                  <a:cubicBezTo>
                    <a:pt x="59402" y="31445"/>
                    <a:pt x="58822" y="31302"/>
                    <a:pt x="58252" y="31160"/>
                  </a:cubicBezTo>
                  <a:cubicBezTo>
                    <a:pt x="58076" y="31116"/>
                    <a:pt x="57901" y="31072"/>
                    <a:pt x="57714" y="31028"/>
                  </a:cubicBezTo>
                  <a:cubicBezTo>
                    <a:pt x="55226" y="30436"/>
                    <a:pt x="52726" y="29920"/>
                    <a:pt x="50204" y="29460"/>
                  </a:cubicBezTo>
                  <a:cubicBezTo>
                    <a:pt x="49371" y="29318"/>
                    <a:pt x="48526" y="29175"/>
                    <a:pt x="47693" y="29033"/>
                  </a:cubicBezTo>
                  <a:cubicBezTo>
                    <a:pt x="47627" y="29021"/>
                    <a:pt x="47573" y="29011"/>
                    <a:pt x="47507" y="28999"/>
                  </a:cubicBezTo>
                  <a:cubicBezTo>
                    <a:pt x="46487" y="28835"/>
                    <a:pt x="45468" y="28682"/>
                    <a:pt x="44448" y="28539"/>
                  </a:cubicBezTo>
                  <a:cubicBezTo>
                    <a:pt x="44031" y="28473"/>
                    <a:pt x="43615" y="28419"/>
                    <a:pt x="43198" y="28363"/>
                  </a:cubicBezTo>
                  <a:cubicBezTo>
                    <a:pt x="42288" y="28232"/>
                    <a:pt x="41367" y="28112"/>
                    <a:pt x="40457" y="27991"/>
                  </a:cubicBezTo>
                  <a:cubicBezTo>
                    <a:pt x="34877" y="27223"/>
                    <a:pt x="29318" y="26478"/>
                    <a:pt x="23738" y="25600"/>
                  </a:cubicBezTo>
                  <a:cubicBezTo>
                    <a:pt x="23266" y="25524"/>
                    <a:pt x="22783" y="25447"/>
                    <a:pt x="22378" y="25184"/>
                  </a:cubicBezTo>
                  <a:cubicBezTo>
                    <a:pt x="22027" y="24954"/>
                    <a:pt x="21775" y="24614"/>
                    <a:pt x="21555" y="24263"/>
                  </a:cubicBezTo>
                  <a:cubicBezTo>
                    <a:pt x="21248" y="23792"/>
                    <a:pt x="21007" y="23298"/>
                    <a:pt x="20810" y="22794"/>
                  </a:cubicBezTo>
                  <a:lnTo>
                    <a:pt x="20810" y="22783"/>
                  </a:lnTo>
                  <a:lnTo>
                    <a:pt x="20810" y="22772"/>
                  </a:lnTo>
                  <a:cubicBezTo>
                    <a:pt x="20668" y="22421"/>
                    <a:pt x="20558" y="22060"/>
                    <a:pt x="20470" y="21687"/>
                  </a:cubicBezTo>
                  <a:cubicBezTo>
                    <a:pt x="20108" y="20196"/>
                    <a:pt x="20054" y="18617"/>
                    <a:pt x="19988" y="17038"/>
                  </a:cubicBezTo>
                  <a:cubicBezTo>
                    <a:pt x="19977" y="16961"/>
                    <a:pt x="19977" y="16885"/>
                    <a:pt x="19977" y="16819"/>
                  </a:cubicBezTo>
                  <a:cubicBezTo>
                    <a:pt x="19911" y="16073"/>
                    <a:pt x="19823" y="15350"/>
                    <a:pt x="19659" y="14626"/>
                  </a:cubicBezTo>
                  <a:cubicBezTo>
                    <a:pt x="18990" y="11720"/>
                    <a:pt x="17389" y="9013"/>
                    <a:pt x="15076" y="7115"/>
                  </a:cubicBezTo>
                  <a:cubicBezTo>
                    <a:pt x="13454" y="5789"/>
                    <a:pt x="13179" y="4605"/>
                    <a:pt x="12192" y="2905"/>
                  </a:cubicBezTo>
                  <a:cubicBezTo>
                    <a:pt x="11743" y="2105"/>
                    <a:pt x="11239" y="1272"/>
                    <a:pt x="10438" y="822"/>
                  </a:cubicBezTo>
                  <a:cubicBezTo>
                    <a:pt x="9222" y="142"/>
                    <a:pt x="7708" y="527"/>
                    <a:pt x="6338" y="274"/>
                  </a:cubicBezTo>
                  <a:cubicBezTo>
                    <a:pt x="5987" y="208"/>
                    <a:pt x="5340" y="0"/>
                    <a:pt x="4825" y="0"/>
                  </a:cubicBezTo>
                  <a:close/>
                </a:path>
              </a:pathLst>
            </a:custGeom>
            <a:solidFill>
              <a:srgbClr val="FF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4447;p103">
              <a:extLst>
                <a:ext uri="{FF2B5EF4-FFF2-40B4-BE49-F238E27FC236}">
                  <a16:creationId xmlns:a16="http://schemas.microsoft.com/office/drawing/2014/main" id="{156D3344-81D1-5C3C-8239-5F8E2C1E3284}"/>
                </a:ext>
              </a:extLst>
            </p:cNvPr>
            <p:cNvSpPr/>
            <p:nvPr/>
          </p:nvSpPr>
          <p:spPr>
            <a:xfrm>
              <a:off x="3754166" y="2134675"/>
              <a:ext cx="5465" cy="1884"/>
            </a:xfrm>
            <a:custGeom>
              <a:avLst/>
              <a:gdLst/>
              <a:ahLst/>
              <a:cxnLst/>
              <a:rect l="l" t="t" r="r" b="b"/>
              <a:pathLst>
                <a:path w="351" h="121" extrusionOk="0">
                  <a:moveTo>
                    <a:pt x="219" y="0"/>
                  </a:moveTo>
                  <a:cubicBezTo>
                    <a:pt x="142" y="44"/>
                    <a:pt x="76" y="88"/>
                    <a:pt x="0" y="120"/>
                  </a:cubicBezTo>
                  <a:cubicBezTo>
                    <a:pt x="120" y="88"/>
                    <a:pt x="208" y="66"/>
                    <a:pt x="274" y="66"/>
                  </a:cubicBezTo>
                  <a:cubicBezTo>
                    <a:pt x="307" y="66"/>
                    <a:pt x="329" y="76"/>
                    <a:pt x="351" y="88"/>
                  </a:cubicBezTo>
                  <a:cubicBezTo>
                    <a:pt x="307" y="55"/>
                    <a:pt x="263" y="33"/>
                    <a:pt x="219" y="0"/>
                  </a:cubicBezTo>
                  <a:close/>
                </a:path>
              </a:pathLst>
            </a:custGeom>
            <a:solidFill>
              <a:srgbClr val="5B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4448;p103">
              <a:extLst>
                <a:ext uri="{FF2B5EF4-FFF2-40B4-BE49-F238E27FC236}">
                  <a16:creationId xmlns:a16="http://schemas.microsoft.com/office/drawing/2014/main" id="{399BCB50-AF11-71B2-147C-3670398103F7}"/>
                </a:ext>
              </a:extLst>
            </p:cNvPr>
            <p:cNvSpPr/>
            <p:nvPr/>
          </p:nvSpPr>
          <p:spPr>
            <a:xfrm>
              <a:off x="3532246" y="2133461"/>
              <a:ext cx="430355" cy="319247"/>
            </a:xfrm>
            <a:custGeom>
              <a:avLst/>
              <a:gdLst/>
              <a:ahLst/>
              <a:cxnLst/>
              <a:rect l="l" t="t" r="r" b="b"/>
              <a:pathLst>
                <a:path w="27640" h="20504" extrusionOk="0">
                  <a:moveTo>
                    <a:pt x="14626" y="1"/>
                  </a:moveTo>
                  <a:cubicBezTo>
                    <a:pt x="14571" y="23"/>
                    <a:pt x="14527" y="56"/>
                    <a:pt x="14472" y="78"/>
                  </a:cubicBezTo>
                  <a:cubicBezTo>
                    <a:pt x="14516" y="111"/>
                    <a:pt x="14560" y="133"/>
                    <a:pt x="14604" y="166"/>
                  </a:cubicBezTo>
                  <a:cubicBezTo>
                    <a:pt x="14582" y="154"/>
                    <a:pt x="14560" y="144"/>
                    <a:pt x="14527" y="144"/>
                  </a:cubicBezTo>
                  <a:cubicBezTo>
                    <a:pt x="14461" y="144"/>
                    <a:pt x="14373" y="166"/>
                    <a:pt x="14253" y="198"/>
                  </a:cubicBezTo>
                  <a:cubicBezTo>
                    <a:pt x="11578" y="1602"/>
                    <a:pt x="8497" y="2610"/>
                    <a:pt x="5592" y="3367"/>
                  </a:cubicBezTo>
                  <a:cubicBezTo>
                    <a:pt x="3738" y="3850"/>
                    <a:pt x="1875" y="4266"/>
                    <a:pt x="0" y="4672"/>
                  </a:cubicBezTo>
                  <a:cubicBezTo>
                    <a:pt x="3158" y="8147"/>
                    <a:pt x="4418" y="12993"/>
                    <a:pt x="4418" y="17872"/>
                  </a:cubicBezTo>
                  <a:cubicBezTo>
                    <a:pt x="4418" y="18749"/>
                    <a:pt x="4386" y="19626"/>
                    <a:pt x="4298" y="20503"/>
                  </a:cubicBezTo>
                  <a:cubicBezTo>
                    <a:pt x="6513" y="19528"/>
                    <a:pt x="8716" y="18574"/>
                    <a:pt x="10953" y="17774"/>
                  </a:cubicBezTo>
                  <a:cubicBezTo>
                    <a:pt x="11096" y="17718"/>
                    <a:pt x="11260" y="17653"/>
                    <a:pt x="11337" y="17511"/>
                  </a:cubicBezTo>
                  <a:cubicBezTo>
                    <a:pt x="11413" y="17379"/>
                    <a:pt x="11391" y="17214"/>
                    <a:pt x="11369" y="17050"/>
                  </a:cubicBezTo>
                  <a:cubicBezTo>
                    <a:pt x="11040" y="15043"/>
                    <a:pt x="10580" y="13048"/>
                    <a:pt x="9988" y="11086"/>
                  </a:cubicBezTo>
                  <a:cubicBezTo>
                    <a:pt x="16610" y="10516"/>
                    <a:pt x="22991" y="7512"/>
                    <a:pt x="27639" y="2764"/>
                  </a:cubicBezTo>
                  <a:lnTo>
                    <a:pt x="27639" y="2764"/>
                  </a:lnTo>
                  <a:cubicBezTo>
                    <a:pt x="26762" y="3016"/>
                    <a:pt x="25853" y="3126"/>
                    <a:pt x="24932" y="3126"/>
                  </a:cubicBezTo>
                  <a:cubicBezTo>
                    <a:pt x="23934" y="3126"/>
                    <a:pt x="22925" y="2995"/>
                    <a:pt x="21950" y="2775"/>
                  </a:cubicBezTo>
                  <a:cubicBezTo>
                    <a:pt x="20469" y="2446"/>
                    <a:pt x="19055" y="1920"/>
                    <a:pt x="17652" y="1360"/>
                  </a:cubicBezTo>
                  <a:cubicBezTo>
                    <a:pt x="17070" y="1131"/>
                    <a:pt x="16446" y="944"/>
                    <a:pt x="15876" y="703"/>
                  </a:cubicBezTo>
                  <a:cubicBezTo>
                    <a:pt x="15711" y="637"/>
                    <a:pt x="14692" y="1"/>
                    <a:pt x="14626" y="1"/>
                  </a:cubicBezTo>
                  <a:close/>
                </a:path>
              </a:pathLst>
            </a:custGeom>
            <a:solidFill>
              <a:srgbClr val="FF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4449;p103">
              <a:extLst>
                <a:ext uri="{FF2B5EF4-FFF2-40B4-BE49-F238E27FC236}">
                  <a16:creationId xmlns:a16="http://schemas.microsoft.com/office/drawing/2014/main" id="{055E1610-3B8C-51DD-AD7C-F57E16A24BC4}"/>
                </a:ext>
              </a:extLst>
            </p:cNvPr>
            <p:cNvSpPr/>
            <p:nvPr/>
          </p:nvSpPr>
          <p:spPr>
            <a:xfrm>
              <a:off x="3196978" y="2272937"/>
              <a:ext cx="18606" cy="5138"/>
            </a:xfrm>
            <a:custGeom>
              <a:avLst/>
              <a:gdLst/>
              <a:ahLst/>
              <a:cxnLst/>
              <a:rect l="l" t="t" r="r" b="b"/>
              <a:pathLst>
                <a:path w="1195" h="330" extrusionOk="0">
                  <a:moveTo>
                    <a:pt x="1195" y="1"/>
                  </a:moveTo>
                  <a:lnTo>
                    <a:pt x="1195" y="1"/>
                  </a:lnTo>
                  <a:cubicBezTo>
                    <a:pt x="800" y="99"/>
                    <a:pt x="395" y="209"/>
                    <a:pt x="0" y="330"/>
                  </a:cubicBezTo>
                  <a:lnTo>
                    <a:pt x="274" y="33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7F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4450;p103">
              <a:extLst>
                <a:ext uri="{FF2B5EF4-FFF2-40B4-BE49-F238E27FC236}">
                  <a16:creationId xmlns:a16="http://schemas.microsoft.com/office/drawing/2014/main" id="{331DA2E3-253F-587C-334B-A363135082D1}"/>
                </a:ext>
              </a:extLst>
            </p:cNvPr>
            <p:cNvSpPr/>
            <p:nvPr/>
          </p:nvSpPr>
          <p:spPr>
            <a:xfrm>
              <a:off x="3134993" y="2278060"/>
              <a:ext cx="66250" cy="24772"/>
            </a:xfrm>
            <a:custGeom>
              <a:avLst/>
              <a:gdLst/>
              <a:ahLst/>
              <a:cxnLst/>
              <a:rect l="l" t="t" r="r" b="b"/>
              <a:pathLst>
                <a:path w="4255" h="1591" extrusionOk="0">
                  <a:moveTo>
                    <a:pt x="3981" y="1"/>
                  </a:moveTo>
                  <a:cubicBezTo>
                    <a:pt x="2610" y="395"/>
                    <a:pt x="1273" y="866"/>
                    <a:pt x="1" y="1480"/>
                  </a:cubicBezTo>
                  <a:cubicBezTo>
                    <a:pt x="12" y="1514"/>
                    <a:pt x="23" y="1558"/>
                    <a:pt x="34" y="1590"/>
                  </a:cubicBezTo>
                  <a:cubicBezTo>
                    <a:pt x="1338" y="1020"/>
                    <a:pt x="2720" y="571"/>
                    <a:pt x="4101" y="67"/>
                  </a:cubicBezTo>
                  <a:cubicBezTo>
                    <a:pt x="4157" y="45"/>
                    <a:pt x="4200" y="23"/>
                    <a:pt x="4255" y="1"/>
                  </a:cubicBezTo>
                  <a:close/>
                </a:path>
              </a:pathLst>
            </a:custGeom>
            <a:solidFill>
              <a:srgbClr val="462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4451;p103">
              <a:extLst>
                <a:ext uri="{FF2B5EF4-FFF2-40B4-BE49-F238E27FC236}">
                  <a16:creationId xmlns:a16="http://schemas.microsoft.com/office/drawing/2014/main" id="{BC79640E-886A-D735-AE04-926E1766530D}"/>
                </a:ext>
              </a:extLst>
            </p:cNvPr>
            <p:cNvSpPr/>
            <p:nvPr/>
          </p:nvSpPr>
          <p:spPr>
            <a:xfrm>
              <a:off x="3024213" y="2185107"/>
              <a:ext cx="597997" cy="437268"/>
            </a:xfrm>
            <a:custGeom>
              <a:avLst/>
              <a:gdLst/>
              <a:ahLst/>
              <a:cxnLst/>
              <a:rect l="l" t="t" r="r" b="b"/>
              <a:pathLst>
                <a:path w="38407" h="28084" extrusionOk="0">
                  <a:moveTo>
                    <a:pt x="30682" y="1"/>
                  </a:moveTo>
                  <a:cubicBezTo>
                    <a:pt x="30387" y="1"/>
                    <a:pt x="30088" y="75"/>
                    <a:pt x="29800" y="149"/>
                  </a:cubicBezTo>
                  <a:cubicBezTo>
                    <a:pt x="28507" y="499"/>
                    <a:pt x="27224" y="850"/>
                    <a:pt x="25930" y="1223"/>
                  </a:cubicBezTo>
                  <a:cubicBezTo>
                    <a:pt x="20974" y="2648"/>
                    <a:pt x="16062" y="4249"/>
                    <a:pt x="11216" y="6037"/>
                  </a:cubicBezTo>
                  <a:cubicBezTo>
                    <a:pt x="8453" y="7045"/>
                    <a:pt x="5691" y="7823"/>
                    <a:pt x="3509" y="9830"/>
                  </a:cubicBezTo>
                  <a:cubicBezTo>
                    <a:pt x="1623" y="11562"/>
                    <a:pt x="198" y="13919"/>
                    <a:pt x="77" y="16528"/>
                  </a:cubicBezTo>
                  <a:cubicBezTo>
                    <a:pt x="1" y="18075"/>
                    <a:pt x="384" y="19610"/>
                    <a:pt x="966" y="21046"/>
                  </a:cubicBezTo>
                  <a:cubicBezTo>
                    <a:pt x="1831" y="23206"/>
                    <a:pt x="3246" y="25245"/>
                    <a:pt x="5329" y="26286"/>
                  </a:cubicBezTo>
                  <a:cubicBezTo>
                    <a:pt x="7219" y="27231"/>
                    <a:pt x="9431" y="28084"/>
                    <a:pt x="11578" y="28084"/>
                  </a:cubicBezTo>
                  <a:cubicBezTo>
                    <a:pt x="11772" y="28084"/>
                    <a:pt x="11966" y="28077"/>
                    <a:pt x="12159" y="28062"/>
                  </a:cubicBezTo>
                  <a:cubicBezTo>
                    <a:pt x="13870" y="27931"/>
                    <a:pt x="15448" y="27185"/>
                    <a:pt x="17061" y="26593"/>
                  </a:cubicBezTo>
                  <a:cubicBezTo>
                    <a:pt x="20043" y="25497"/>
                    <a:pt x="23211" y="24927"/>
                    <a:pt x="26390" y="24894"/>
                  </a:cubicBezTo>
                  <a:cubicBezTo>
                    <a:pt x="26395" y="24894"/>
                    <a:pt x="26400" y="24894"/>
                    <a:pt x="26405" y="24894"/>
                  </a:cubicBezTo>
                  <a:cubicBezTo>
                    <a:pt x="27251" y="24894"/>
                    <a:pt x="34876" y="25816"/>
                    <a:pt x="34844" y="25903"/>
                  </a:cubicBezTo>
                  <a:cubicBezTo>
                    <a:pt x="37979" y="18217"/>
                    <a:pt x="38407" y="6771"/>
                    <a:pt x="31884" y="598"/>
                  </a:cubicBezTo>
                  <a:cubicBezTo>
                    <a:pt x="31653" y="379"/>
                    <a:pt x="31401" y="160"/>
                    <a:pt x="31105" y="61"/>
                  </a:cubicBezTo>
                  <a:cubicBezTo>
                    <a:pt x="30966" y="18"/>
                    <a:pt x="30824" y="1"/>
                    <a:pt x="30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4452;p103">
              <a:extLst>
                <a:ext uri="{FF2B5EF4-FFF2-40B4-BE49-F238E27FC236}">
                  <a16:creationId xmlns:a16="http://schemas.microsoft.com/office/drawing/2014/main" id="{45180061-4623-5ECD-5E8D-E063737079C7}"/>
                </a:ext>
              </a:extLst>
            </p:cNvPr>
            <p:cNvSpPr/>
            <p:nvPr/>
          </p:nvSpPr>
          <p:spPr>
            <a:xfrm>
              <a:off x="3025583" y="2186726"/>
              <a:ext cx="575467" cy="419612"/>
            </a:xfrm>
            <a:custGeom>
              <a:avLst/>
              <a:gdLst/>
              <a:ahLst/>
              <a:cxnLst/>
              <a:rect l="l" t="t" r="r" b="b"/>
              <a:pathLst>
                <a:path w="36960" h="26950" extrusionOk="0">
                  <a:moveTo>
                    <a:pt x="30568" y="1"/>
                  </a:moveTo>
                  <a:cubicBezTo>
                    <a:pt x="30502" y="1"/>
                    <a:pt x="30458" y="1"/>
                    <a:pt x="30469" y="12"/>
                  </a:cubicBezTo>
                  <a:cubicBezTo>
                    <a:pt x="32091" y="1569"/>
                    <a:pt x="33988" y="4376"/>
                    <a:pt x="32990" y="6722"/>
                  </a:cubicBezTo>
                  <a:cubicBezTo>
                    <a:pt x="32946" y="6810"/>
                    <a:pt x="32902" y="6897"/>
                    <a:pt x="32826" y="6941"/>
                  </a:cubicBezTo>
                  <a:cubicBezTo>
                    <a:pt x="32782" y="6974"/>
                    <a:pt x="32749" y="6974"/>
                    <a:pt x="32705" y="6974"/>
                  </a:cubicBezTo>
                  <a:cubicBezTo>
                    <a:pt x="32530" y="6974"/>
                    <a:pt x="32354" y="6788"/>
                    <a:pt x="32245" y="6612"/>
                  </a:cubicBezTo>
                  <a:cubicBezTo>
                    <a:pt x="31861" y="5998"/>
                    <a:pt x="31368" y="5450"/>
                    <a:pt x="30797" y="4990"/>
                  </a:cubicBezTo>
                  <a:cubicBezTo>
                    <a:pt x="30644" y="4858"/>
                    <a:pt x="30447" y="4748"/>
                    <a:pt x="30261" y="4748"/>
                  </a:cubicBezTo>
                  <a:cubicBezTo>
                    <a:pt x="30183" y="4748"/>
                    <a:pt x="30118" y="4770"/>
                    <a:pt x="30052" y="4814"/>
                  </a:cubicBezTo>
                  <a:cubicBezTo>
                    <a:pt x="29954" y="4902"/>
                    <a:pt x="29898" y="5022"/>
                    <a:pt x="29866" y="5154"/>
                  </a:cubicBezTo>
                  <a:cubicBezTo>
                    <a:pt x="29416" y="6820"/>
                    <a:pt x="30151" y="8816"/>
                    <a:pt x="30414" y="10482"/>
                  </a:cubicBezTo>
                  <a:cubicBezTo>
                    <a:pt x="30556" y="11392"/>
                    <a:pt x="30831" y="12270"/>
                    <a:pt x="30885" y="13201"/>
                  </a:cubicBezTo>
                  <a:cubicBezTo>
                    <a:pt x="30918" y="13805"/>
                    <a:pt x="30469" y="15361"/>
                    <a:pt x="30677" y="15822"/>
                  </a:cubicBezTo>
                  <a:cubicBezTo>
                    <a:pt x="29548" y="13322"/>
                    <a:pt x="28112" y="10964"/>
                    <a:pt x="26423" y="8816"/>
                  </a:cubicBezTo>
                  <a:cubicBezTo>
                    <a:pt x="25754" y="7972"/>
                    <a:pt x="25009" y="7127"/>
                    <a:pt x="24011" y="6722"/>
                  </a:cubicBezTo>
                  <a:cubicBezTo>
                    <a:pt x="23824" y="6634"/>
                    <a:pt x="23617" y="6579"/>
                    <a:pt x="23419" y="6579"/>
                  </a:cubicBezTo>
                  <a:cubicBezTo>
                    <a:pt x="23310" y="6579"/>
                    <a:pt x="23200" y="6601"/>
                    <a:pt x="23090" y="6645"/>
                  </a:cubicBezTo>
                  <a:cubicBezTo>
                    <a:pt x="22355" y="6952"/>
                    <a:pt x="22597" y="8038"/>
                    <a:pt x="22904" y="8772"/>
                  </a:cubicBezTo>
                  <a:cubicBezTo>
                    <a:pt x="23814" y="10910"/>
                    <a:pt x="24285" y="13234"/>
                    <a:pt x="24285" y="15547"/>
                  </a:cubicBezTo>
                  <a:cubicBezTo>
                    <a:pt x="24296" y="16787"/>
                    <a:pt x="24143" y="18069"/>
                    <a:pt x="23463" y="19100"/>
                  </a:cubicBezTo>
                  <a:cubicBezTo>
                    <a:pt x="23189" y="19516"/>
                    <a:pt x="22718" y="19889"/>
                    <a:pt x="22257" y="19889"/>
                  </a:cubicBezTo>
                  <a:cubicBezTo>
                    <a:pt x="22147" y="19889"/>
                    <a:pt x="22038" y="19867"/>
                    <a:pt x="21928" y="19823"/>
                  </a:cubicBezTo>
                  <a:cubicBezTo>
                    <a:pt x="21676" y="19714"/>
                    <a:pt x="21490" y="19472"/>
                    <a:pt x="21336" y="19243"/>
                  </a:cubicBezTo>
                  <a:cubicBezTo>
                    <a:pt x="19636" y="16688"/>
                    <a:pt x="19307" y="13113"/>
                    <a:pt x="16786" y="11371"/>
                  </a:cubicBezTo>
                  <a:lnTo>
                    <a:pt x="16786" y="11371"/>
                  </a:lnTo>
                  <a:cubicBezTo>
                    <a:pt x="16216" y="11985"/>
                    <a:pt x="16654" y="12960"/>
                    <a:pt x="17038" y="13695"/>
                  </a:cubicBezTo>
                  <a:cubicBezTo>
                    <a:pt x="17663" y="14857"/>
                    <a:pt x="18123" y="16096"/>
                    <a:pt x="18420" y="17379"/>
                  </a:cubicBezTo>
                  <a:cubicBezTo>
                    <a:pt x="18584" y="18124"/>
                    <a:pt x="18650" y="19056"/>
                    <a:pt x="18047" y="19538"/>
                  </a:cubicBezTo>
                  <a:cubicBezTo>
                    <a:pt x="17816" y="19725"/>
                    <a:pt x="17543" y="19801"/>
                    <a:pt x="17258" y="19801"/>
                  </a:cubicBezTo>
                  <a:cubicBezTo>
                    <a:pt x="16929" y="19801"/>
                    <a:pt x="16588" y="19703"/>
                    <a:pt x="16315" y="19528"/>
                  </a:cubicBezTo>
                  <a:cubicBezTo>
                    <a:pt x="14210" y="18223"/>
                    <a:pt x="12631" y="15920"/>
                    <a:pt x="11742" y="13640"/>
                  </a:cubicBezTo>
                  <a:cubicBezTo>
                    <a:pt x="11523" y="13091"/>
                    <a:pt x="9495" y="6557"/>
                    <a:pt x="9495" y="6557"/>
                  </a:cubicBezTo>
                  <a:cubicBezTo>
                    <a:pt x="8672" y="6864"/>
                    <a:pt x="7861" y="7160"/>
                    <a:pt x="7072" y="7500"/>
                  </a:cubicBezTo>
                  <a:cubicBezTo>
                    <a:pt x="8552" y="13223"/>
                    <a:pt x="10460" y="18880"/>
                    <a:pt x="14802" y="23003"/>
                  </a:cubicBezTo>
                  <a:cubicBezTo>
                    <a:pt x="15010" y="23190"/>
                    <a:pt x="15207" y="23375"/>
                    <a:pt x="15426" y="23562"/>
                  </a:cubicBezTo>
                  <a:cubicBezTo>
                    <a:pt x="15350" y="23650"/>
                    <a:pt x="15273" y="23748"/>
                    <a:pt x="15207" y="23836"/>
                  </a:cubicBezTo>
                  <a:lnTo>
                    <a:pt x="15251" y="23836"/>
                  </a:lnTo>
                  <a:cubicBezTo>
                    <a:pt x="15547" y="23836"/>
                    <a:pt x="15854" y="23814"/>
                    <a:pt x="16150" y="23792"/>
                  </a:cubicBezTo>
                  <a:cubicBezTo>
                    <a:pt x="16610" y="23738"/>
                    <a:pt x="17049" y="23650"/>
                    <a:pt x="17521" y="23595"/>
                  </a:cubicBezTo>
                  <a:cubicBezTo>
                    <a:pt x="18771" y="23375"/>
                    <a:pt x="19999" y="23047"/>
                    <a:pt x="21183" y="22608"/>
                  </a:cubicBezTo>
                  <a:cubicBezTo>
                    <a:pt x="21270" y="22532"/>
                    <a:pt x="21380" y="22488"/>
                    <a:pt x="21478" y="22444"/>
                  </a:cubicBezTo>
                  <a:cubicBezTo>
                    <a:pt x="22531" y="21994"/>
                    <a:pt x="23583" y="21567"/>
                    <a:pt x="24559" y="20975"/>
                  </a:cubicBezTo>
                  <a:cubicBezTo>
                    <a:pt x="24658" y="20920"/>
                    <a:pt x="24757" y="20865"/>
                    <a:pt x="24855" y="20799"/>
                  </a:cubicBezTo>
                  <a:lnTo>
                    <a:pt x="24921" y="20766"/>
                  </a:lnTo>
                  <a:cubicBezTo>
                    <a:pt x="25349" y="20514"/>
                    <a:pt x="25776" y="20273"/>
                    <a:pt x="26258" y="20174"/>
                  </a:cubicBezTo>
                  <a:lnTo>
                    <a:pt x="26292" y="20174"/>
                  </a:lnTo>
                  <a:cubicBezTo>
                    <a:pt x="26401" y="20152"/>
                    <a:pt x="26522" y="20142"/>
                    <a:pt x="26643" y="20142"/>
                  </a:cubicBezTo>
                  <a:cubicBezTo>
                    <a:pt x="27125" y="20142"/>
                    <a:pt x="27607" y="20317"/>
                    <a:pt x="27881" y="20690"/>
                  </a:cubicBezTo>
                  <a:lnTo>
                    <a:pt x="27936" y="20690"/>
                  </a:lnTo>
                  <a:cubicBezTo>
                    <a:pt x="28013" y="20690"/>
                    <a:pt x="28068" y="20678"/>
                    <a:pt x="28122" y="20656"/>
                  </a:cubicBezTo>
                  <a:cubicBezTo>
                    <a:pt x="28166" y="20602"/>
                    <a:pt x="28210" y="20547"/>
                    <a:pt x="28254" y="20503"/>
                  </a:cubicBezTo>
                  <a:lnTo>
                    <a:pt x="28298" y="20503"/>
                  </a:lnTo>
                  <a:cubicBezTo>
                    <a:pt x="28429" y="20503"/>
                    <a:pt x="28539" y="20547"/>
                    <a:pt x="28649" y="20613"/>
                  </a:cubicBezTo>
                  <a:cubicBezTo>
                    <a:pt x="28857" y="20722"/>
                    <a:pt x="28977" y="20997"/>
                    <a:pt x="29011" y="21249"/>
                  </a:cubicBezTo>
                  <a:cubicBezTo>
                    <a:pt x="29021" y="21348"/>
                    <a:pt x="29021" y="21446"/>
                    <a:pt x="28999" y="21545"/>
                  </a:cubicBezTo>
                  <a:cubicBezTo>
                    <a:pt x="28912" y="22027"/>
                    <a:pt x="28539" y="22411"/>
                    <a:pt x="28188" y="22751"/>
                  </a:cubicBezTo>
                  <a:cubicBezTo>
                    <a:pt x="27498" y="23441"/>
                    <a:pt x="26807" y="24121"/>
                    <a:pt x="26116" y="24790"/>
                  </a:cubicBezTo>
                  <a:lnTo>
                    <a:pt x="26314" y="24790"/>
                  </a:lnTo>
                  <a:cubicBezTo>
                    <a:pt x="27147" y="24790"/>
                    <a:pt x="34756" y="25711"/>
                    <a:pt x="34756" y="25799"/>
                  </a:cubicBezTo>
                  <a:cubicBezTo>
                    <a:pt x="36115" y="22476"/>
                    <a:pt x="36959" y="18453"/>
                    <a:pt x="36959" y="14451"/>
                  </a:cubicBezTo>
                  <a:cubicBezTo>
                    <a:pt x="36959" y="9572"/>
                    <a:pt x="35699" y="4726"/>
                    <a:pt x="32541" y="1251"/>
                  </a:cubicBezTo>
                  <a:lnTo>
                    <a:pt x="32530" y="1240"/>
                  </a:lnTo>
                  <a:cubicBezTo>
                    <a:pt x="32289" y="977"/>
                    <a:pt x="32047" y="736"/>
                    <a:pt x="31796" y="494"/>
                  </a:cubicBezTo>
                  <a:cubicBezTo>
                    <a:pt x="31598" y="297"/>
                    <a:pt x="31401" y="132"/>
                    <a:pt x="31138" y="45"/>
                  </a:cubicBezTo>
                  <a:cubicBezTo>
                    <a:pt x="31083" y="23"/>
                    <a:pt x="30732" y="1"/>
                    <a:pt x="30568" y="1"/>
                  </a:cubicBezTo>
                  <a:close/>
                  <a:moveTo>
                    <a:pt x="1" y="17411"/>
                  </a:moveTo>
                  <a:cubicBezTo>
                    <a:pt x="88" y="18617"/>
                    <a:pt x="417" y="19813"/>
                    <a:pt x="878" y="20942"/>
                  </a:cubicBezTo>
                  <a:cubicBezTo>
                    <a:pt x="1743" y="23102"/>
                    <a:pt x="3158" y="25141"/>
                    <a:pt x="5241" y="26182"/>
                  </a:cubicBezTo>
                  <a:cubicBezTo>
                    <a:pt x="5778" y="26457"/>
                    <a:pt x="6338" y="26708"/>
                    <a:pt x="6908" y="26950"/>
                  </a:cubicBezTo>
                  <a:cubicBezTo>
                    <a:pt x="6710" y="26413"/>
                    <a:pt x="6589" y="26062"/>
                    <a:pt x="6140" y="25689"/>
                  </a:cubicBezTo>
                  <a:cubicBezTo>
                    <a:pt x="6074" y="25678"/>
                    <a:pt x="5997" y="25667"/>
                    <a:pt x="5932" y="25656"/>
                  </a:cubicBezTo>
                  <a:cubicBezTo>
                    <a:pt x="5756" y="25612"/>
                    <a:pt x="5581" y="25546"/>
                    <a:pt x="5417" y="25459"/>
                  </a:cubicBezTo>
                  <a:cubicBezTo>
                    <a:pt x="5263" y="25382"/>
                    <a:pt x="5110" y="25273"/>
                    <a:pt x="4989" y="25141"/>
                  </a:cubicBezTo>
                  <a:lnTo>
                    <a:pt x="4989" y="25141"/>
                  </a:lnTo>
                  <a:cubicBezTo>
                    <a:pt x="5142" y="25229"/>
                    <a:pt x="5296" y="25305"/>
                    <a:pt x="5461" y="25349"/>
                  </a:cubicBezTo>
                  <a:cubicBezTo>
                    <a:pt x="5515" y="25371"/>
                    <a:pt x="5559" y="25382"/>
                    <a:pt x="5603" y="25393"/>
                  </a:cubicBezTo>
                  <a:cubicBezTo>
                    <a:pt x="5175" y="25229"/>
                    <a:pt x="4747" y="25130"/>
                    <a:pt x="4747" y="24461"/>
                  </a:cubicBezTo>
                  <a:lnTo>
                    <a:pt x="4747" y="24450"/>
                  </a:lnTo>
                  <a:cubicBezTo>
                    <a:pt x="4747" y="24253"/>
                    <a:pt x="4813" y="24055"/>
                    <a:pt x="4813" y="23869"/>
                  </a:cubicBezTo>
                  <a:cubicBezTo>
                    <a:pt x="4813" y="23836"/>
                    <a:pt x="4813" y="23804"/>
                    <a:pt x="4803" y="23770"/>
                  </a:cubicBezTo>
                  <a:cubicBezTo>
                    <a:pt x="4781" y="23595"/>
                    <a:pt x="4715" y="23453"/>
                    <a:pt x="4605" y="23321"/>
                  </a:cubicBezTo>
                  <a:cubicBezTo>
                    <a:pt x="4540" y="23310"/>
                    <a:pt x="4484" y="23288"/>
                    <a:pt x="4419" y="23277"/>
                  </a:cubicBezTo>
                  <a:lnTo>
                    <a:pt x="4561" y="23277"/>
                  </a:lnTo>
                  <a:cubicBezTo>
                    <a:pt x="4342" y="23036"/>
                    <a:pt x="4024" y="22849"/>
                    <a:pt x="3761" y="22641"/>
                  </a:cubicBezTo>
                  <a:cubicBezTo>
                    <a:pt x="3509" y="22444"/>
                    <a:pt x="3334" y="22093"/>
                    <a:pt x="3322" y="21797"/>
                  </a:cubicBezTo>
                  <a:cubicBezTo>
                    <a:pt x="3278" y="21896"/>
                    <a:pt x="3256" y="22005"/>
                    <a:pt x="3278" y="22126"/>
                  </a:cubicBezTo>
                  <a:cubicBezTo>
                    <a:pt x="3256" y="22093"/>
                    <a:pt x="3246" y="22049"/>
                    <a:pt x="3234" y="22016"/>
                  </a:cubicBezTo>
                  <a:cubicBezTo>
                    <a:pt x="3224" y="21984"/>
                    <a:pt x="3224" y="21940"/>
                    <a:pt x="3224" y="21906"/>
                  </a:cubicBezTo>
                  <a:cubicBezTo>
                    <a:pt x="3213" y="21830"/>
                    <a:pt x="3224" y="21753"/>
                    <a:pt x="3246" y="21677"/>
                  </a:cubicBezTo>
                  <a:cubicBezTo>
                    <a:pt x="3290" y="21523"/>
                    <a:pt x="3377" y="21391"/>
                    <a:pt x="3487" y="21270"/>
                  </a:cubicBezTo>
                  <a:cubicBezTo>
                    <a:pt x="3487" y="21260"/>
                    <a:pt x="3498" y="21249"/>
                    <a:pt x="3509" y="21249"/>
                  </a:cubicBezTo>
                  <a:cubicBezTo>
                    <a:pt x="2237" y="20064"/>
                    <a:pt x="1064" y="18782"/>
                    <a:pt x="1" y="1741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4453;p103">
              <a:extLst>
                <a:ext uri="{FF2B5EF4-FFF2-40B4-BE49-F238E27FC236}">
                  <a16:creationId xmlns:a16="http://schemas.microsoft.com/office/drawing/2014/main" id="{B043B623-AF96-669D-8EF1-9EC425937DD7}"/>
                </a:ext>
              </a:extLst>
            </p:cNvPr>
            <p:cNvSpPr/>
            <p:nvPr/>
          </p:nvSpPr>
          <p:spPr>
            <a:xfrm>
              <a:off x="3676316" y="2095237"/>
              <a:ext cx="277582" cy="92564"/>
            </a:xfrm>
            <a:custGeom>
              <a:avLst/>
              <a:gdLst/>
              <a:ahLst/>
              <a:cxnLst/>
              <a:rect l="l" t="t" r="r" b="b"/>
              <a:pathLst>
                <a:path w="17828" h="5945" extrusionOk="0">
                  <a:moveTo>
                    <a:pt x="1" y="0"/>
                  </a:moveTo>
                  <a:lnTo>
                    <a:pt x="1" y="0"/>
                  </a:lnTo>
                  <a:cubicBezTo>
                    <a:pt x="187" y="88"/>
                    <a:pt x="373" y="165"/>
                    <a:pt x="549" y="241"/>
                  </a:cubicBezTo>
                  <a:cubicBezTo>
                    <a:pt x="735" y="318"/>
                    <a:pt x="910" y="406"/>
                    <a:pt x="1097" y="482"/>
                  </a:cubicBezTo>
                  <a:lnTo>
                    <a:pt x="1634" y="746"/>
                  </a:lnTo>
                  <a:lnTo>
                    <a:pt x="2171" y="1009"/>
                  </a:lnTo>
                  <a:cubicBezTo>
                    <a:pt x="2873" y="1371"/>
                    <a:pt x="3563" y="1754"/>
                    <a:pt x="4265" y="2149"/>
                  </a:cubicBezTo>
                  <a:lnTo>
                    <a:pt x="5296" y="2741"/>
                  </a:lnTo>
                  <a:lnTo>
                    <a:pt x="5822" y="3037"/>
                  </a:lnTo>
                  <a:lnTo>
                    <a:pt x="6348" y="3323"/>
                  </a:lnTo>
                  <a:lnTo>
                    <a:pt x="6874" y="3608"/>
                  </a:lnTo>
                  <a:lnTo>
                    <a:pt x="7401" y="3893"/>
                  </a:lnTo>
                  <a:lnTo>
                    <a:pt x="7938" y="4156"/>
                  </a:lnTo>
                  <a:lnTo>
                    <a:pt x="8487" y="4419"/>
                  </a:lnTo>
                  <a:cubicBezTo>
                    <a:pt x="8848" y="4583"/>
                    <a:pt x="9221" y="4748"/>
                    <a:pt x="9593" y="4890"/>
                  </a:cubicBezTo>
                  <a:cubicBezTo>
                    <a:pt x="9966" y="5043"/>
                    <a:pt x="10350" y="5175"/>
                    <a:pt x="10734" y="5296"/>
                  </a:cubicBezTo>
                  <a:cubicBezTo>
                    <a:pt x="11118" y="5416"/>
                    <a:pt x="11501" y="5526"/>
                    <a:pt x="11896" y="5625"/>
                  </a:cubicBezTo>
                  <a:cubicBezTo>
                    <a:pt x="11951" y="5635"/>
                    <a:pt x="11995" y="5647"/>
                    <a:pt x="12049" y="5657"/>
                  </a:cubicBezTo>
                  <a:lnTo>
                    <a:pt x="12192" y="5691"/>
                  </a:lnTo>
                  <a:cubicBezTo>
                    <a:pt x="12247" y="5701"/>
                    <a:pt x="12291" y="5701"/>
                    <a:pt x="12346" y="5713"/>
                  </a:cubicBezTo>
                  <a:lnTo>
                    <a:pt x="12488" y="5745"/>
                  </a:lnTo>
                  <a:cubicBezTo>
                    <a:pt x="12543" y="5756"/>
                    <a:pt x="12587" y="5767"/>
                    <a:pt x="12641" y="5767"/>
                  </a:cubicBezTo>
                  <a:lnTo>
                    <a:pt x="12795" y="5800"/>
                  </a:lnTo>
                  <a:cubicBezTo>
                    <a:pt x="12839" y="5800"/>
                    <a:pt x="12894" y="5811"/>
                    <a:pt x="12938" y="5822"/>
                  </a:cubicBezTo>
                  <a:lnTo>
                    <a:pt x="13091" y="5844"/>
                  </a:lnTo>
                  <a:cubicBezTo>
                    <a:pt x="13573" y="5910"/>
                    <a:pt x="14058" y="5944"/>
                    <a:pt x="14542" y="5944"/>
                  </a:cubicBezTo>
                  <a:cubicBezTo>
                    <a:pt x="14863" y="5944"/>
                    <a:pt x="15184" y="5929"/>
                    <a:pt x="15503" y="5899"/>
                  </a:cubicBezTo>
                  <a:cubicBezTo>
                    <a:pt x="15909" y="5855"/>
                    <a:pt x="16303" y="5789"/>
                    <a:pt x="16698" y="5691"/>
                  </a:cubicBezTo>
                  <a:cubicBezTo>
                    <a:pt x="16797" y="5669"/>
                    <a:pt x="16885" y="5647"/>
                    <a:pt x="16983" y="5614"/>
                  </a:cubicBezTo>
                  <a:lnTo>
                    <a:pt x="17268" y="5526"/>
                  </a:lnTo>
                  <a:lnTo>
                    <a:pt x="17553" y="5428"/>
                  </a:lnTo>
                  <a:cubicBezTo>
                    <a:pt x="17652" y="5384"/>
                    <a:pt x="17740" y="5350"/>
                    <a:pt x="17828" y="5307"/>
                  </a:cubicBezTo>
                  <a:lnTo>
                    <a:pt x="17828" y="5307"/>
                  </a:lnTo>
                  <a:lnTo>
                    <a:pt x="17685" y="5350"/>
                  </a:lnTo>
                  <a:lnTo>
                    <a:pt x="17543" y="5394"/>
                  </a:lnTo>
                  <a:lnTo>
                    <a:pt x="17258" y="5460"/>
                  </a:lnTo>
                  <a:lnTo>
                    <a:pt x="16961" y="5526"/>
                  </a:lnTo>
                  <a:lnTo>
                    <a:pt x="16666" y="5581"/>
                  </a:lnTo>
                  <a:cubicBezTo>
                    <a:pt x="16281" y="5635"/>
                    <a:pt x="15887" y="5679"/>
                    <a:pt x="15492" y="5691"/>
                  </a:cubicBezTo>
                  <a:cubicBezTo>
                    <a:pt x="15393" y="5693"/>
                    <a:pt x="15293" y="5695"/>
                    <a:pt x="15194" y="5695"/>
                  </a:cubicBezTo>
                  <a:cubicBezTo>
                    <a:pt x="14504" y="5695"/>
                    <a:pt x="13817" y="5629"/>
                    <a:pt x="13146" y="5504"/>
                  </a:cubicBezTo>
                  <a:lnTo>
                    <a:pt x="12992" y="5482"/>
                  </a:lnTo>
                  <a:cubicBezTo>
                    <a:pt x="12948" y="5471"/>
                    <a:pt x="12905" y="5460"/>
                    <a:pt x="12850" y="5450"/>
                  </a:cubicBezTo>
                  <a:lnTo>
                    <a:pt x="12707" y="5428"/>
                  </a:lnTo>
                  <a:cubicBezTo>
                    <a:pt x="12663" y="5416"/>
                    <a:pt x="12609" y="5406"/>
                    <a:pt x="12565" y="5394"/>
                  </a:cubicBezTo>
                  <a:cubicBezTo>
                    <a:pt x="12466" y="5372"/>
                    <a:pt x="12368" y="5350"/>
                    <a:pt x="12280" y="5328"/>
                  </a:cubicBezTo>
                  <a:lnTo>
                    <a:pt x="12137" y="5285"/>
                  </a:lnTo>
                  <a:cubicBezTo>
                    <a:pt x="12083" y="5274"/>
                    <a:pt x="12039" y="5263"/>
                    <a:pt x="11995" y="5252"/>
                  </a:cubicBezTo>
                  <a:cubicBezTo>
                    <a:pt x="11611" y="5153"/>
                    <a:pt x="11228" y="5043"/>
                    <a:pt x="10855" y="4912"/>
                  </a:cubicBezTo>
                  <a:cubicBezTo>
                    <a:pt x="10482" y="4792"/>
                    <a:pt x="10120" y="4649"/>
                    <a:pt x="9747" y="4507"/>
                  </a:cubicBezTo>
                  <a:cubicBezTo>
                    <a:pt x="9386" y="4353"/>
                    <a:pt x="9023" y="4200"/>
                    <a:pt x="8662" y="4024"/>
                  </a:cubicBezTo>
                  <a:cubicBezTo>
                    <a:pt x="7225" y="3366"/>
                    <a:pt x="5844" y="2588"/>
                    <a:pt x="4419" y="1853"/>
                  </a:cubicBezTo>
                  <a:cubicBezTo>
                    <a:pt x="3706" y="1491"/>
                    <a:pt x="2993" y="1140"/>
                    <a:pt x="2259" y="823"/>
                  </a:cubicBezTo>
                  <a:lnTo>
                    <a:pt x="1700" y="592"/>
                  </a:lnTo>
                  <a:cubicBezTo>
                    <a:pt x="1514" y="516"/>
                    <a:pt x="1327" y="450"/>
                    <a:pt x="1141" y="373"/>
                  </a:cubicBezTo>
                  <a:lnTo>
                    <a:pt x="581" y="175"/>
                  </a:lnTo>
                  <a:cubicBezTo>
                    <a:pt x="384" y="121"/>
                    <a:pt x="198" y="6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4454;p103">
              <a:extLst>
                <a:ext uri="{FF2B5EF4-FFF2-40B4-BE49-F238E27FC236}">
                  <a16:creationId xmlns:a16="http://schemas.microsoft.com/office/drawing/2014/main" id="{3AD993F6-05E8-6BD5-9649-CC6B2DDCCA76}"/>
                </a:ext>
              </a:extLst>
            </p:cNvPr>
            <p:cNvSpPr/>
            <p:nvPr/>
          </p:nvSpPr>
          <p:spPr>
            <a:xfrm>
              <a:off x="3140801" y="1559208"/>
              <a:ext cx="95615" cy="74970"/>
            </a:xfrm>
            <a:custGeom>
              <a:avLst/>
              <a:gdLst/>
              <a:ahLst/>
              <a:cxnLst/>
              <a:rect l="l" t="t" r="r" b="b"/>
              <a:pathLst>
                <a:path w="6141" h="4815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56"/>
                    <a:pt x="122" y="100"/>
                    <a:pt x="188" y="154"/>
                  </a:cubicBezTo>
                  <a:cubicBezTo>
                    <a:pt x="253" y="209"/>
                    <a:pt x="319" y="253"/>
                    <a:pt x="385" y="308"/>
                  </a:cubicBezTo>
                  <a:cubicBezTo>
                    <a:pt x="516" y="407"/>
                    <a:pt x="648" y="505"/>
                    <a:pt x="780" y="593"/>
                  </a:cubicBezTo>
                  <a:cubicBezTo>
                    <a:pt x="1043" y="790"/>
                    <a:pt x="1306" y="987"/>
                    <a:pt x="1569" y="1174"/>
                  </a:cubicBezTo>
                  <a:cubicBezTo>
                    <a:pt x="2095" y="1569"/>
                    <a:pt x="2621" y="1952"/>
                    <a:pt x="3136" y="2336"/>
                  </a:cubicBezTo>
                  <a:cubicBezTo>
                    <a:pt x="3663" y="2720"/>
                    <a:pt x="4189" y="3104"/>
                    <a:pt x="4693" y="3509"/>
                  </a:cubicBezTo>
                  <a:cubicBezTo>
                    <a:pt x="4946" y="3718"/>
                    <a:pt x="5187" y="3926"/>
                    <a:pt x="5428" y="4134"/>
                  </a:cubicBezTo>
                  <a:cubicBezTo>
                    <a:pt x="5548" y="4244"/>
                    <a:pt x="5669" y="4354"/>
                    <a:pt x="5790" y="4474"/>
                  </a:cubicBezTo>
                  <a:lnTo>
                    <a:pt x="5965" y="4639"/>
                  </a:lnTo>
                  <a:cubicBezTo>
                    <a:pt x="6020" y="4705"/>
                    <a:pt x="6075" y="4759"/>
                    <a:pt x="6140" y="4814"/>
                  </a:cubicBezTo>
                  <a:cubicBezTo>
                    <a:pt x="6097" y="4748"/>
                    <a:pt x="6053" y="4671"/>
                    <a:pt x="6009" y="4605"/>
                  </a:cubicBezTo>
                  <a:cubicBezTo>
                    <a:pt x="5965" y="4529"/>
                    <a:pt x="5921" y="4463"/>
                    <a:pt x="5877" y="4398"/>
                  </a:cubicBezTo>
                  <a:cubicBezTo>
                    <a:pt x="5855" y="4354"/>
                    <a:pt x="5833" y="4320"/>
                    <a:pt x="5811" y="4288"/>
                  </a:cubicBezTo>
                  <a:lnTo>
                    <a:pt x="5735" y="4189"/>
                  </a:lnTo>
                  <a:cubicBezTo>
                    <a:pt x="5724" y="4178"/>
                    <a:pt x="5713" y="4156"/>
                    <a:pt x="5702" y="4145"/>
                  </a:cubicBezTo>
                  <a:lnTo>
                    <a:pt x="5658" y="4091"/>
                  </a:lnTo>
                  <a:lnTo>
                    <a:pt x="5582" y="3992"/>
                  </a:lnTo>
                  <a:cubicBezTo>
                    <a:pt x="5373" y="3740"/>
                    <a:pt x="5154" y="3487"/>
                    <a:pt x="4912" y="3257"/>
                  </a:cubicBezTo>
                  <a:cubicBezTo>
                    <a:pt x="4792" y="3136"/>
                    <a:pt x="4671" y="3027"/>
                    <a:pt x="4551" y="2917"/>
                  </a:cubicBezTo>
                  <a:cubicBezTo>
                    <a:pt x="4485" y="2863"/>
                    <a:pt x="4430" y="2807"/>
                    <a:pt x="4364" y="2753"/>
                  </a:cubicBezTo>
                  <a:cubicBezTo>
                    <a:pt x="4298" y="2698"/>
                    <a:pt x="4244" y="2643"/>
                    <a:pt x="4178" y="2600"/>
                  </a:cubicBezTo>
                  <a:cubicBezTo>
                    <a:pt x="3926" y="2380"/>
                    <a:pt x="3663" y="2183"/>
                    <a:pt x="3399" y="1986"/>
                  </a:cubicBezTo>
                  <a:cubicBezTo>
                    <a:pt x="3136" y="1799"/>
                    <a:pt x="2863" y="1601"/>
                    <a:pt x="2588" y="1426"/>
                  </a:cubicBezTo>
                  <a:cubicBezTo>
                    <a:pt x="2457" y="1328"/>
                    <a:pt x="2314" y="1240"/>
                    <a:pt x="2172" y="1152"/>
                  </a:cubicBezTo>
                  <a:cubicBezTo>
                    <a:pt x="2106" y="1108"/>
                    <a:pt x="2040" y="1065"/>
                    <a:pt x="1964" y="1021"/>
                  </a:cubicBezTo>
                  <a:cubicBezTo>
                    <a:pt x="1898" y="987"/>
                    <a:pt x="1821" y="944"/>
                    <a:pt x="1755" y="900"/>
                  </a:cubicBezTo>
                  <a:cubicBezTo>
                    <a:pt x="1470" y="736"/>
                    <a:pt x="1185" y="571"/>
                    <a:pt x="889" y="417"/>
                  </a:cubicBezTo>
                  <a:cubicBezTo>
                    <a:pt x="746" y="341"/>
                    <a:pt x="593" y="275"/>
                    <a:pt x="451" y="198"/>
                  </a:cubicBezTo>
                  <a:cubicBezTo>
                    <a:pt x="297" y="132"/>
                    <a:pt x="154" y="66"/>
                    <a:pt x="1" y="1"/>
                  </a:cubicBezTo>
                  <a:close/>
                </a:path>
              </a:pathLst>
            </a:custGeom>
            <a:solidFill>
              <a:srgbClr val="C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4455;p103">
              <a:extLst>
                <a:ext uri="{FF2B5EF4-FFF2-40B4-BE49-F238E27FC236}">
                  <a16:creationId xmlns:a16="http://schemas.microsoft.com/office/drawing/2014/main" id="{7EE90574-F33E-A208-CEE0-E7AC28CB7485}"/>
                </a:ext>
              </a:extLst>
            </p:cNvPr>
            <p:cNvSpPr/>
            <p:nvPr/>
          </p:nvSpPr>
          <p:spPr>
            <a:xfrm>
              <a:off x="3061939" y="1568955"/>
              <a:ext cx="148865" cy="86040"/>
            </a:xfrm>
            <a:custGeom>
              <a:avLst/>
              <a:gdLst/>
              <a:ahLst/>
              <a:cxnLst/>
              <a:rect l="l" t="t" r="r" b="b"/>
              <a:pathLst>
                <a:path w="9561" h="5526" extrusionOk="0">
                  <a:moveTo>
                    <a:pt x="0" y="0"/>
                  </a:moveTo>
                  <a:lnTo>
                    <a:pt x="0" y="0"/>
                  </a:lnTo>
                  <a:cubicBezTo>
                    <a:pt x="899" y="252"/>
                    <a:pt x="1777" y="570"/>
                    <a:pt x="2610" y="965"/>
                  </a:cubicBezTo>
                  <a:cubicBezTo>
                    <a:pt x="3443" y="1360"/>
                    <a:pt x="4254" y="1820"/>
                    <a:pt x="5033" y="2302"/>
                  </a:cubicBezTo>
                  <a:lnTo>
                    <a:pt x="5187" y="2401"/>
                  </a:lnTo>
                  <a:lnTo>
                    <a:pt x="5329" y="2488"/>
                  </a:lnTo>
                  <a:cubicBezTo>
                    <a:pt x="5384" y="2522"/>
                    <a:pt x="5428" y="2554"/>
                    <a:pt x="5482" y="2588"/>
                  </a:cubicBezTo>
                  <a:lnTo>
                    <a:pt x="5625" y="2675"/>
                  </a:lnTo>
                  <a:lnTo>
                    <a:pt x="5921" y="2873"/>
                  </a:lnTo>
                  <a:cubicBezTo>
                    <a:pt x="6020" y="2927"/>
                    <a:pt x="6108" y="2993"/>
                    <a:pt x="6206" y="3059"/>
                  </a:cubicBezTo>
                  <a:lnTo>
                    <a:pt x="6502" y="3256"/>
                  </a:lnTo>
                  <a:lnTo>
                    <a:pt x="6787" y="3453"/>
                  </a:lnTo>
                  <a:lnTo>
                    <a:pt x="7368" y="3837"/>
                  </a:lnTo>
                  <a:cubicBezTo>
                    <a:pt x="7752" y="4101"/>
                    <a:pt x="8136" y="4364"/>
                    <a:pt x="8530" y="4627"/>
                  </a:cubicBezTo>
                  <a:cubicBezTo>
                    <a:pt x="8728" y="4747"/>
                    <a:pt x="8914" y="4879"/>
                    <a:pt x="9100" y="5021"/>
                  </a:cubicBezTo>
                  <a:cubicBezTo>
                    <a:pt x="9276" y="5164"/>
                    <a:pt x="9441" y="5328"/>
                    <a:pt x="9561" y="5526"/>
                  </a:cubicBezTo>
                  <a:cubicBezTo>
                    <a:pt x="9517" y="5416"/>
                    <a:pt x="9463" y="5317"/>
                    <a:pt x="9397" y="5219"/>
                  </a:cubicBezTo>
                  <a:cubicBezTo>
                    <a:pt x="9331" y="5120"/>
                    <a:pt x="9254" y="5021"/>
                    <a:pt x="9178" y="4934"/>
                  </a:cubicBezTo>
                  <a:cubicBezTo>
                    <a:pt x="9013" y="4758"/>
                    <a:pt x="8837" y="4605"/>
                    <a:pt x="8651" y="4451"/>
                  </a:cubicBezTo>
                  <a:cubicBezTo>
                    <a:pt x="8300" y="4155"/>
                    <a:pt x="7938" y="3859"/>
                    <a:pt x="7565" y="3563"/>
                  </a:cubicBezTo>
                  <a:cubicBezTo>
                    <a:pt x="6831" y="2993"/>
                    <a:pt x="6064" y="2434"/>
                    <a:pt x="5263" y="1940"/>
                  </a:cubicBezTo>
                  <a:cubicBezTo>
                    <a:pt x="4463" y="1447"/>
                    <a:pt x="3618" y="1009"/>
                    <a:pt x="2741" y="658"/>
                  </a:cubicBezTo>
                  <a:cubicBezTo>
                    <a:pt x="2303" y="493"/>
                    <a:pt x="1854" y="339"/>
                    <a:pt x="1393" y="230"/>
                  </a:cubicBezTo>
                  <a:lnTo>
                    <a:pt x="1218" y="186"/>
                  </a:lnTo>
                  <a:cubicBezTo>
                    <a:pt x="1163" y="175"/>
                    <a:pt x="1108" y="164"/>
                    <a:pt x="1042" y="154"/>
                  </a:cubicBezTo>
                  <a:lnTo>
                    <a:pt x="965" y="132"/>
                  </a:lnTo>
                  <a:cubicBezTo>
                    <a:pt x="933" y="132"/>
                    <a:pt x="899" y="120"/>
                    <a:pt x="878" y="120"/>
                  </a:cubicBezTo>
                  <a:lnTo>
                    <a:pt x="702" y="88"/>
                  </a:lnTo>
                  <a:lnTo>
                    <a:pt x="614" y="76"/>
                  </a:lnTo>
                  <a:lnTo>
                    <a:pt x="527" y="66"/>
                  </a:lnTo>
                  <a:lnTo>
                    <a:pt x="351" y="33"/>
                  </a:lnTo>
                  <a:lnTo>
                    <a:pt x="264" y="33"/>
                  </a:lnTo>
                  <a:lnTo>
                    <a:pt x="176" y="22"/>
                  </a:lnTo>
                  <a:cubicBezTo>
                    <a:pt x="121" y="11"/>
                    <a:pt x="56" y="11"/>
                    <a:pt x="0" y="0"/>
                  </a:cubicBezTo>
                  <a:close/>
                </a:path>
              </a:pathLst>
            </a:custGeom>
            <a:solidFill>
              <a:srgbClr val="C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4456;p103">
              <a:extLst>
                <a:ext uri="{FF2B5EF4-FFF2-40B4-BE49-F238E27FC236}">
                  <a16:creationId xmlns:a16="http://schemas.microsoft.com/office/drawing/2014/main" id="{D1CE7602-28BF-72EC-D60B-C9EEBC6801AE}"/>
                </a:ext>
              </a:extLst>
            </p:cNvPr>
            <p:cNvSpPr/>
            <p:nvPr/>
          </p:nvSpPr>
          <p:spPr>
            <a:xfrm>
              <a:off x="3081059" y="1642181"/>
              <a:ext cx="101750" cy="51225"/>
            </a:xfrm>
            <a:custGeom>
              <a:avLst/>
              <a:gdLst/>
              <a:ahLst/>
              <a:cxnLst/>
              <a:rect l="l" t="t" r="r" b="b"/>
              <a:pathLst>
                <a:path w="6535" h="3290" extrusionOk="0">
                  <a:moveTo>
                    <a:pt x="0" y="0"/>
                  </a:moveTo>
                  <a:cubicBezTo>
                    <a:pt x="143" y="66"/>
                    <a:pt x="285" y="121"/>
                    <a:pt x="439" y="176"/>
                  </a:cubicBezTo>
                  <a:cubicBezTo>
                    <a:pt x="582" y="241"/>
                    <a:pt x="724" y="297"/>
                    <a:pt x="867" y="351"/>
                  </a:cubicBezTo>
                  <a:cubicBezTo>
                    <a:pt x="1163" y="461"/>
                    <a:pt x="1448" y="570"/>
                    <a:pt x="1744" y="680"/>
                  </a:cubicBezTo>
                  <a:cubicBezTo>
                    <a:pt x="2325" y="889"/>
                    <a:pt x="2906" y="1096"/>
                    <a:pt x="3476" y="1338"/>
                  </a:cubicBezTo>
                  <a:cubicBezTo>
                    <a:pt x="3618" y="1393"/>
                    <a:pt x="3750" y="1447"/>
                    <a:pt x="3893" y="1513"/>
                  </a:cubicBezTo>
                  <a:cubicBezTo>
                    <a:pt x="4035" y="1579"/>
                    <a:pt x="4167" y="1634"/>
                    <a:pt x="4310" y="1710"/>
                  </a:cubicBezTo>
                  <a:cubicBezTo>
                    <a:pt x="4441" y="1776"/>
                    <a:pt x="4583" y="1842"/>
                    <a:pt x="4715" y="1908"/>
                  </a:cubicBezTo>
                  <a:lnTo>
                    <a:pt x="4814" y="1963"/>
                  </a:lnTo>
                  <a:lnTo>
                    <a:pt x="4912" y="2029"/>
                  </a:lnTo>
                  <a:cubicBezTo>
                    <a:pt x="4945" y="2039"/>
                    <a:pt x="4978" y="2061"/>
                    <a:pt x="5011" y="2083"/>
                  </a:cubicBezTo>
                  <a:cubicBezTo>
                    <a:pt x="5044" y="2105"/>
                    <a:pt x="5077" y="2117"/>
                    <a:pt x="5109" y="2138"/>
                  </a:cubicBezTo>
                  <a:lnTo>
                    <a:pt x="5209" y="2204"/>
                  </a:lnTo>
                  <a:cubicBezTo>
                    <a:pt x="5241" y="2215"/>
                    <a:pt x="5274" y="2237"/>
                    <a:pt x="5296" y="2259"/>
                  </a:cubicBezTo>
                  <a:lnTo>
                    <a:pt x="5351" y="2292"/>
                  </a:lnTo>
                  <a:lnTo>
                    <a:pt x="5395" y="2324"/>
                  </a:lnTo>
                  <a:lnTo>
                    <a:pt x="5494" y="2390"/>
                  </a:lnTo>
                  <a:lnTo>
                    <a:pt x="5581" y="2456"/>
                  </a:lnTo>
                  <a:lnTo>
                    <a:pt x="5680" y="2522"/>
                  </a:lnTo>
                  <a:lnTo>
                    <a:pt x="5723" y="2555"/>
                  </a:lnTo>
                  <a:lnTo>
                    <a:pt x="5767" y="2588"/>
                  </a:lnTo>
                  <a:cubicBezTo>
                    <a:pt x="5801" y="2609"/>
                    <a:pt x="5823" y="2631"/>
                    <a:pt x="5855" y="2665"/>
                  </a:cubicBezTo>
                  <a:lnTo>
                    <a:pt x="5943" y="2731"/>
                  </a:lnTo>
                  <a:cubicBezTo>
                    <a:pt x="5976" y="2752"/>
                    <a:pt x="6009" y="2785"/>
                    <a:pt x="6030" y="2807"/>
                  </a:cubicBezTo>
                  <a:lnTo>
                    <a:pt x="6074" y="2840"/>
                  </a:lnTo>
                  <a:lnTo>
                    <a:pt x="6118" y="2884"/>
                  </a:lnTo>
                  <a:lnTo>
                    <a:pt x="6206" y="2960"/>
                  </a:lnTo>
                  <a:lnTo>
                    <a:pt x="6535" y="3289"/>
                  </a:lnTo>
                  <a:cubicBezTo>
                    <a:pt x="6469" y="3147"/>
                    <a:pt x="6393" y="3016"/>
                    <a:pt x="6294" y="2884"/>
                  </a:cubicBezTo>
                  <a:cubicBezTo>
                    <a:pt x="6206" y="2752"/>
                    <a:pt x="6108" y="2631"/>
                    <a:pt x="5998" y="2511"/>
                  </a:cubicBezTo>
                  <a:cubicBezTo>
                    <a:pt x="5899" y="2390"/>
                    <a:pt x="5789" y="2270"/>
                    <a:pt x="5669" y="2171"/>
                  </a:cubicBezTo>
                  <a:cubicBezTo>
                    <a:pt x="5636" y="2138"/>
                    <a:pt x="5603" y="2117"/>
                    <a:pt x="5581" y="2083"/>
                  </a:cubicBezTo>
                  <a:lnTo>
                    <a:pt x="5538" y="2051"/>
                  </a:lnTo>
                  <a:lnTo>
                    <a:pt x="5482" y="2007"/>
                  </a:lnTo>
                  <a:cubicBezTo>
                    <a:pt x="5460" y="1985"/>
                    <a:pt x="5428" y="1963"/>
                    <a:pt x="5395" y="1930"/>
                  </a:cubicBezTo>
                  <a:lnTo>
                    <a:pt x="5296" y="1864"/>
                  </a:lnTo>
                  <a:cubicBezTo>
                    <a:pt x="5263" y="1831"/>
                    <a:pt x="5231" y="1810"/>
                    <a:pt x="5197" y="1788"/>
                  </a:cubicBezTo>
                  <a:cubicBezTo>
                    <a:pt x="5175" y="1766"/>
                    <a:pt x="5143" y="1744"/>
                    <a:pt x="5109" y="1722"/>
                  </a:cubicBezTo>
                  <a:lnTo>
                    <a:pt x="5011" y="1656"/>
                  </a:lnTo>
                  <a:lnTo>
                    <a:pt x="4902" y="1590"/>
                  </a:lnTo>
                  <a:cubicBezTo>
                    <a:pt x="4770" y="1503"/>
                    <a:pt x="4638" y="1415"/>
                    <a:pt x="4496" y="1349"/>
                  </a:cubicBezTo>
                  <a:lnTo>
                    <a:pt x="4441" y="1316"/>
                  </a:lnTo>
                  <a:lnTo>
                    <a:pt x="4386" y="1283"/>
                  </a:lnTo>
                  <a:lnTo>
                    <a:pt x="4288" y="1228"/>
                  </a:lnTo>
                  <a:cubicBezTo>
                    <a:pt x="4210" y="1196"/>
                    <a:pt x="4145" y="1162"/>
                    <a:pt x="4068" y="1130"/>
                  </a:cubicBezTo>
                  <a:cubicBezTo>
                    <a:pt x="4003" y="1096"/>
                    <a:pt x="3925" y="1064"/>
                    <a:pt x="3849" y="1031"/>
                  </a:cubicBezTo>
                  <a:cubicBezTo>
                    <a:pt x="3783" y="998"/>
                    <a:pt x="3706" y="965"/>
                    <a:pt x="3640" y="932"/>
                  </a:cubicBezTo>
                  <a:cubicBezTo>
                    <a:pt x="3345" y="811"/>
                    <a:pt x="3048" y="713"/>
                    <a:pt x="2753" y="614"/>
                  </a:cubicBezTo>
                  <a:lnTo>
                    <a:pt x="2292" y="483"/>
                  </a:lnTo>
                  <a:cubicBezTo>
                    <a:pt x="2226" y="461"/>
                    <a:pt x="2149" y="439"/>
                    <a:pt x="2073" y="417"/>
                  </a:cubicBezTo>
                  <a:lnTo>
                    <a:pt x="1842" y="351"/>
                  </a:lnTo>
                  <a:cubicBezTo>
                    <a:pt x="1535" y="275"/>
                    <a:pt x="1240" y="209"/>
                    <a:pt x="933" y="143"/>
                  </a:cubicBezTo>
                  <a:cubicBezTo>
                    <a:pt x="779" y="121"/>
                    <a:pt x="626" y="88"/>
                    <a:pt x="461" y="66"/>
                  </a:cubicBezTo>
                  <a:cubicBezTo>
                    <a:pt x="307" y="44"/>
                    <a:pt x="154" y="11"/>
                    <a:pt x="0" y="0"/>
                  </a:cubicBezTo>
                  <a:close/>
                </a:path>
              </a:pathLst>
            </a:custGeom>
            <a:solidFill>
              <a:srgbClr val="C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4457;p103">
              <a:extLst>
                <a:ext uri="{FF2B5EF4-FFF2-40B4-BE49-F238E27FC236}">
                  <a16:creationId xmlns:a16="http://schemas.microsoft.com/office/drawing/2014/main" id="{275791FE-8A16-71C5-9065-844867AC2100}"/>
                </a:ext>
              </a:extLst>
            </p:cNvPr>
            <p:cNvSpPr/>
            <p:nvPr/>
          </p:nvSpPr>
          <p:spPr>
            <a:xfrm>
              <a:off x="2054264" y="1654839"/>
              <a:ext cx="893313" cy="579375"/>
            </a:xfrm>
            <a:custGeom>
              <a:avLst/>
              <a:gdLst/>
              <a:ahLst/>
              <a:cxnLst/>
              <a:rect l="l" t="t" r="r" b="b"/>
              <a:pathLst>
                <a:path w="57374" h="37211" extrusionOk="0">
                  <a:moveTo>
                    <a:pt x="31972" y="1"/>
                  </a:moveTo>
                  <a:cubicBezTo>
                    <a:pt x="30902" y="1"/>
                    <a:pt x="29785" y="239"/>
                    <a:pt x="29274" y="1128"/>
                  </a:cubicBezTo>
                  <a:cubicBezTo>
                    <a:pt x="27300" y="1260"/>
                    <a:pt x="25437" y="1007"/>
                    <a:pt x="23495" y="1599"/>
                  </a:cubicBezTo>
                  <a:cubicBezTo>
                    <a:pt x="21610" y="2181"/>
                    <a:pt x="19855" y="3222"/>
                    <a:pt x="18485" y="4647"/>
                  </a:cubicBezTo>
                  <a:cubicBezTo>
                    <a:pt x="16851" y="6347"/>
                    <a:pt x="15152" y="8243"/>
                    <a:pt x="12850" y="8748"/>
                  </a:cubicBezTo>
                  <a:cubicBezTo>
                    <a:pt x="12137" y="8901"/>
                    <a:pt x="11413" y="8912"/>
                    <a:pt x="10690" y="8956"/>
                  </a:cubicBezTo>
                  <a:cubicBezTo>
                    <a:pt x="8409" y="9098"/>
                    <a:pt x="6107" y="9636"/>
                    <a:pt x="4155" y="10820"/>
                  </a:cubicBezTo>
                  <a:cubicBezTo>
                    <a:pt x="1513" y="12431"/>
                    <a:pt x="55" y="15150"/>
                    <a:pt x="33" y="18254"/>
                  </a:cubicBezTo>
                  <a:cubicBezTo>
                    <a:pt x="0" y="23044"/>
                    <a:pt x="2226" y="26740"/>
                    <a:pt x="5482" y="29535"/>
                  </a:cubicBezTo>
                  <a:cubicBezTo>
                    <a:pt x="8750" y="32342"/>
                    <a:pt x="13047" y="34249"/>
                    <a:pt x="17104" y="35445"/>
                  </a:cubicBezTo>
                  <a:cubicBezTo>
                    <a:pt x="20448" y="36432"/>
                    <a:pt x="23880" y="37188"/>
                    <a:pt x="27366" y="37210"/>
                  </a:cubicBezTo>
                  <a:cubicBezTo>
                    <a:pt x="27444" y="37210"/>
                    <a:pt x="27521" y="37211"/>
                    <a:pt x="27598" y="37211"/>
                  </a:cubicBezTo>
                  <a:cubicBezTo>
                    <a:pt x="30009" y="37211"/>
                    <a:pt x="32417" y="36878"/>
                    <a:pt x="34712" y="36125"/>
                  </a:cubicBezTo>
                  <a:cubicBezTo>
                    <a:pt x="36959" y="35368"/>
                    <a:pt x="39119" y="34480"/>
                    <a:pt x="41444" y="33976"/>
                  </a:cubicBezTo>
                  <a:cubicBezTo>
                    <a:pt x="43691" y="33493"/>
                    <a:pt x="46048" y="33087"/>
                    <a:pt x="48197" y="32232"/>
                  </a:cubicBezTo>
                  <a:cubicBezTo>
                    <a:pt x="51881" y="30763"/>
                    <a:pt x="55532" y="27189"/>
                    <a:pt x="55653" y="23022"/>
                  </a:cubicBezTo>
                  <a:cubicBezTo>
                    <a:pt x="55663" y="22266"/>
                    <a:pt x="55576" y="21499"/>
                    <a:pt x="55225" y="20830"/>
                  </a:cubicBezTo>
                  <a:cubicBezTo>
                    <a:pt x="54874" y="20161"/>
                    <a:pt x="54249" y="19613"/>
                    <a:pt x="53504" y="19514"/>
                  </a:cubicBezTo>
                  <a:cubicBezTo>
                    <a:pt x="55159" y="17859"/>
                    <a:pt x="56486" y="15688"/>
                    <a:pt x="57001" y="13396"/>
                  </a:cubicBezTo>
                  <a:cubicBezTo>
                    <a:pt x="57297" y="12102"/>
                    <a:pt x="57374" y="10743"/>
                    <a:pt x="56957" y="9483"/>
                  </a:cubicBezTo>
                  <a:cubicBezTo>
                    <a:pt x="56552" y="8233"/>
                    <a:pt x="55598" y="7103"/>
                    <a:pt x="54348" y="6708"/>
                  </a:cubicBezTo>
                  <a:cubicBezTo>
                    <a:pt x="53968" y="6588"/>
                    <a:pt x="53581" y="6536"/>
                    <a:pt x="53190" y="6536"/>
                  </a:cubicBezTo>
                  <a:cubicBezTo>
                    <a:pt x="52192" y="6536"/>
                    <a:pt x="51177" y="6874"/>
                    <a:pt x="50247" y="7268"/>
                  </a:cubicBezTo>
                  <a:cubicBezTo>
                    <a:pt x="48953" y="7827"/>
                    <a:pt x="47671" y="8506"/>
                    <a:pt x="46268" y="8594"/>
                  </a:cubicBezTo>
                  <a:cubicBezTo>
                    <a:pt x="46167" y="8600"/>
                    <a:pt x="46066" y="8603"/>
                    <a:pt x="45965" y="8603"/>
                  </a:cubicBezTo>
                  <a:cubicBezTo>
                    <a:pt x="44306" y="8603"/>
                    <a:pt x="42707" y="7769"/>
                    <a:pt x="41488" y="6632"/>
                  </a:cubicBezTo>
                  <a:cubicBezTo>
                    <a:pt x="40150" y="5382"/>
                    <a:pt x="39448" y="3529"/>
                    <a:pt x="38089" y="2389"/>
                  </a:cubicBezTo>
                  <a:cubicBezTo>
                    <a:pt x="36729" y="1238"/>
                    <a:pt x="35183" y="371"/>
                    <a:pt x="33407" y="119"/>
                  </a:cubicBezTo>
                  <a:cubicBezTo>
                    <a:pt x="32987" y="55"/>
                    <a:pt x="32485" y="1"/>
                    <a:pt x="319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4458;p103">
              <a:extLst>
                <a:ext uri="{FF2B5EF4-FFF2-40B4-BE49-F238E27FC236}">
                  <a16:creationId xmlns:a16="http://schemas.microsoft.com/office/drawing/2014/main" id="{7BB6111C-99CA-8BC2-28DA-AB5B0F29E39F}"/>
                </a:ext>
              </a:extLst>
            </p:cNvPr>
            <p:cNvSpPr/>
            <p:nvPr/>
          </p:nvSpPr>
          <p:spPr>
            <a:xfrm>
              <a:off x="2818689" y="1756200"/>
              <a:ext cx="126849" cy="75810"/>
            </a:xfrm>
            <a:custGeom>
              <a:avLst/>
              <a:gdLst/>
              <a:ahLst/>
              <a:cxnLst/>
              <a:rect l="l" t="t" r="r" b="b"/>
              <a:pathLst>
                <a:path w="8147" h="4869" extrusionOk="0">
                  <a:moveTo>
                    <a:pt x="4101" y="1"/>
                  </a:moveTo>
                  <a:cubicBezTo>
                    <a:pt x="3103" y="1"/>
                    <a:pt x="2084" y="341"/>
                    <a:pt x="1151" y="736"/>
                  </a:cubicBezTo>
                  <a:cubicBezTo>
                    <a:pt x="768" y="900"/>
                    <a:pt x="384" y="1075"/>
                    <a:pt x="0" y="1251"/>
                  </a:cubicBezTo>
                  <a:lnTo>
                    <a:pt x="0" y="1273"/>
                  </a:lnTo>
                  <a:cubicBezTo>
                    <a:pt x="384" y="1097"/>
                    <a:pt x="768" y="922"/>
                    <a:pt x="1151" y="758"/>
                  </a:cubicBezTo>
                  <a:cubicBezTo>
                    <a:pt x="2084" y="363"/>
                    <a:pt x="3103" y="34"/>
                    <a:pt x="4101" y="34"/>
                  </a:cubicBezTo>
                  <a:cubicBezTo>
                    <a:pt x="4484" y="34"/>
                    <a:pt x="4868" y="78"/>
                    <a:pt x="5252" y="198"/>
                  </a:cubicBezTo>
                  <a:cubicBezTo>
                    <a:pt x="6502" y="593"/>
                    <a:pt x="7456" y="1723"/>
                    <a:pt x="7861" y="2973"/>
                  </a:cubicBezTo>
                  <a:cubicBezTo>
                    <a:pt x="8058" y="3587"/>
                    <a:pt x="8146" y="4222"/>
                    <a:pt x="8146" y="4869"/>
                  </a:cubicBezTo>
                  <a:cubicBezTo>
                    <a:pt x="8146" y="4222"/>
                    <a:pt x="8070" y="3565"/>
                    <a:pt x="7861" y="2951"/>
                  </a:cubicBezTo>
                  <a:cubicBezTo>
                    <a:pt x="7456" y="1689"/>
                    <a:pt x="6502" y="571"/>
                    <a:pt x="5252" y="176"/>
                  </a:cubicBezTo>
                  <a:cubicBezTo>
                    <a:pt x="4868" y="56"/>
                    <a:pt x="4484" y="1"/>
                    <a:pt x="4101" y="1"/>
                  </a:cubicBezTo>
                  <a:close/>
                </a:path>
              </a:pathLst>
            </a:custGeom>
            <a:solidFill>
              <a:srgbClr val="BE93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4459;p103">
              <a:extLst>
                <a:ext uri="{FF2B5EF4-FFF2-40B4-BE49-F238E27FC236}">
                  <a16:creationId xmlns:a16="http://schemas.microsoft.com/office/drawing/2014/main" id="{874495E7-4964-C221-317C-248923C54DE9}"/>
                </a:ext>
              </a:extLst>
            </p:cNvPr>
            <p:cNvSpPr/>
            <p:nvPr/>
          </p:nvSpPr>
          <p:spPr>
            <a:xfrm>
              <a:off x="2667271" y="1714737"/>
              <a:ext cx="125992" cy="74098"/>
            </a:xfrm>
            <a:custGeom>
              <a:avLst/>
              <a:gdLst/>
              <a:ahLst/>
              <a:cxnLst/>
              <a:rect l="l" t="t" r="r" b="b"/>
              <a:pathLst>
                <a:path w="8092" h="4759" extrusionOk="0">
                  <a:moveTo>
                    <a:pt x="0" y="0"/>
                  </a:moveTo>
                  <a:cubicBezTo>
                    <a:pt x="669" y="943"/>
                    <a:pt x="1261" y="1984"/>
                    <a:pt x="2117" y="2785"/>
                  </a:cubicBezTo>
                  <a:cubicBezTo>
                    <a:pt x="3333" y="3925"/>
                    <a:pt x="4934" y="4758"/>
                    <a:pt x="6590" y="4758"/>
                  </a:cubicBezTo>
                  <a:cubicBezTo>
                    <a:pt x="6688" y="4758"/>
                    <a:pt x="6798" y="4758"/>
                    <a:pt x="6897" y="4747"/>
                  </a:cubicBezTo>
                  <a:cubicBezTo>
                    <a:pt x="7302" y="4725"/>
                    <a:pt x="7697" y="4649"/>
                    <a:pt x="8091" y="4539"/>
                  </a:cubicBezTo>
                  <a:lnTo>
                    <a:pt x="8091" y="4517"/>
                  </a:lnTo>
                  <a:cubicBezTo>
                    <a:pt x="7697" y="4627"/>
                    <a:pt x="7302" y="4693"/>
                    <a:pt x="6897" y="4725"/>
                  </a:cubicBezTo>
                  <a:cubicBezTo>
                    <a:pt x="6798" y="4725"/>
                    <a:pt x="6688" y="4737"/>
                    <a:pt x="6590" y="4737"/>
                  </a:cubicBezTo>
                  <a:cubicBezTo>
                    <a:pt x="4934" y="4737"/>
                    <a:pt x="3333" y="3892"/>
                    <a:pt x="2117" y="2763"/>
                  </a:cubicBezTo>
                  <a:cubicBezTo>
                    <a:pt x="1272" y="1962"/>
                    <a:pt x="680" y="943"/>
                    <a:pt x="11" y="0"/>
                  </a:cubicBezTo>
                  <a:close/>
                </a:path>
              </a:pathLst>
            </a:custGeom>
            <a:solidFill>
              <a:srgbClr val="3E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4460;p103">
              <a:extLst>
                <a:ext uri="{FF2B5EF4-FFF2-40B4-BE49-F238E27FC236}">
                  <a16:creationId xmlns:a16="http://schemas.microsoft.com/office/drawing/2014/main" id="{D214E565-54AB-8029-20B9-7B8A257DA725}"/>
                </a:ext>
              </a:extLst>
            </p:cNvPr>
            <p:cNvSpPr/>
            <p:nvPr/>
          </p:nvSpPr>
          <p:spPr>
            <a:xfrm>
              <a:off x="2532403" y="1653625"/>
              <a:ext cx="135054" cy="61128"/>
            </a:xfrm>
            <a:custGeom>
              <a:avLst/>
              <a:gdLst/>
              <a:ahLst/>
              <a:cxnLst/>
              <a:rect l="l" t="t" r="r" b="b"/>
              <a:pathLst>
                <a:path w="8674" h="3926" extrusionOk="0">
                  <a:moveTo>
                    <a:pt x="1075" y="0"/>
                  </a:moveTo>
                  <a:cubicBezTo>
                    <a:pt x="812" y="0"/>
                    <a:pt x="538" y="22"/>
                    <a:pt x="286" y="88"/>
                  </a:cubicBezTo>
                  <a:cubicBezTo>
                    <a:pt x="209" y="98"/>
                    <a:pt x="110" y="154"/>
                    <a:pt x="1" y="219"/>
                  </a:cubicBezTo>
                  <a:cubicBezTo>
                    <a:pt x="407" y="120"/>
                    <a:pt x="845" y="76"/>
                    <a:pt x="1272" y="76"/>
                  </a:cubicBezTo>
                  <a:cubicBezTo>
                    <a:pt x="1777" y="76"/>
                    <a:pt x="2281" y="132"/>
                    <a:pt x="2698" y="197"/>
                  </a:cubicBezTo>
                  <a:cubicBezTo>
                    <a:pt x="4474" y="449"/>
                    <a:pt x="6020" y="1316"/>
                    <a:pt x="7380" y="2467"/>
                  </a:cubicBezTo>
                  <a:cubicBezTo>
                    <a:pt x="7873" y="2883"/>
                    <a:pt x="8279" y="3387"/>
                    <a:pt x="8662" y="3925"/>
                  </a:cubicBezTo>
                  <a:lnTo>
                    <a:pt x="8673" y="3925"/>
                  </a:lnTo>
                  <a:cubicBezTo>
                    <a:pt x="8289" y="3377"/>
                    <a:pt x="7884" y="2861"/>
                    <a:pt x="7380" y="2445"/>
                  </a:cubicBezTo>
                  <a:cubicBezTo>
                    <a:pt x="6020" y="1294"/>
                    <a:pt x="4474" y="427"/>
                    <a:pt x="2698" y="164"/>
                  </a:cubicBezTo>
                  <a:cubicBezTo>
                    <a:pt x="2183" y="88"/>
                    <a:pt x="1623" y="0"/>
                    <a:pt x="1075" y="0"/>
                  </a:cubicBezTo>
                  <a:close/>
                </a:path>
              </a:pathLst>
            </a:custGeom>
            <a:solidFill>
              <a:srgbClr val="C6A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4461;p103">
              <a:extLst>
                <a:ext uri="{FF2B5EF4-FFF2-40B4-BE49-F238E27FC236}">
                  <a16:creationId xmlns:a16="http://schemas.microsoft.com/office/drawing/2014/main" id="{9B3B0C49-77F5-93F4-1820-D4AC667FE53E}"/>
                </a:ext>
              </a:extLst>
            </p:cNvPr>
            <p:cNvSpPr/>
            <p:nvPr/>
          </p:nvSpPr>
          <p:spPr>
            <a:xfrm>
              <a:off x="2793247" y="1775662"/>
              <a:ext cx="25457" cy="9762"/>
            </a:xfrm>
            <a:custGeom>
              <a:avLst/>
              <a:gdLst/>
              <a:ahLst/>
              <a:cxnLst/>
              <a:rect l="l" t="t" r="r" b="b"/>
              <a:pathLst>
                <a:path w="1635" h="627" extrusionOk="0">
                  <a:moveTo>
                    <a:pt x="1634" y="1"/>
                  </a:moveTo>
                  <a:cubicBezTo>
                    <a:pt x="1097" y="231"/>
                    <a:pt x="560" y="451"/>
                    <a:pt x="0" y="604"/>
                  </a:cubicBezTo>
                  <a:lnTo>
                    <a:pt x="0" y="626"/>
                  </a:lnTo>
                  <a:cubicBezTo>
                    <a:pt x="560" y="473"/>
                    <a:pt x="1097" y="253"/>
                    <a:pt x="1634" y="23"/>
                  </a:cubicBezTo>
                  <a:lnTo>
                    <a:pt x="1634" y="1"/>
                  </a:lnTo>
                  <a:close/>
                </a:path>
              </a:pathLst>
            </a:custGeom>
            <a:solidFill>
              <a:srgbClr val="702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4462;p103">
              <a:extLst>
                <a:ext uri="{FF2B5EF4-FFF2-40B4-BE49-F238E27FC236}">
                  <a16:creationId xmlns:a16="http://schemas.microsoft.com/office/drawing/2014/main" id="{B6A5F817-559A-DC39-1871-C2FBF7AFBA27}"/>
                </a:ext>
              </a:extLst>
            </p:cNvPr>
            <p:cNvSpPr/>
            <p:nvPr/>
          </p:nvSpPr>
          <p:spPr>
            <a:xfrm>
              <a:off x="2488543" y="1671375"/>
              <a:ext cx="22203" cy="1713"/>
            </a:xfrm>
            <a:custGeom>
              <a:avLst/>
              <a:gdLst/>
              <a:ahLst/>
              <a:cxnLst/>
              <a:rect l="l" t="t" r="r" b="b"/>
              <a:pathLst>
                <a:path w="1426" h="110" extrusionOk="0">
                  <a:moveTo>
                    <a:pt x="1426" y="0"/>
                  </a:moveTo>
                  <a:lnTo>
                    <a:pt x="1426" y="0"/>
                  </a:lnTo>
                  <a:cubicBezTo>
                    <a:pt x="954" y="33"/>
                    <a:pt x="483" y="66"/>
                    <a:pt x="0" y="110"/>
                  </a:cubicBezTo>
                  <a:cubicBezTo>
                    <a:pt x="461" y="110"/>
                    <a:pt x="921" y="99"/>
                    <a:pt x="1382" y="66"/>
                  </a:cubicBezTo>
                  <a:cubicBezTo>
                    <a:pt x="1404" y="44"/>
                    <a:pt x="1414" y="22"/>
                    <a:pt x="1426" y="0"/>
                  </a:cubicBezTo>
                  <a:close/>
                </a:path>
              </a:pathLst>
            </a:custGeom>
            <a:solidFill>
              <a:srgbClr val="C6A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4463;p103">
              <a:extLst>
                <a:ext uri="{FF2B5EF4-FFF2-40B4-BE49-F238E27FC236}">
                  <a16:creationId xmlns:a16="http://schemas.microsoft.com/office/drawing/2014/main" id="{D105F6A5-4830-FC26-1FF2-C2F63D1E5AC7}"/>
                </a:ext>
              </a:extLst>
            </p:cNvPr>
            <p:cNvSpPr/>
            <p:nvPr/>
          </p:nvSpPr>
          <p:spPr>
            <a:xfrm>
              <a:off x="2890544" y="1958999"/>
              <a:ext cx="30237" cy="50898"/>
            </a:xfrm>
            <a:custGeom>
              <a:avLst/>
              <a:gdLst/>
              <a:ahLst/>
              <a:cxnLst/>
              <a:rect l="l" t="t" r="r" b="b"/>
              <a:pathLst>
                <a:path w="1942" h="3269" extrusionOk="0">
                  <a:moveTo>
                    <a:pt x="12" y="1"/>
                  </a:moveTo>
                  <a:lnTo>
                    <a:pt x="1" y="12"/>
                  </a:lnTo>
                  <a:cubicBezTo>
                    <a:pt x="648" y="188"/>
                    <a:pt x="1196" y="692"/>
                    <a:pt x="1514" y="1295"/>
                  </a:cubicBezTo>
                  <a:cubicBezTo>
                    <a:pt x="1832" y="1898"/>
                    <a:pt x="1942" y="2588"/>
                    <a:pt x="1942" y="3268"/>
                  </a:cubicBezTo>
                  <a:cubicBezTo>
                    <a:pt x="1942" y="2578"/>
                    <a:pt x="1832" y="1876"/>
                    <a:pt x="1514" y="1273"/>
                  </a:cubicBezTo>
                  <a:cubicBezTo>
                    <a:pt x="1207" y="670"/>
                    <a:pt x="659" y="166"/>
                    <a:pt x="12" y="1"/>
                  </a:cubicBezTo>
                  <a:close/>
                </a:path>
              </a:pathLst>
            </a:custGeom>
            <a:solidFill>
              <a:srgbClr val="BE93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4464;p103">
              <a:extLst>
                <a:ext uri="{FF2B5EF4-FFF2-40B4-BE49-F238E27FC236}">
                  <a16:creationId xmlns:a16="http://schemas.microsoft.com/office/drawing/2014/main" id="{04D49F66-1425-7377-31E6-E683667D3B78}"/>
                </a:ext>
              </a:extLst>
            </p:cNvPr>
            <p:cNvSpPr/>
            <p:nvPr/>
          </p:nvSpPr>
          <p:spPr>
            <a:xfrm>
              <a:off x="2089764" y="1654808"/>
              <a:ext cx="855774" cy="503783"/>
            </a:xfrm>
            <a:custGeom>
              <a:avLst/>
              <a:gdLst/>
              <a:ahLst/>
              <a:cxnLst/>
              <a:rect l="l" t="t" r="r" b="b"/>
              <a:pathLst>
                <a:path w="54963" h="32356" extrusionOk="0">
                  <a:moveTo>
                    <a:pt x="50511" y="8289"/>
                  </a:moveTo>
                  <a:cubicBezTo>
                    <a:pt x="50533" y="8289"/>
                    <a:pt x="50544" y="8289"/>
                    <a:pt x="50566" y="8300"/>
                  </a:cubicBezTo>
                  <a:lnTo>
                    <a:pt x="50686" y="8300"/>
                  </a:lnTo>
                  <a:cubicBezTo>
                    <a:pt x="50698" y="8300"/>
                    <a:pt x="50720" y="8300"/>
                    <a:pt x="50741" y="8311"/>
                  </a:cubicBezTo>
                  <a:lnTo>
                    <a:pt x="50796" y="8311"/>
                  </a:lnTo>
                  <a:lnTo>
                    <a:pt x="50917" y="8322"/>
                  </a:lnTo>
                  <a:lnTo>
                    <a:pt x="50939" y="8333"/>
                  </a:lnTo>
                  <a:lnTo>
                    <a:pt x="50971" y="8333"/>
                  </a:lnTo>
                  <a:lnTo>
                    <a:pt x="51027" y="8344"/>
                  </a:lnTo>
                  <a:cubicBezTo>
                    <a:pt x="51059" y="8355"/>
                    <a:pt x="51103" y="8355"/>
                    <a:pt x="51136" y="8366"/>
                  </a:cubicBezTo>
                  <a:lnTo>
                    <a:pt x="51256" y="8388"/>
                  </a:lnTo>
                  <a:cubicBezTo>
                    <a:pt x="51290" y="8399"/>
                    <a:pt x="51334" y="8410"/>
                    <a:pt x="51366" y="8421"/>
                  </a:cubicBezTo>
                  <a:cubicBezTo>
                    <a:pt x="51662" y="8508"/>
                    <a:pt x="51947" y="8629"/>
                    <a:pt x="52221" y="8771"/>
                  </a:cubicBezTo>
                  <a:lnTo>
                    <a:pt x="52320" y="8837"/>
                  </a:lnTo>
                  <a:lnTo>
                    <a:pt x="52364" y="8871"/>
                  </a:lnTo>
                  <a:cubicBezTo>
                    <a:pt x="52386" y="8881"/>
                    <a:pt x="52397" y="8881"/>
                    <a:pt x="52418" y="8893"/>
                  </a:cubicBezTo>
                  <a:lnTo>
                    <a:pt x="52518" y="8958"/>
                  </a:lnTo>
                  <a:lnTo>
                    <a:pt x="52561" y="8991"/>
                  </a:lnTo>
                  <a:lnTo>
                    <a:pt x="52605" y="9035"/>
                  </a:lnTo>
                  <a:lnTo>
                    <a:pt x="52704" y="9100"/>
                  </a:lnTo>
                  <a:cubicBezTo>
                    <a:pt x="52715" y="9112"/>
                    <a:pt x="52725" y="9122"/>
                    <a:pt x="52747" y="9134"/>
                  </a:cubicBezTo>
                  <a:lnTo>
                    <a:pt x="52791" y="9178"/>
                  </a:lnTo>
                  <a:lnTo>
                    <a:pt x="52835" y="9210"/>
                  </a:lnTo>
                  <a:lnTo>
                    <a:pt x="52879" y="9254"/>
                  </a:lnTo>
                  <a:lnTo>
                    <a:pt x="52956" y="9331"/>
                  </a:lnTo>
                  <a:lnTo>
                    <a:pt x="53000" y="9375"/>
                  </a:lnTo>
                  <a:cubicBezTo>
                    <a:pt x="53011" y="9385"/>
                    <a:pt x="53022" y="9397"/>
                    <a:pt x="53044" y="9407"/>
                  </a:cubicBezTo>
                  <a:lnTo>
                    <a:pt x="53120" y="9495"/>
                  </a:lnTo>
                  <a:lnTo>
                    <a:pt x="53142" y="9517"/>
                  </a:lnTo>
                  <a:lnTo>
                    <a:pt x="53153" y="9539"/>
                  </a:lnTo>
                  <a:lnTo>
                    <a:pt x="53197" y="9583"/>
                  </a:lnTo>
                  <a:cubicBezTo>
                    <a:pt x="53219" y="9616"/>
                    <a:pt x="53241" y="9638"/>
                    <a:pt x="53274" y="9670"/>
                  </a:cubicBezTo>
                  <a:lnTo>
                    <a:pt x="53339" y="9770"/>
                  </a:lnTo>
                  <a:lnTo>
                    <a:pt x="53373" y="9813"/>
                  </a:lnTo>
                  <a:cubicBezTo>
                    <a:pt x="53383" y="9824"/>
                    <a:pt x="53395" y="9846"/>
                    <a:pt x="53405" y="9857"/>
                  </a:cubicBezTo>
                  <a:lnTo>
                    <a:pt x="53537" y="10055"/>
                  </a:lnTo>
                  <a:cubicBezTo>
                    <a:pt x="53690" y="10306"/>
                    <a:pt x="53822" y="10591"/>
                    <a:pt x="53921" y="10877"/>
                  </a:cubicBezTo>
                  <a:cubicBezTo>
                    <a:pt x="54118" y="11447"/>
                    <a:pt x="54195" y="12061"/>
                    <a:pt x="54129" y="12664"/>
                  </a:cubicBezTo>
                  <a:lnTo>
                    <a:pt x="54118" y="12718"/>
                  </a:lnTo>
                  <a:lnTo>
                    <a:pt x="54118" y="12740"/>
                  </a:lnTo>
                  <a:lnTo>
                    <a:pt x="54107" y="12774"/>
                  </a:lnTo>
                  <a:lnTo>
                    <a:pt x="54096" y="12883"/>
                  </a:lnTo>
                  <a:cubicBezTo>
                    <a:pt x="54074" y="12960"/>
                    <a:pt x="54063" y="13025"/>
                    <a:pt x="54041" y="13103"/>
                  </a:cubicBezTo>
                  <a:cubicBezTo>
                    <a:pt x="54009" y="13245"/>
                    <a:pt x="53965" y="13388"/>
                    <a:pt x="53910" y="13530"/>
                  </a:cubicBezTo>
                  <a:cubicBezTo>
                    <a:pt x="53855" y="13661"/>
                    <a:pt x="53789" y="13804"/>
                    <a:pt x="53724" y="13924"/>
                  </a:cubicBezTo>
                  <a:cubicBezTo>
                    <a:pt x="53646" y="14056"/>
                    <a:pt x="53570" y="14177"/>
                    <a:pt x="53482" y="14297"/>
                  </a:cubicBezTo>
                  <a:lnTo>
                    <a:pt x="53581" y="14100"/>
                  </a:lnTo>
                  <a:lnTo>
                    <a:pt x="53603" y="14056"/>
                  </a:lnTo>
                  <a:cubicBezTo>
                    <a:pt x="53603" y="14034"/>
                    <a:pt x="53614" y="14024"/>
                    <a:pt x="53624" y="14002"/>
                  </a:cubicBezTo>
                  <a:lnTo>
                    <a:pt x="53658" y="13903"/>
                  </a:lnTo>
                  <a:lnTo>
                    <a:pt x="53702" y="13804"/>
                  </a:lnTo>
                  <a:cubicBezTo>
                    <a:pt x="53712" y="13771"/>
                    <a:pt x="53724" y="13727"/>
                    <a:pt x="53734" y="13695"/>
                  </a:cubicBezTo>
                  <a:lnTo>
                    <a:pt x="53767" y="13596"/>
                  </a:lnTo>
                  <a:cubicBezTo>
                    <a:pt x="53778" y="13563"/>
                    <a:pt x="53789" y="13530"/>
                    <a:pt x="53800" y="13486"/>
                  </a:cubicBezTo>
                  <a:cubicBezTo>
                    <a:pt x="53833" y="13354"/>
                    <a:pt x="53866" y="13212"/>
                    <a:pt x="53877" y="13069"/>
                  </a:cubicBezTo>
                  <a:lnTo>
                    <a:pt x="53888" y="13015"/>
                  </a:lnTo>
                  <a:cubicBezTo>
                    <a:pt x="53888" y="13003"/>
                    <a:pt x="53888" y="12982"/>
                    <a:pt x="53899" y="12960"/>
                  </a:cubicBezTo>
                  <a:lnTo>
                    <a:pt x="53899" y="12861"/>
                  </a:lnTo>
                  <a:lnTo>
                    <a:pt x="53910" y="12752"/>
                  </a:lnTo>
                  <a:lnTo>
                    <a:pt x="53910" y="12730"/>
                  </a:lnTo>
                  <a:lnTo>
                    <a:pt x="53910" y="12697"/>
                  </a:lnTo>
                  <a:lnTo>
                    <a:pt x="53910" y="12642"/>
                  </a:lnTo>
                  <a:cubicBezTo>
                    <a:pt x="53931" y="12072"/>
                    <a:pt x="53811" y="11512"/>
                    <a:pt x="53603" y="10998"/>
                  </a:cubicBezTo>
                  <a:cubicBezTo>
                    <a:pt x="53548" y="10866"/>
                    <a:pt x="53493" y="10734"/>
                    <a:pt x="53427" y="10613"/>
                  </a:cubicBezTo>
                  <a:cubicBezTo>
                    <a:pt x="53361" y="10493"/>
                    <a:pt x="53296" y="10372"/>
                    <a:pt x="53219" y="10252"/>
                  </a:cubicBezTo>
                  <a:cubicBezTo>
                    <a:pt x="53175" y="10197"/>
                    <a:pt x="53132" y="10142"/>
                    <a:pt x="53098" y="10087"/>
                  </a:cubicBezTo>
                  <a:cubicBezTo>
                    <a:pt x="53076" y="10055"/>
                    <a:pt x="53054" y="10033"/>
                    <a:pt x="53032" y="9999"/>
                  </a:cubicBezTo>
                  <a:lnTo>
                    <a:pt x="52967" y="9923"/>
                  </a:lnTo>
                  <a:cubicBezTo>
                    <a:pt x="52945" y="9901"/>
                    <a:pt x="52923" y="9868"/>
                    <a:pt x="52901" y="9846"/>
                  </a:cubicBezTo>
                  <a:lnTo>
                    <a:pt x="52857" y="9813"/>
                  </a:lnTo>
                  <a:lnTo>
                    <a:pt x="52847" y="9792"/>
                  </a:lnTo>
                  <a:lnTo>
                    <a:pt x="52825" y="9770"/>
                  </a:lnTo>
                  <a:lnTo>
                    <a:pt x="52759" y="9692"/>
                  </a:lnTo>
                  <a:cubicBezTo>
                    <a:pt x="52737" y="9682"/>
                    <a:pt x="52725" y="9670"/>
                    <a:pt x="52715" y="9660"/>
                  </a:cubicBezTo>
                  <a:lnTo>
                    <a:pt x="52682" y="9627"/>
                  </a:lnTo>
                  <a:cubicBezTo>
                    <a:pt x="52474" y="9441"/>
                    <a:pt x="52254" y="9276"/>
                    <a:pt x="52013" y="9144"/>
                  </a:cubicBezTo>
                  <a:cubicBezTo>
                    <a:pt x="51772" y="9013"/>
                    <a:pt x="51519" y="8903"/>
                    <a:pt x="51256" y="8837"/>
                  </a:cubicBezTo>
                  <a:lnTo>
                    <a:pt x="51158" y="8805"/>
                  </a:lnTo>
                  <a:lnTo>
                    <a:pt x="51059" y="8783"/>
                  </a:lnTo>
                  <a:lnTo>
                    <a:pt x="50949" y="8771"/>
                  </a:lnTo>
                  <a:lnTo>
                    <a:pt x="50905" y="8761"/>
                  </a:lnTo>
                  <a:cubicBezTo>
                    <a:pt x="50895" y="8761"/>
                    <a:pt x="50884" y="8750"/>
                    <a:pt x="50873" y="8750"/>
                  </a:cubicBezTo>
                  <a:lnTo>
                    <a:pt x="50851" y="8750"/>
                  </a:lnTo>
                  <a:lnTo>
                    <a:pt x="50752" y="8739"/>
                  </a:lnTo>
                  <a:lnTo>
                    <a:pt x="50698" y="8728"/>
                  </a:lnTo>
                  <a:lnTo>
                    <a:pt x="50642" y="8728"/>
                  </a:lnTo>
                  <a:lnTo>
                    <a:pt x="50544" y="8717"/>
                  </a:lnTo>
                  <a:lnTo>
                    <a:pt x="50028" y="8717"/>
                  </a:lnTo>
                  <a:lnTo>
                    <a:pt x="49919" y="8728"/>
                  </a:lnTo>
                  <a:lnTo>
                    <a:pt x="49820" y="8739"/>
                  </a:lnTo>
                  <a:cubicBezTo>
                    <a:pt x="49777" y="8739"/>
                    <a:pt x="49743" y="8750"/>
                    <a:pt x="49711" y="8750"/>
                  </a:cubicBezTo>
                  <a:lnTo>
                    <a:pt x="49601" y="8761"/>
                  </a:lnTo>
                  <a:cubicBezTo>
                    <a:pt x="49327" y="8805"/>
                    <a:pt x="49053" y="8871"/>
                    <a:pt x="48768" y="8936"/>
                  </a:cubicBezTo>
                  <a:cubicBezTo>
                    <a:pt x="48702" y="8947"/>
                    <a:pt x="48625" y="8969"/>
                    <a:pt x="48559" y="8991"/>
                  </a:cubicBezTo>
                  <a:lnTo>
                    <a:pt x="48351" y="9046"/>
                  </a:lnTo>
                  <a:lnTo>
                    <a:pt x="48143" y="9100"/>
                  </a:lnTo>
                  <a:lnTo>
                    <a:pt x="47935" y="9156"/>
                  </a:lnTo>
                  <a:cubicBezTo>
                    <a:pt x="47792" y="9199"/>
                    <a:pt x="47650" y="9232"/>
                    <a:pt x="47507" y="9276"/>
                  </a:cubicBezTo>
                  <a:lnTo>
                    <a:pt x="47299" y="9331"/>
                  </a:lnTo>
                  <a:cubicBezTo>
                    <a:pt x="47222" y="9353"/>
                    <a:pt x="47156" y="9375"/>
                    <a:pt x="47080" y="9385"/>
                  </a:cubicBezTo>
                  <a:cubicBezTo>
                    <a:pt x="46794" y="9463"/>
                    <a:pt x="46509" y="9517"/>
                    <a:pt x="46213" y="9561"/>
                  </a:cubicBezTo>
                  <a:cubicBezTo>
                    <a:pt x="45961" y="9605"/>
                    <a:pt x="45698" y="9627"/>
                    <a:pt x="45445" y="9627"/>
                  </a:cubicBezTo>
                  <a:lnTo>
                    <a:pt x="45270" y="9627"/>
                  </a:lnTo>
                  <a:cubicBezTo>
                    <a:pt x="45260" y="9627"/>
                    <a:pt x="45238" y="9616"/>
                    <a:pt x="45216" y="9616"/>
                  </a:cubicBezTo>
                  <a:lnTo>
                    <a:pt x="45106" y="9616"/>
                  </a:lnTo>
                  <a:cubicBezTo>
                    <a:pt x="45084" y="9605"/>
                    <a:pt x="45073" y="9605"/>
                    <a:pt x="45051" y="9605"/>
                  </a:cubicBezTo>
                  <a:lnTo>
                    <a:pt x="44996" y="9605"/>
                  </a:lnTo>
                  <a:lnTo>
                    <a:pt x="44887" y="9583"/>
                  </a:lnTo>
                  <a:lnTo>
                    <a:pt x="44832" y="9583"/>
                  </a:lnTo>
                  <a:lnTo>
                    <a:pt x="44777" y="9572"/>
                  </a:lnTo>
                  <a:lnTo>
                    <a:pt x="44668" y="9550"/>
                  </a:lnTo>
                  <a:cubicBezTo>
                    <a:pt x="44602" y="9528"/>
                    <a:pt x="44525" y="9517"/>
                    <a:pt x="44459" y="9495"/>
                  </a:cubicBezTo>
                  <a:lnTo>
                    <a:pt x="44459" y="9495"/>
                  </a:lnTo>
                  <a:cubicBezTo>
                    <a:pt x="44612" y="9517"/>
                    <a:pt x="44766" y="9528"/>
                    <a:pt x="44931" y="9528"/>
                  </a:cubicBezTo>
                  <a:cubicBezTo>
                    <a:pt x="45062" y="9528"/>
                    <a:pt x="45194" y="9517"/>
                    <a:pt x="45325" y="9506"/>
                  </a:cubicBezTo>
                  <a:cubicBezTo>
                    <a:pt x="45610" y="9473"/>
                    <a:pt x="45895" y="9429"/>
                    <a:pt x="46169" y="9364"/>
                  </a:cubicBezTo>
                  <a:cubicBezTo>
                    <a:pt x="46729" y="9221"/>
                    <a:pt x="47277" y="9024"/>
                    <a:pt x="47836" y="8837"/>
                  </a:cubicBezTo>
                  <a:lnTo>
                    <a:pt x="48044" y="8771"/>
                  </a:lnTo>
                  <a:lnTo>
                    <a:pt x="48252" y="8695"/>
                  </a:lnTo>
                  <a:cubicBezTo>
                    <a:pt x="48384" y="8651"/>
                    <a:pt x="48527" y="8607"/>
                    <a:pt x="48669" y="8564"/>
                  </a:cubicBezTo>
                  <a:cubicBezTo>
                    <a:pt x="48954" y="8486"/>
                    <a:pt x="49250" y="8421"/>
                    <a:pt x="49546" y="8366"/>
                  </a:cubicBezTo>
                  <a:cubicBezTo>
                    <a:pt x="49820" y="8322"/>
                    <a:pt x="50094" y="8289"/>
                    <a:pt x="50379" y="8289"/>
                  </a:cubicBezTo>
                  <a:close/>
                  <a:moveTo>
                    <a:pt x="51432" y="19549"/>
                  </a:moveTo>
                  <a:cubicBezTo>
                    <a:pt x="51136" y="19856"/>
                    <a:pt x="50829" y="20141"/>
                    <a:pt x="50511" y="20405"/>
                  </a:cubicBezTo>
                  <a:cubicBezTo>
                    <a:pt x="50785" y="20492"/>
                    <a:pt x="51048" y="20624"/>
                    <a:pt x="51278" y="20810"/>
                  </a:cubicBezTo>
                  <a:cubicBezTo>
                    <a:pt x="51684" y="21128"/>
                    <a:pt x="51969" y="21577"/>
                    <a:pt x="52155" y="22060"/>
                  </a:cubicBezTo>
                  <a:cubicBezTo>
                    <a:pt x="52243" y="22279"/>
                    <a:pt x="52320" y="22510"/>
                    <a:pt x="52364" y="22739"/>
                  </a:cubicBezTo>
                  <a:cubicBezTo>
                    <a:pt x="52418" y="22312"/>
                    <a:pt x="52430" y="21884"/>
                    <a:pt x="52418" y="21446"/>
                  </a:cubicBezTo>
                  <a:lnTo>
                    <a:pt x="52418" y="21446"/>
                  </a:lnTo>
                  <a:cubicBezTo>
                    <a:pt x="52452" y="21698"/>
                    <a:pt x="52474" y="21939"/>
                    <a:pt x="52474" y="22181"/>
                  </a:cubicBezTo>
                  <a:cubicBezTo>
                    <a:pt x="52484" y="22432"/>
                    <a:pt x="52484" y="22674"/>
                    <a:pt x="52462" y="22915"/>
                  </a:cubicBezTo>
                  <a:cubicBezTo>
                    <a:pt x="52462" y="23002"/>
                    <a:pt x="52452" y="23090"/>
                    <a:pt x="52440" y="23167"/>
                  </a:cubicBezTo>
                  <a:cubicBezTo>
                    <a:pt x="52474" y="23387"/>
                    <a:pt x="52484" y="23606"/>
                    <a:pt x="52484" y="23825"/>
                  </a:cubicBezTo>
                  <a:cubicBezTo>
                    <a:pt x="52484" y="25042"/>
                    <a:pt x="52057" y="26292"/>
                    <a:pt x="51388" y="27322"/>
                  </a:cubicBezTo>
                  <a:cubicBezTo>
                    <a:pt x="51355" y="27366"/>
                    <a:pt x="51334" y="27410"/>
                    <a:pt x="51300" y="27454"/>
                  </a:cubicBezTo>
                  <a:cubicBezTo>
                    <a:pt x="51410" y="27399"/>
                    <a:pt x="51519" y="27334"/>
                    <a:pt x="51619" y="27268"/>
                  </a:cubicBezTo>
                  <a:cubicBezTo>
                    <a:pt x="51794" y="27169"/>
                    <a:pt x="51991" y="27049"/>
                    <a:pt x="52199" y="26917"/>
                  </a:cubicBezTo>
                  <a:cubicBezTo>
                    <a:pt x="52901" y="25711"/>
                    <a:pt x="53329" y="24384"/>
                    <a:pt x="53373" y="22992"/>
                  </a:cubicBezTo>
                  <a:lnTo>
                    <a:pt x="53373" y="22805"/>
                  </a:lnTo>
                  <a:cubicBezTo>
                    <a:pt x="53373" y="22125"/>
                    <a:pt x="53263" y="21435"/>
                    <a:pt x="52945" y="20832"/>
                  </a:cubicBezTo>
                  <a:cubicBezTo>
                    <a:pt x="52627" y="20229"/>
                    <a:pt x="52079" y="19725"/>
                    <a:pt x="51432" y="19549"/>
                  </a:cubicBezTo>
                  <a:close/>
                  <a:moveTo>
                    <a:pt x="29701" y="0"/>
                  </a:moveTo>
                  <a:cubicBezTo>
                    <a:pt x="29274" y="0"/>
                    <a:pt x="28836" y="44"/>
                    <a:pt x="28430" y="143"/>
                  </a:cubicBezTo>
                  <a:cubicBezTo>
                    <a:pt x="27981" y="428"/>
                    <a:pt x="27323" y="1042"/>
                    <a:pt x="27355" y="1042"/>
                  </a:cubicBezTo>
                  <a:cubicBezTo>
                    <a:pt x="27246" y="1053"/>
                    <a:pt x="27147" y="1064"/>
                    <a:pt x="27038" y="1064"/>
                  </a:cubicBezTo>
                  <a:cubicBezTo>
                    <a:pt x="27026" y="1086"/>
                    <a:pt x="27016" y="1108"/>
                    <a:pt x="26994" y="1130"/>
                  </a:cubicBezTo>
                  <a:cubicBezTo>
                    <a:pt x="26533" y="1163"/>
                    <a:pt x="26073" y="1174"/>
                    <a:pt x="25612" y="1174"/>
                  </a:cubicBezTo>
                  <a:cubicBezTo>
                    <a:pt x="22663" y="1459"/>
                    <a:pt x="19702" y="2127"/>
                    <a:pt x="17543" y="4090"/>
                  </a:cubicBezTo>
                  <a:cubicBezTo>
                    <a:pt x="16128" y="5373"/>
                    <a:pt x="15163" y="7138"/>
                    <a:pt x="13563" y="8191"/>
                  </a:cubicBezTo>
                  <a:cubicBezTo>
                    <a:pt x="12094" y="9166"/>
                    <a:pt x="10263" y="9429"/>
                    <a:pt x="8563" y="9923"/>
                  </a:cubicBezTo>
                  <a:cubicBezTo>
                    <a:pt x="8695" y="9901"/>
                    <a:pt x="8838" y="9890"/>
                    <a:pt x="8969" y="9868"/>
                  </a:cubicBezTo>
                  <a:cubicBezTo>
                    <a:pt x="9386" y="9802"/>
                    <a:pt x="9803" y="9748"/>
                    <a:pt x="10208" y="9682"/>
                  </a:cubicBezTo>
                  <a:cubicBezTo>
                    <a:pt x="10405" y="9638"/>
                    <a:pt x="10614" y="9605"/>
                    <a:pt x="10811" y="9550"/>
                  </a:cubicBezTo>
                  <a:cubicBezTo>
                    <a:pt x="10866" y="9539"/>
                    <a:pt x="10910" y="9528"/>
                    <a:pt x="10965" y="9517"/>
                  </a:cubicBezTo>
                  <a:lnTo>
                    <a:pt x="11107" y="9485"/>
                  </a:lnTo>
                  <a:cubicBezTo>
                    <a:pt x="11206" y="9451"/>
                    <a:pt x="11304" y="9429"/>
                    <a:pt x="11403" y="9397"/>
                  </a:cubicBezTo>
                  <a:cubicBezTo>
                    <a:pt x="11601" y="9342"/>
                    <a:pt x="11787" y="9265"/>
                    <a:pt x="11984" y="9188"/>
                  </a:cubicBezTo>
                  <a:cubicBezTo>
                    <a:pt x="12171" y="9112"/>
                    <a:pt x="12346" y="9024"/>
                    <a:pt x="12532" y="8925"/>
                  </a:cubicBezTo>
                  <a:cubicBezTo>
                    <a:pt x="12894" y="8739"/>
                    <a:pt x="13234" y="8508"/>
                    <a:pt x="13563" y="8267"/>
                  </a:cubicBezTo>
                  <a:cubicBezTo>
                    <a:pt x="13892" y="8015"/>
                    <a:pt x="14199" y="7741"/>
                    <a:pt x="14506" y="7467"/>
                  </a:cubicBezTo>
                  <a:cubicBezTo>
                    <a:pt x="15109" y="6897"/>
                    <a:pt x="15679" y="6283"/>
                    <a:pt x="16260" y="5680"/>
                  </a:cubicBezTo>
                  <a:cubicBezTo>
                    <a:pt x="16545" y="5373"/>
                    <a:pt x="16841" y="5077"/>
                    <a:pt x="17159" y="4792"/>
                  </a:cubicBezTo>
                  <a:cubicBezTo>
                    <a:pt x="17466" y="4507"/>
                    <a:pt x="17784" y="4232"/>
                    <a:pt x="18124" y="3991"/>
                  </a:cubicBezTo>
                  <a:cubicBezTo>
                    <a:pt x="18464" y="3740"/>
                    <a:pt x="18825" y="3509"/>
                    <a:pt x="19198" y="3323"/>
                  </a:cubicBezTo>
                  <a:cubicBezTo>
                    <a:pt x="19571" y="3136"/>
                    <a:pt x="19966" y="2994"/>
                    <a:pt x="20372" y="2884"/>
                  </a:cubicBezTo>
                  <a:lnTo>
                    <a:pt x="20372" y="2884"/>
                  </a:lnTo>
                  <a:cubicBezTo>
                    <a:pt x="20174" y="2950"/>
                    <a:pt x="19977" y="3026"/>
                    <a:pt x="19790" y="3104"/>
                  </a:cubicBezTo>
                  <a:cubicBezTo>
                    <a:pt x="19593" y="3191"/>
                    <a:pt x="19407" y="3279"/>
                    <a:pt x="19231" y="3377"/>
                  </a:cubicBezTo>
                  <a:cubicBezTo>
                    <a:pt x="18859" y="3586"/>
                    <a:pt x="18518" y="3827"/>
                    <a:pt x="18201" y="4079"/>
                  </a:cubicBezTo>
                  <a:cubicBezTo>
                    <a:pt x="17872" y="4342"/>
                    <a:pt x="17565" y="4617"/>
                    <a:pt x="17269" y="4912"/>
                  </a:cubicBezTo>
                  <a:cubicBezTo>
                    <a:pt x="16973" y="5209"/>
                    <a:pt x="16688" y="5516"/>
                    <a:pt x="16413" y="5823"/>
                  </a:cubicBezTo>
                  <a:lnTo>
                    <a:pt x="15570" y="6754"/>
                  </a:lnTo>
                  <a:cubicBezTo>
                    <a:pt x="15284" y="7061"/>
                    <a:pt x="14999" y="7368"/>
                    <a:pt x="14703" y="7665"/>
                  </a:cubicBezTo>
                  <a:cubicBezTo>
                    <a:pt x="14396" y="7960"/>
                    <a:pt x="14089" y="8245"/>
                    <a:pt x="13750" y="8508"/>
                  </a:cubicBezTo>
                  <a:cubicBezTo>
                    <a:pt x="13421" y="8771"/>
                    <a:pt x="13070" y="9013"/>
                    <a:pt x="12697" y="9221"/>
                  </a:cubicBezTo>
                  <a:cubicBezTo>
                    <a:pt x="12500" y="9331"/>
                    <a:pt x="12313" y="9429"/>
                    <a:pt x="12116" y="9506"/>
                  </a:cubicBezTo>
                  <a:cubicBezTo>
                    <a:pt x="11918" y="9594"/>
                    <a:pt x="11721" y="9670"/>
                    <a:pt x="11513" y="9736"/>
                  </a:cubicBezTo>
                  <a:cubicBezTo>
                    <a:pt x="11316" y="9802"/>
                    <a:pt x="11107" y="9868"/>
                    <a:pt x="10899" y="9912"/>
                  </a:cubicBezTo>
                  <a:cubicBezTo>
                    <a:pt x="10690" y="9967"/>
                    <a:pt x="10482" y="10011"/>
                    <a:pt x="10274" y="10043"/>
                  </a:cubicBezTo>
                  <a:cubicBezTo>
                    <a:pt x="9857" y="10131"/>
                    <a:pt x="9440" y="10186"/>
                    <a:pt x="9035" y="10252"/>
                  </a:cubicBezTo>
                  <a:cubicBezTo>
                    <a:pt x="8619" y="10318"/>
                    <a:pt x="8212" y="10384"/>
                    <a:pt x="7807" y="10471"/>
                  </a:cubicBezTo>
                  <a:cubicBezTo>
                    <a:pt x="7325" y="10570"/>
                    <a:pt x="6842" y="10679"/>
                    <a:pt x="6370" y="10822"/>
                  </a:cubicBezTo>
                  <a:cubicBezTo>
                    <a:pt x="6173" y="10942"/>
                    <a:pt x="5965" y="11074"/>
                    <a:pt x="5778" y="11227"/>
                  </a:cubicBezTo>
                  <a:cubicBezTo>
                    <a:pt x="6897" y="10910"/>
                    <a:pt x="8059" y="10591"/>
                    <a:pt x="9211" y="10591"/>
                  </a:cubicBezTo>
                  <a:cubicBezTo>
                    <a:pt x="9649" y="10591"/>
                    <a:pt x="10098" y="10635"/>
                    <a:pt x="10526" y="10756"/>
                  </a:cubicBezTo>
                  <a:cubicBezTo>
                    <a:pt x="7379" y="11546"/>
                    <a:pt x="4638" y="13782"/>
                    <a:pt x="3235" y="16709"/>
                  </a:cubicBezTo>
                  <a:cubicBezTo>
                    <a:pt x="2040" y="19209"/>
                    <a:pt x="1843" y="22181"/>
                    <a:pt x="2665" y="24822"/>
                  </a:cubicBezTo>
                  <a:lnTo>
                    <a:pt x="2796" y="25086"/>
                  </a:lnTo>
                  <a:lnTo>
                    <a:pt x="2939" y="25327"/>
                  </a:lnTo>
                  <a:lnTo>
                    <a:pt x="3081" y="25579"/>
                  </a:lnTo>
                  <a:lnTo>
                    <a:pt x="3224" y="25821"/>
                  </a:lnTo>
                  <a:lnTo>
                    <a:pt x="3378" y="26062"/>
                  </a:lnTo>
                  <a:cubicBezTo>
                    <a:pt x="3575" y="26379"/>
                    <a:pt x="3794" y="26698"/>
                    <a:pt x="4024" y="26993"/>
                  </a:cubicBezTo>
                  <a:lnTo>
                    <a:pt x="4200" y="27224"/>
                  </a:lnTo>
                  <a:lnTo>
                    <a:pt x="4375" y="27443"/>
                  </a:lnTo>
                  <a:lnTo>
                    <a:pt x="4550" y="27673"/>
                  </a:lnTo>
                  <a:lnTo>
                    <a:pt x="4737" y="27882"/>
                  </a:lnTo>
                  <a:cubicBezTo>
                    <a:pt x="5230" y="28462"/>
                    <a:pt x="5768" y="29011"/>
                    <a:pt x="6327" y="29537"/>
                  </a:cubicBezTo>
                  <a:cubicBezTo>
                    <a:pt x="6612" y="29790"/>
                    <a:pt x="6897" y="30041"/>
                    <a:pt x="7193" y="30294"/>
                  </a:cubicBezTo>
                  <a:lnTo>
                    <a:pt x="7412" y="30480"/>
                  </a:lnTo>
                  <a:lnTo>
                    <a:pt x="7632" y="30655"/>
                  </a:lnTo>
                  <a:lnTo>
                    <a:pt x="7774" y="30765"/>
                  </a:lnTo>
                  <a:cubicBezTo>
                    <a:pt x="8015" y="30206"/>
                    <a:pt x="8388" y="29778"/>
                    <a:pt x="8860" y="29493"/>
                  </a:cubicBezTo>
                  <a:cubicBezTo>
                    <a:pt x="8640" y="29176"/>
                    <a:pt x="8432" y="28847"/>
                    <a:pt x="8234" y="28506"/>
                  </a:cubicBezTo>
                  <a:cubicBezTo>
                    <a:pt x="7752" y="27651"/>
                    <a:pt x="7369" y="26730"/>
                    <a:pt x="7094" y="25777"/>
                  </a:cubicBezTo>
                  <a:lnTo>
                    <a:pt x="6996" y="25415"/>
                  </a:lnTo>
                  <a:cubicBezTo>
                    <a:pt x="6963" y="25294"/>
                    <a:pt x="6941" y="25173"/>
                    <a:pt x="6908" y="25053"/>
                  </a:cubicBezTo>
                  <a:cubicBezTo>
                    <a:pt x="6886" y="24932"/>
                    <a:pt x="6853" y="24812"/>
                    <a:pt x="6831" y="24691"/>
                  </a:cubicBezTo>
                  <a:lnTo>
                    <a:pt x="6765" y="24330"/>
                  </a:lnTo>
                  <a:cubicBezTo>
                    <a:pt x="6677" y="23836"/>
                    <a:pt x="6623" y="23343"/>
                    <a:pt x="6590" y="22849"/>
                  </a:cubicBezTo>
                  <a:cubicBezTo>
                    <a:pt x="6579" y="22783"/>
                    <a:pt x="6579" y="22729"/>
                    <a:pt x="6579" y="22663"/>
                  </a:cubicBezTo>
                  <a:lnTo>
                    <a:pt x="6568" y="22476"/>
                  </a:lnTo>
                  <a:cubicBezTo>
                    <a:pt x="6568" y="22356"/>
                    <a:pt x="6557" y="22235"/>
                    <a:pt x="6557" y="22103"/>
                  </a:cubicBezTo>
                  <a:lnTo>
                    <a:pt x="6557" y="21731"/>
                  </a:lnTo>
                  <a:lnTo>
                    <a:pt x="6557" y="21643"/>
                  </a:lnTo>
                  <a:lnTo>
                    <a:pt x="6568" y="21545"/>
                  </a:lnTo>
                  <a:lnTo>
                    <a:pt x="6568" y="21358"/>
                  </a:lnTo>
                  <a:cubicBezTo>
                    <a:pt x="6590" y="20865"/>
                    <a:pt x="6634" y="20371"/>
                    <a:pt x="6711" y="19878"/>
                  </a:cubicBezTo>
                  <a:cubicBezTo>
                    <a:pt x="6996" y="17915"/>
                    <a:pt x="7686" y="16008"/>
                    <a:pt x="8739" y="14331"/>
                  </a:cubicBezTo>
                  <a:cubicBezTo>
                    <a:pt x="9265" y="13486"/>
                    <a:pt x="9868" y="12697"/>
                    <a:pt x="10559" y="11995"/>
                  </a:cubicBezTo>
                  <a:lnTo>
                    <a:pt x="10592" y="11962"/>
                  </a:lnTo>
                  <a:lnTo>
                    <a:pt x="10624" y="11929"/>
                  </a:lnTo>
                  <a:lnTo>
                    <a:pt x="10690" y="11863"/>
                  </a:lnTo>
                  <a:cubicBezTo>
                    <a:pt x="10712" y="11853"/>
                    <a:pt x="10724" y="11841"/>
                    <a:pt x="10734" y="11831"/>
                  </a:cubicBezTo>
                  <a:lnTo>
                    <a:pt x="10767" y="11797"/>
                  </a:lnTo>
                  <a:lnTo>
                    <a:pt x="10833" y="11743"/>
                  </a:lnTo>
                  <a:cubicBezTo>
                    <a:pt x="10931" y="11655"/>
                    <a:pt x="11019" y="11578"/>
                    <a:pt x="11118" y="11502"/>
                  </a:cubicBezTo>
                  <a:cubicBezTo>
                    <a:pt x="11304" y="11348"/>
                    <a:pt x="11502" y="11195"/>
                    <a:pt x="11699" y="11041"/>
                  </a:cubicBezTo>
                  <a:cubicBezTo>
                    <a:pt x="11886" y="10898"/>
                    <a:pt x="12083" y="10745"/>
                    <a:pt x="12258" y="10581"/>
                  </a:cubicBezTo>
                  <a:cubicBezTo>
                    <a:pt x="12428" y="10412"/>
                    <a:pt x="12586" y="10243"/>
                    <a:pt x="12725" y="10054"/>
                  </a:cubicBezTo>
                  <a:lnTo>
                    <a:pt x="12725" y="10054"/>
                  </a:lnTo>
                  <a:cubicBezTo>
                    <a:pt x="12697" y="10094"/>
                    <a:pt x="12670" y="10140"/>
                    <a:pt x="12642" y="10186"/>
                  </a:cubicBezTo>
                  <a:lnTo>
                    <a:pt x="12587" y="10263"/>
                  </a:lnTo>
                  <a:lnTo>
                    <a:pt x="12565" y="10296"/>
                  </a:lnTo>
                  <a:cubicBezTo>
                    <a:pt x="12554" y="10318"/>
                    <a:pt x="12544" y="10328"/>
                    <a:pt x="12544" y="10340"/>
                  </a:cubicBezTo>
                  <a:lnTo>
                    <a:pt x="12478" y="10406"/>
                  </a:lnTo>
                  <a:cubicBezTo>
                    <a:pt x="12466" y="10438"/>
                    <a:pt x="12444" y="10460"/>
                    <a:pt x="12423" y="10482"/>
                  </a:cubicBezTo>
                  <a:lnTo>
                    <a:pt x="12368" y="10548"/>
                  </a:lnTo>
                  <a:cubicBezTo>
                    <a:pt x="12346" y="10581"/>
                    <a:pt x="12324" y="10603"/>
                    <a:pt x="12302" y="10625"/>
                  </a:cubicBezTo>
                  <a:cubicBezTo>
                    <a:pt x="12137" y="10800"/>
                    <a:pt x="11952" y="10976"/>
                    <a:pt x="11776" y="11140"/>
                  </a:cubicBezTo>
                  <a:cubicBezTo>
                    <a:pt x="11589" y="11305"/>
                    <a:pt x="11403" y="11458"/>
                    <a:pt x="11228" y="11622"/>
                  </a:cubicBezTo>
                  <a:lnTo>
                    <a:pt x="11096" y="11754"/>
                  </a:lnTo>
                  <a:lnTo>
                    <a:pt x="11031" y="11809"/>
                  </a:lnTo>
                  <a:lnTo>
                    <a:pt x="10965" y="11875"/>
                  </a:lnTo>
                  <a:lnTo>
                    <a:pt x="10899" y="11940"/>
                  </a:lnTo>
                  <a:lnTo>
                    <a:pt x="10866" y="11973"/>
                  </a:lnTo>
                  <a:lnTo>
                    <a:pt x="10833" y="12006"/>
                  </a:lnTo>
                  <a:lnTo>
                    <a:pt x="10778" y="12072"/>
                  </a:lnTo>
                  <a:lnTo>
                    <a:pt x="10745" y="12104"/>
                  </a:lnTo>
                  <a:lnTo>
                    <a:pt x="10712" y="12138"/>
                  </a:lnTo>
                  <a:cubicBezTo>
                    <a:pt x="10076" y="12872"/>
                    <a:pt x="9506" y="13661"/>
                    <a:pt x="9024" y="14495"/>
                  </a:cubicBezTo>
                  <a:cubicBezTo>
                    <a:pt x="8059" y="16172"/>
                    <a:pt x="7412" y="18036"/>
                    <a:pt x="7138" y="19944"/>
                  </a:cubicBezTo>
                  <a:cubicBezTo>
                    <a:pt x="6853" y="21852"/>
                    <a:pt x="6941" y="23814"/>
                    <a:pt x="7423" y="25689"/>
                  </a:cubicBezTo>
                  <a:cubicBezTo>
                    <a:pt x="7664" y="26621"/>
                    <a:pt x="7993" y="27542"/>
                    <a:pt x="8421" y="28408"/>
                  </a:cubicBezTo>
                  <a:cubicBezTo>
                    <a:pt x="8597" y="28759"/>
                    <a:pt x="8783" y="29088"/>
                    <a:pt x="8980" y="29417"/>
                  </a:cubicBezTo>
                  <a:cubicBezTo>
                    <a:pt x="9199" y="29307"/>
                    <a:pt x="9440" y="29219"/>
                    <a:pt x="9693" y="29164"/>
                  </a:cubicBezTo>
                  <a:cubicBezTo>
                    <a:pt x="9276" y="28397"/>
                    <a:pt x="8936" y="27553"/>
                    <a:pt x="8717" y="26610"/>
                  </a:cubicBezTo>
                  <a:cubicBezTo>
                    <a:pt x="7642" y="22016"/>
                    <a:pt x="8750" y="16863"/>
                    <a:pt x="11304" y="12949"/>
                  </a:cubicBezTo>
                  <a:cubicBezTo>
                    <a:pt x="12708" y="10778"/>
                    <a:pt x="14615" y="8684"/>
                    <a:pt x="16819" y="6963"/>
                  </a:cubicBezTo>
                  <a:lnTo>
                    <a:pt x="16819" y="6963"/>
                  </a:lnTo>
                  <a:cubicBezTo>
                    <a:pt x="16754" y="6985"/>
                    <a:pt x="16676" y="7017"/>
                    <a:pt x="16611" y="7039"/>
                  </a:cubicBezTo>
                  <a:cubicBezTo>
                    <a:pt x="16232" y="7296"/>
                    <a:pt x="15853" y="7571"/>
                    <a:pt x="15483" y="7856"/>
                  </a:cubicBezTo>
                  <a:lnTo>
                    <a:pt x="15483" y="7856"/>
                  </a:lnTo>
                  <a:cubicBezTo>
                    <a:pt x="15671" y="7705"/>
                    <a:pt x="15845" y="7531"/>
                    <a:pt x="16019" y="7358"/>
                  </a:cubicBezTo>
                  <a:lnTo>
                    <a:pt x="16019" y="7358"/>
                  </a:lnTo>
                  <a:cubicBezTo>
                    <a:pt x="15958" y="7398"/>
                    <a:pt x="15897" y="7448"/>
                    <a:pt x="15845" y="7499"/>
                  </a:cubicBezTo>
                  <a:lnTo>
                    <a:pt x="15845" y="7499"/>
                  </a:lnTo>
                  <a:cubicBezTo>
                    <a:pt x="15994" y="7350"/>
                    <a:pt x="16144" y="7200"/>
                    <a:pt x="16293" y="7061"/>
                  </a:cubicBezTo>
                  <a:cubicBezTo>
                    <a:pt x="16698" y="6601"/>
                    <a:pt x="17083" y="6130"/>
                    <a:pt x="17521" y="5745"/>
                  </a:cubicBezTo>
                  <a:cubicBezTo>
                    <a:pt x="18311" y="5044"/>
                    <a:pt x="19166" y="4397"/>
                    <a:pt x="20053" y="3827"/>
                  </a:cubicBezTo>
                  <a:cubicBezTo>
                    <a:pt x="21337" y="3004"/>
                    <a:pt x="22707" y="2281"/>
                    <a:pt x="24165" y="1898"/>
                  </a:cubicBezTo>
                  <a:cubicBezTo>
                    <a:pt x="24724" y="1733"/>
                    <a:pt x="25305" y="1645"/>
                    <a:pt x="25930" y="1613"/>
                  </a:cubicBezTo>
                  <a:cubicBezTo>
                    <a:pt x="26193" y="1591"/>
                    <a:pt x="26446" y="1591"/>
                    <a:pt x="26709" y="1591"/>
                  </a:cubicBezTo>
                  <a:cubicBezTo>
                    <a:pt x="29625" y="1591"/>
                    <a:pt x="32783" y="2490"/>
                    <a:pt x="34888" y="4518"/>
                  </a:cubicBezTo>
                  <a:cubicBezTo>
                    <a:pt x="36423" y="6009"/>
                    <a:pt x="37344" y="7960"/>
                    <a:pt x="38615" y="9649"/>
                  </a:cubicBezTo>
                  <a:cubicBezTo>
                    <a:pt x="39920" y="11392"/>
                    <a:pt x="41279" y="12291"/>
                    <a:pt x="43406" y="12291"/>
                  </a:cubicBezTo>
                  <a:cubicBezTo>
                    <a:pt x="43549" y="12291"/>
                    <a:pt x="43691" y="12280"/>
                    <a:pt x="43845" y="12269"/>
                  </a:cubicBezTo>
                  <a:cubicBezTo>
                    <a:pt x="44492" y="12236"/>
                    <a:pt x="45139" y="12170"/>
                    <a:pt x="45786" y="12170"/>
                  </a:cubicBezTo>
                  <a:cubicBezTo>
                    <a:pt x="46432" y="12170"/>
                    <a:pt x="47058" y="12236"/>
                    <a:pt x="47660" y="12455"/>
                  </a:cubicBezTo>
                  <a:cubicBezTo>
                    <a:pt x="49173" y="13003"/>
                    <a:pt x="50182" y="14604"/>
                    <a:pt x="50182" y="16183"/>
                  </a:cubicBezTo>
                  <a:cubicBezTo>
                    <a:pt x="50182" y="16545"/>
                    <a:pt x="50127" y="16907"/>
                    <a:pt x="50018" y="17257"/>
                  </a:cubicBezTo>
                  <a:cubicBezTo>
                    <a:pt x="49689" y="18299"/>
                    <a:pt x="48910" y="19165"/>
                    <a:pt x="48001" y="19779"/>
                  </a:cubicBezTo>
                  <a:cubicBezTo>
                    <a:pt x="47080" y="20383"/>
                    <a:pt x="46027" y="20744"/>
                    <a:pt x="44963" y="21029"/>
                  </a:cubicBezTo>
                  <a:lnTo>
                    <a:pt x="45204" y="21029"/>
                  </a:lnTo>
                  <a:cubicBezTo>
                    <a:pt x="46202" y="21029"/>
                    <a:pt x="47178" y="20668"/>
                    <a:pt x="48154" y="20437"/>
                  </a:cubicBezTo>
                  <a:cubicBezTo>
                    <a:pt x="48581" y="20339"/>
                    <a:pt x="49042" y="20273"/>
                    <a:pt x="49492" y="20273"/>
                  </a:cubicBezTo>
                  <a:cubicBezTo>
                    <a:pt x="49656" y="20273"/>
                    <a:pt x="49809" y="20273"/>
                    <a:pt x="49963" y="20295"/>
                  </a:cubicBezTo>
                  <a:cubicBezTo>
                    <a:pt x="50774" y="19659"/>
                    <a:pt x="51519" y="18946"/>
                    <a:pt x="52189" y="18168"/>
                  </a:cubicBezTo>
                  <a:cubicBezTo>
                    <a:pt x="52550" y="17740"/>
                    <a:pt x="52901" y="17301"/>
                    <a:pt x="53219" y="16841"/>
                  </a:cubicBezTo>
                  <a:lnTo>
                    <a:pt x="53351" y="16665"/>
                  </a:lnTo>
                  <a:cubicBezTo>
                    <a:pt x="53361" y="16643"/>
                    <a:pt x="53383" y="16611"/>
                    <a:pt x="53405" y="16578"/>
                  </a:cubicBezTo>
                  <a:lnTo>
                    <a:pt x="53460" y="16490"/>
                  </a:lnTo>
                  <a:lnTo>
                    <a:pt x="53581" y="16315"/>
                  </a:lnTo>
                  <a:cubicBezTo>
                    <a:pt x="53603" y="16293"/>
                    <a:pt x="53624" y="16260"/>
                    <a:pt x="53636" y="16227"/>
                  </a:cubicBezTo>
                  <a:lnTo>
                    <a:pt x="53680" y="16161"/>
                  </a:lnTo>
                  <a:cubicBezTo>
                    <a:pt x="54151" y="15273"/>
                    <a:pt x="54513" y="14331"/>
                    <a:pt x="54721" y="13376"/>
                  </a:cubicBezTo>
                  <a:cubicBezTo>
                    <a:pt x="54874" y="12718"/>
                    <a:pt x="54962" y="12050"/>
                    <a:pt x="54962" y="11381"/>
                  </a:cubicBezTo>
                  <a:cubicBezTo>
                    <a:pt x="54962" y="10734"/>
                    <a:pt x="54874" y="10099"/>
                    <a:pt x="54677" y="9485"/>
                  </a:cubicBezTo>
                  <a:cubicBezTo>
                    <a:pt x="54272" y="8235"/>
                    <a:pt x="53318" y="7105"/>
                    <a:pt x="52068" y="6710"/>
                  </a:cubicBezTo>
                  <a:cubicBezTo>
                    <a:pt x="51684" y="6590"/>
                    <a:pt x="51300" y="6546"/>
                    <a:pt x="50917" y="6546"/>
                  </a:cubicBezTo>
                  <a:cubicBezTo>
                    <a:pt x="49919" y="6546"/>
                    <a:pt x="48900" y="6875"/>
                    <a:pt x="47967" y="7270"/>
                  </a:cubicBezTo>
                  <a:cubicBezTo>
                    <a:pt x="47584" y="7434"/>
                    <a:pt x="47200" y="7609"/>
                    <a:pt x="46816" y="7785"/>
                  </a:cubicBezTo>
                  <a:cubicBezTo>
                    <a:pt x="46279" y="8015"/>
                    <a:pt x="45742" y="8235"/>
                    <a:pt x="45182" y="8388"/>
                  </a:cubicBezTo>
                  <a:cubicBezTo>
                    <a:pt x="44788" y="8498"/>
                    <a:pt x="44393" y="8574"/>
                    <a:pt x="43988" y="8596"/>
                  </a:cubicBezTo>
                  <a:cubicBezTo>
                    <a:pt x="43889" y="8607"/>
                    <a:pt x="43779" y="8607"/>
                    <a:pt x="43681" y="8607"/>
                  </a:cubicBezTo>
                  <a:cubicBezTo>
                    <a:pt x="42025" y="8607"/>
                    <a:pt x="40424" y="7774"/>
                    <a:pt x="39208" y="6634"/>
                  </a:cubicBezTo>
                  <a:cubicBezTo>
                    <a:pt x="38352" y="5833"/>
                    <a:pt x="37760" y="4792"/>
                    <a:pt x="37091" y="3849"/>
                  </a:cubicBezTo>
                  <a:cubicBezTo>
                    <a:pt x="36708" y="3311"/>
                    <a:pt x="36302" y="2807"/>
                    <a:pt x="35809" y="2391"/>
                  </a:cubicBezTo>
                  <a:cubicBezTo>
                    <a:pt x="34449" y="1240"/>
                    <a:pt x="32903" y="373"/>
                    <a:pt x="31127" y="121"/>
                  </a:cubicBezTo>
                  <a:cubicBezTo>
                    <a:pt x="30710" y="56"/>
                    <a:pt x="30206" y="0"/>
                    <a:pt x="29701" y="0"/>
                  </a:cubicBezTo>
                  <a:close/>
                  <a:moveTo>
                    <a:pt x="41389" y="29548"/>
                  </a:moveTo>
                  <a:lnTo>
                    <a:pt x="41389" y="29548"/>
                  </a:lnTo>
                  <a:cubicBezTo>
                    <a:pt x="42288" y="30261"/>
                    <a:pt x="43067" y="31149"/>
                    <a:pt x="43659" y="32136"/>
                  </a:cubicBezTo>
                  <a:cubicBezTo>
                    <a:pt x="44481" y="31610"/>
                    <a:pt x="45292" y="31094"/>
                    <a:pt x="46115" y="30579"/>
                  </a:cubicBezTo>
                  <a:lnTo>
                    <a:pt x="46115" y="30579"/>
                  </a:lnTo>
                  <a:cubicBezTo>
                    <a:pt x="45928" y="30601"/>
                    <a:pt x="45742" y="30611"/>
                    <a:pt x="45555" y="30611"/>
                  </a:cubicBezTo>
                  <a:cubicBezTo>
                    <a:pt x="45029" y="30611"/>
                    <a:pt x="44503" y="30535"/>
                    <a:pt x="43988" y="30382"/>
                  </a:cubicBezTo>
                  <a:cubicBezTo>
                    <a:pt x="43231" y="30162"/>
                    <a:pt x="42541" y="29800"/>
                    <a:pt x="41784" y="29614"/>
                  </a:cubicBezTo>
                  <a:cubicBezTo>
                    <a:pt x="41652" y="29592"/>
                    <a:pt x="41510" y="29559"/>
                    <a:pt x="41389" y="29548"/>
                  </a:cubicBezTo>
                  <a:close/>
                  <a:moveTo>
                    <a:pt x="976" y="19121"/>
                  </a:moveTo>
                  <a:cubicBezTo>
                    <a:pt x="384" y="19944"/>
                    <a:pt x="67" y="20931"/>
                    <a:pt x="1" y="21950"/>
                  </a:cubicBezTo>
                  <a:cubicBezTo>
                    <a:pt x="99" y="22301"/>
                    <a:pt x="209" y="22652"/>
                    <a:pt x="340" y="22992"/>
                  </a:cubicBezTo>
                  <a:cubicBezTo>
                    <a:pt x="472" y="23387"/>
                    <a:pt x="637" y="23770"/>
                    <a:pt x="812" y="24143"/>
                  </a:cubicBezTo>
                  <a:cubicBezTo>
                    <a:pt x="988" y="24515"/>
                    <a:pt x="1174" y="24888"/>
                    <a:pt x="1382" y="25251"/>
                  </a:cubicBezTo>
                  <a:cubicBezTo>
                    <a:pt x="1590" y="25612"/>
                    <a:pt x="1810" y="25963"/>
                    <a:pt x="2051" y="26303"/>
                  </a:cubicBezTo>
                  <a:cubicBezTo>
                    <a:pt x="2281" y="26642"/>
                    <a:pt x="2533" y="26983"/>
                    <a:pt x="2786" y="27300"/>
                  </a:cubicBezTo>
                  <a:lnTo>
                    <a:pt x="2994" y="27553"/>
                  </a:lnTo>
                  <a:lnTo>
                    <a:pt x="3191" y="27783"/>
                  </a:lnTo>
                  <a:cubicBezTo>
                    <a:pt x="3224" y="27827"/>
                    <a:pt x="3257" y="27860"/>
                    <a:pt x="3290" y="27904"/>
                  </a:cubicBezTo>
                  <a:lnTo>
                    <a:pt x="3400" y="28024"/>
                  </a:lnTo>
                  <a:cubicBezTo>
                    <a:pt x="3466" y="28101"/>
                    <a:pt x="3542" y="28177"/>
                    <a:pt x="3608" y="28255"/>
                  </a:cubicBezTo>
                  <a:lnTo>
                    <a:pt x="3717" y="28364"/>
                  </a:lnTo>
                  <a:lnTo>
                    <a:pt x="3827" y="28474"/>
                  </a:lnTo>
                  <a:cubicBezTo>
                    <a:pt x="3893" y="28550"/>
                    <a:pt x="3970" y="28627"/>
                    <a:pt x="4046" y="28704"/>
                  </a:cubicBezTo>
                  <a:lnTo>
                    <a:pt x="4156" y="28813"/>
                  </a:lnTo>
                  <a:lnTo>
                    <a:pt x="4265" y="28923"/>
                  </a:lnTo>
                  <a:lnTo>
                    <a:pt x="4496" y="29142"/>
                  </a:lnTo>
                  <a:cubicBezTo>
                    <a:pt x="3849" y="28605"/>
                    <a:pt x="3246" y="28013"/>
                    <a:pt x="2698" y="27377"/>
                  </a:cubicBezTo>
                  <a:cubicBezTo>
                    <a:pt x="2150" y="26752"/>
                    <a:pt x="1646" y="26072"/>
                    <a:pt x="1207" y="25360"/>
                  </a:cubicBezTo>
                  <a:cubicBezTo>
                    <a:pt x="768" y="24637"/>
                    <a:pt x="384" y="23880"/>
                    <a:pt x="67" y="23090"/>
                  </a:cubicBezTo>
                  <a:cubicBezTo>
                    <a:pt x="45" y="23036"/>
                    <a:pt x="23" y="22970"/>
                    <a:pt x="1" y="22915"/>
                  </a:cubicBezTo>
                  <a:lnTo>
                    <a:pt x="1" y="22915"/>
                  </a:lnTo>
                  <a:cubicBezTo>
                    <a:pt x="55" y="23682"/>
                    <a:pt x="242" y="24450"/>
                    <a:pt x="538" y="25163"/>
                  </a:cubicBezTo>
                  <a:cubicBezTo>
                    <a:pt x="1831" y="28309"/>
                    <a:pt x="4419" y="30633"/>
                    <a:pt x="7412" y="32355"/>
                  </a:cubicBezTo>
                  <a:cubicBezTo>
                    <a:pt x="7423" y="32202"/>
                    <a:pt x="7445" y="32037"/>
                    <a:pt x="7467" y="31873"/>
                  </a:cubicBezTo>
                  <a:cubicBezTo>
                    <a:pt x="7522" y="31478"/>
                    <a:pt x="7620" y="31127"/>
                    <a:pt x="7752" y="30809"/>
                  </a:cubicBezTo>
                  <a:lnTo>
                    <a:pt x="7598" y="30710"/>
                  </a:lnTo>
                  <a:lnTo>
                    <a:pt x="7357" y="30557"/>
                  </a:lnTo>
                  <a:lnTo>
                    <a:pt x="7116" y="30392"/>
                  </a:lnTo>
                  <a:cubicBezTo>
                    <a:pt x="6799" y="30162"/>
                    <a:pt x="6492" y="29932"/>
                    <a:pt x="6195" y="29690"/>
                  </a:cubicBezTo>
                  <a:cubicBezTo>
                    <a:pt x="5592" y="29208"/>
                    <a:pt x="5022" y="28682"/>
                    <a:pt x="4485" y="28112"/>
                  </a:cubicBezTo>
                  <a:lnTo>
                    <a:pt x="4287" y="27892"/>
                  </a:lnTo>
                  <a:lnTo>
                    <a:pt x="4101" y="27673"/>
                  </a:lnTo>
                  <a:cubicBezTo>
                    <a:pt x="4036" y="27607"/>
                    <a:pt x="3970" y="27531"/>
                    <a:pt x="3915" y="27454"/>
                  </a:cubicBezTo>
                  <a:lnTo>
                    <a:pt x="3729" y="27224"/>
                  </a:lnTo>
                  <a:cubicBezTo>
                    <a:pt x="3487" y="26928"/>
                    <a:pt x="3257" y="26610"/>
                    <a:pt x="3037" y="26281"/>
                  </a:cubicBezTo>
                  <a:cubicBezTo>
                    <a:pt x="2983" y="26204"/>
                    <a:pt x="2928" y="26128"/>
                    <a:pt x="2873" y="26040"/>
                  </a:cubicBezTo>
                  <a:lnTo>
                    <a:pt x="2720" y="25787"/>
                  </a:lnTo>
                  <a:lnTo>
                    <a:pt x="2566" y="25536"/>
                  </a:lnTo>
                  <a:lnTo>
                    <a:pt x="2424" y="25283"/>
                  </a:lnTo>
                  <a:cubicBezTo>
                    <a:pt x="2238" y="24944"/>
                    <a:pt x="2073" y="24593"/>
                    <a:pt x="1909" y="24230"/>
                  </a:cubicBezTo>
                  <a:cubicBezTo>
                    <a:pt x="1755" y="23869"/>
                    <a:pt x="1624" y="23507"/>
                    <a:pt x="1503" y="23134"/>
                  </a:cubicBezTo>
                  <a:cubicBezTo>
                    <a:pt x="1393" y="22751"/>
                    <a:pt x="1295" y="22378"/>
                    <a:pt x="1217" y="21994"/>
                  </a:cubicBezTo>
                  <a:cubicBezTo>
                    <a:pt x="1141" y="21611"/>
                    <a:pt x="1086" y="21226"/>
                    <a:pt x="1053" y="20832"/>
                  </a:cubicBezTo>
                  <a:cubicBezTo>
                    <a:pt x="1042" y="20733"/>
                    <a:pt x="1032" y="20634"/>
                    <a:pt x="1032" y="20536"/>
                  </a:cubicBezTo>
                  <a:cubicBezTo>
                    <a:pt x="1020" y="20437"/>
                    <a:pt x="1020" y="20339"/>
                    <a:pt x="1010" y="20251"/>
                  </a:cubicBezTo>
                  <a:lnTo>
                    <a:pt x="1010" y="19955"/>
                  </a:lnTo>
                  <a:lnTo>
                    <a:pt x="1010" y="19659"/>
                  </a:lnTo>
                  <a:cubicBezTo>
                    <a:pt x="1010" y="19571"/>
                    <a:pt x="1010" y="19484"/>
                    <a:pt x="1020" y="19396"/>
                  </a:cubicBezTo>
                  <a:cubicBezTo>
                    <a:pt x="1010" y="19308"/>
                    <a:pt x="988" y="19209"/>
                    <a:pt x="976" y="1912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4465;p103">
              <a:extLst>
                <a:ext uri="{FF2B5EF4-FFF2-40B4-BE49-F238E27FC236}">
                  <a16:creationId xmlns:a16="http://schemas.microsoft.com/office/drawing/2014/main" id="{8D696A2C-D9DE-5FB5-BAD3-48D93FBEDF43}"/>
                </a:ext>
              </a:extLst>
            </p:cNvPr>
            <p:cNvSpPr/>
            <p:nvPr/>
          </p:nvSpPr>
          <p:spPr>
            <a:xfrm>
              <a:off x="2199190" y="2083326"/>
              <a:ext cx="593731" cy="295285"/>
            </a:xfrm>
            <a:custGeom>
              <a:avLst/>
              <a:gdLst/>
              <a:ahLst/>
              <a:cxnLst/>
              <a:rect l="l" t="t" r="r" b="b"/>
              <a:pathLst>
                <a:path w="38133" h="18965" extrusionOk="0">
                  <a:moveTo>
                    <a:pt x="28508" y="0"/>
                  </a:moveTo>
                  <a:cubicBezTo>
                    <a:pt x="26485" y="0"/>
                    <a:pt x="24445" y="580"/>
                    <a:pt x="22630" y="1511"/>
                  </a:cubicBezTo>
                  <a:cubicBezTo>
                    <a:pt x="20086" y="2816"/>
                    <a:pt x="17937" y="4756"/>
                    <a:pt x="15964" y="6817"/>
                  </a:cubicBezTo>
                  <a:cubicBezTo>
                    <a:pt x="15515" y="7278"/>
                    <a:pt x="15054" y="7771"/>
                    <a:pt x="14451" y="7957"/>
                  </a:cubicBezTo>
                  <a:cubicBezTo>
                    <a:pt x="14247" y="8024"/>
                    <a:pt x="14043" y="8054"/>
                    <a:pt x="13840" y="8054"/>
                  </a:cubicBezTo>
                  <a:cubicBezTo>
                    <a:pt x="12870" y="8054"/>
                    <a:pt x="11917" y="7373"/>
                    <a:pt x="11129" y="6729"/>
                  </a:cubicBezTo>
                  <a:cubicBezTo>
                    <a:pt x="9813" y="5677"/>
                    <a:pt x="8508" y="4614"/>
                    <a:pt x="7204" y="3561"/>
                  </a:cubicBezTo>
                  <a:cubicBezTo>
                    <a:pt x="6349" y="2870"/>
                    <a:pt x="5482" y="2168"/>
                    <a:pt x="4441" y="1807"/>
                  </a:cubicBezTo>
                  <a:cubicBezTo>
                    <a:pt x="4014" y="1659"/>
                    <a:pt x="3607" y="1588"/>
                    <a:pt x="3226" y="1588"/>
                  </a:cubicBezTo>
                  <a:cubicBezTo>
                    <a:pt x="1749" y="1588"/>
                    <a:pt x="675" y="2650"/>
                    <a:pt x="439" y="4351"/>
                  </a:cubicBezTo>
                  <a:cubicBezTo>
                    <a:pt x="0" y="7497"/>
                    <a:pt x="1711" y="10534"/>
                    <a:pt x="3542" y="13132"/>
                  </a:cubicBezTo>
                  <a:cubicBezTo>
                    <a:pt x="5022" y="15227"/>
                    <a:pt x="8355" y="18965"/>
                    <a:pt x="8355" y="18965"/>
                  </a:cubicBezTo>
                  <a:lnTo>
                    <a:pt x="38045" y="18943"/>
                  </a:lnTo>
                  <a:cubicBezTo>
                    <a:pt x="38067" y="16740"/>
                    <a:pt x="38045" y="14492"/>
                    <a:pt x="38001" y="12288"/>
                  </a:cubicBezTo>
                  <a:cubicBezTo>
                    <a:pt x="37968" y="10325"/>
                    <a:pt x="38132" y="8254"/>
                    <a:pt x="37475" y="6390"/>
                  </a:cubicBezTo>
                  <a:cubicBezTo>
                    <a:pt x="36444" y="3474"/>
                    <a:pt x="33944" y="1062"/>
                    <a:pt x="30918" y="294"/>
                  </a:cubicBezTo>
                  <a:cubicBezTo>
                    <a:pt x="30128" y="93"/>
                    <a:pt x="29319" y="0"/>
                    <a:pt x="28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4466;p103">
              <a:extLst>
                <a:ext uri="{FF2B5EF4-FFF2-40B4-BE49-F238E27FC236}">
                  <a16:creationId xmlns:a16="http://schemas.microsoft.com/office/drawing/2014/main" id="{BFDDC19F-AF0A-5959-2643-68BA032C76BC}"/>
                </a:ext>
              </a:extLst>
            </p:cNvPr>
            <p:cNvSpPr/>
            <p:nvPr/>
          </p:nvSpPr>
          <p:spPr>
            <a:xfrm>
              <a:off x="2280621" y="2321765"/>
              <a:ext cx="48656" cy="56846"/>
            </a:xfrm>
            <a:custGeom>
              <a:avLst/>
              <a:gdLst/>
              <a:ahLst/>
              <a:cxnLst/>
              <a:rect l="l" t="t" r="r" b="b"/>
              <a:pathLst>
                <a:path w="3125" h="3651" extrusionOk="0">
                  <a:moveTo>
                    <a:pt x="0" y="0"/>
                  </a:moveTo>
                  <a:cubicBezTo>
                    <a:pt x="527" y="680"/>
                    <a:pt x="2478" y="3651"/>
                    <a:pt x="3125" y="3651"/>
                  </a:cubicBezTo>
                  <a:cubicBezTo>
                    <a:pt x="3125" y="3651"/>
                    <a:pt x="1492" y="1820"/>
                    <a:pt x="0" y="0"/>
                  </a:cubicBezTo>
                  <a:close/>
                </a:path>
              </a:pathLst>
            </a:custGeom>
            <a:solidFill>
              <a:srgbClr val="4C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4467;p103">
              <a:extLst>
                <a:ext uri="{FF2B5EF4-FFF2-40B4-BE49-F238E27FC236}">
                  <a16:creationId xmlns:a16="http://schemas.microsoft.com/office/drawing/2014/main" id="{2BBD2DC2-ED40-E2C4-7FD8-72368277C86A}"/>
                </a:ext>
              </a:extLst>
            </p:cNvPr>
            <p:cNvSpPr/>
            <p:nvPr/>
          </p:nvSpPr>
          <p:spPr>
            <a:xfrm>
              <a:off x="2226499" y="2109748"/>
              <a:ext cx="565051" cy="268863"/>
            </a:xfrm>
            <a:custGeom>
              <a:avLst/>
              <a:gdLst/>
              <a:ahLst/>
              <a:cxnLst/>
              <a:rect l="l" t="t" r="r" b="b"/>
              <a:pathLst>
                <a:path w="36291" h="17268" extrusionOk="0">
                  <a:moveTo>
                    <a:pt x="933" y="0"/>
                  </a:moveTo>
                  <a:cubicBezTo>
                    <a:pt x="692" y="99"/>
                    <a:pt x="505" y="285"/>
                    <a:pt x="395" y="515"/>
                  </a:cubicBezTo>
                  <a:lnTo>
                    <a:pt x="560" y="768"/>
                  </a:lnTo>
                  <a:lnTo>
                    <a:pt x="768" y="1075"/>
                  </a:lnTo>
                  <a:lnTo>
                    <a:pt x="987" y="1370"/>
                  </a:lnTo>
                  <a:cubicBezTo>
                    <a:pt x="1064" y="1458"/>
                    <a:pt x="1130" y="1557"/>
                    <a:pt x="1207" y="1656"/>
                  </a:cubicBezTo>
                  <a:cubicBezTo>
                    <a:pt x="1130" y="1568"/>
                    <a:pt x="1043" y="1480"/>
                    <a:pt x="955" y="1392"/>
                  </a:cubicBezTo>
                  <a:lnTo>
                    <a:pt x="714" y="1107"/>
                  </a:lnTo>
                  <a:cubicBezTo>
                    <a:pt x="636" y="1020"/>
                    <a:pt x="560" y="921"/>
                    <a:pt x="483" y="822"/>
                  </a:cubicBezTo>
                  <a:cubicBezTo>
                    <a:pt x="439" y="756"/>
                    <a:pt x="385" y="702"/>
                    <a:pt x="341" y="636"/>
                  </a:cubicBezTo>
                  <a:lnTo>
                    <a:pt x="341" y="636"/>
                  </a:lnTo>
                  <a:cubicBezTo>
                    <a:pt x="1" y="1480"/>
                    <a:pt x="329" y="2873"/>
                    <a:pt x="867" y="3969"/>
                  </a:cubicBezTo>
                  <a:cubicBezTo>
                    <a:pt x="2161" y="6633"/>
                    <a:pt x="4035" y="9013"/>
                    <a:pt x="6327" y="10898"/>
                  </a:cubicBezTo>
                  <a:cubicBezTo>
                    <a:pt x="7215" y="11633"/>
                    <a:pt x="8245" y="12324"/>
                    <a:pt x="9397" y="12346"/>
                  </a:cubicBezTo>
                  <a:lnTo>
                    <a:pt x="9451" y="12346"/>
                  </a:lnTo>
                  <a:cubicBezTo>
                    <a:pt x="10384" y="12346"/>
                    <a:pt x="11249" y="11929"/>
                    <a:pt x="12061" y="11479"/>
                  </a:cubicBezTo>
                  <a:cubicBezTo>
                    <a:pt x="13695" y="10580"/>
                    <a:pt x="15262" y="9539"/>
                    <a:pt x="16721" y="8387"/>
                  </a:cubicBezTo>
                  <a:cubicBezTo>
                    <a:pt x="17060" y="9352"/>
                    <a:pt x="18124" y="9868"/>
                    <a:pt x="19177" y="9868"/>
                  </a:cubicBezTo>
                  <a:cubicBezTo>
                    <a:pt x="19406" y="9868"/>
                    <a:pt x="19626" y="9846"/>
                    <a:pt x="19856" y="9791"/>
                  </a:cubicBezTo>
                  <a:cubicBezTo>
                    <a:pt x="20229" y="9714"/>
                    <a:pt x="20580" y="9571"/>
                    <a:pt x="20919" y="9396"/>
                  </a:cubicBezTo>
                  <a:cubicBezTo>
                    <a:pt x="20821" y="8991"/>
                    <a:pt x="20755" y="8585"/>
                    <a:pt x="20722" y="8168"/>
                  </a:cubicBezTo>
                  <a:cubicBezTo>
                    <a:pt x="20712" y="8114"/>
                    <a:pt x="20712" y="8048"/>
                    <a:pt x="20712" y="7993"/>
                  </a:cubicBezTo>
                  <a:cubicBezTo>
                    <a:pt x="20712" y="7927"/>
                    <a:pt x="20700" y="7861"/>
                    <a:pt x="20700" y="7807"/>
                  </a:cubicBezTo>
                  <a:lnTo>
                    <a:pt x="20700" y="7620"/>
                  </a:lnTo>
                  <a:lnTo>
                    <a:pt x="20712" y="7444"/>
                  </a:lnTo>
                  <a:cubicBezTo>
                    <a:pt x="20712" y="7324"/>
                    <a:pt x="20722" y="7203"/>
                    <a:pt x="20734" y="7083"/>
                  </a:cubicBezTo>
                  <a:cubicBezTo>
                    <a:pt x="20744" y="6962"/>
                    <a:pt x="20766" y="6842"/>
                    <a:pt x="20777" y="6721"/>
                  </a:cubicBezTo>
                  <a:cubicBezTo>
                    <a:pt x="20810" y="6842"/>
                    <a:pt x="20832" y="6951"/>
                    <a:pt x="20854" y="7072"/>
                  </a:cubicBezTo>
                  <a:cubicBezTo>
                    <a:pt x="20876" y="7193"/>
                    <a:pt x="20898" y="7313"/>
                    <a:pt x="20919" y="7422"/>
                  </a:cubicBezTo>
                  <a:lnTo>
                    <a:pt x="20953" y="7598"/>
                  </a:lnTo>
                  <a:cubicBezTo>
                    <a:pt x="20963" y="7664"/>
                    <a:pt x="20975" y="7719"/>
                    <a:pt x="20985" y="7773"/>
                  </a:cubicBezTo>
                  <a:cubicBezTo>
                    <a:pt x="20997" y="7839"/>
                    <a:pt x="21007" y="7894"/>
                    <a:pt x="21019" y="7949"/>
                  </a:cubicBezTo>
                  <a:cubicBezTo>
                    <a:pt x="21029" y="8004"/>
                    <a:pt x="21041" y="8070"/>
                    <a:pt x="21051" y="8124"/>
                  </a:cubicBezTo>
                  <a:cubicBezTo>
                    <a:pt x="21128" y="8475"/>
                    <a:pt x="21216" y="8826"/>
                    <a:pt x="21304" y="9177"/>
                  </a:cubicBezTo>
                  <a:cubicBezTo>
                    <a:pt x="21918" y="8804"/>
                    <a:pt x="22476" y="8322"/>
                    <a:pt x="23025" y="7850"/>
                  </a:cubicBezTo>
                  <a:cubicBezTo>
                    <a:pt x="24483" y="6611"/>
                    <a:pt x="25930" y="5361"/>
                    <a:pt x="27388" y="4111"/>
                  </a:cubicBezTo>
                  <a:cubicBezTo>
                    <a:pt x="28156" y="3454"/>
                    <a:pt x="28945" y="2774"/>
                    <a:pt x="29888" y="2369"/>
                  </a:cubicBezTo>
                  <a:cubicBezTo>
                    <a:pt x="30382" y="2160"/>
                    <a:pt x="30918" y="2040"/>
                    <a:pt x="31456" y="2040"/>
                  </a:cubicBezTo>
                  <a:cubicBezTo>
                    <a:pt x="31949" y="2040"/>
                    <a:pt x="32421" y="2138"/>
                    <a:pt x="32848" y="2379"/>
                  </a:cubicBezTo>
                  <a:cubicBezTo>
                    <a:pt x="30974" y="3761"/>
                    <a:pt x="29088" y="5153"/>
                    <a:pt x="27213" y="6535"/>
                  </a:cubicBezTo>
                  <a:cubicBezTo>
                    <a:pt x="25338" y="7927"/>
                    <a:pt x="23441" y="9320"/>
                    <a:pt x="21862" y="11052"/>
                  </a:cubicBezTo>
                  <a:cubicBezTo>
                    <a:pt x="21884" y="11096"/>
                    <a:pt x="21896" y="11128"/>
                    <a:pt x="21906" y="11172"/>
                  </a:cubicBezTo>
                  <a:cubicBezTo>
                    <a:pt x="21950" y="11282"/>
                    <a:pt x="21983" y="11391"/>
                    <a:pt x="22027" y="11512"/>
                  </a:cubicBezTo>
                  <a:cubicBezTo>
                    <a:pt x="22060" y="11611"/>
                    <a:pt x="22104" y="11720"/>
                    <a:pt x="22137" y="11830"/>
                  </a:cubicBezTo>
                  <a:cubicBezTo>
                    <a:pt x="22751" y="11369"/>
                    <a:pt x="23353" y="10909"/>
                    <a:pt x="23967" y="10460"/>
                  </a:cubicBezTo>
                  <a:cubicBezTo>
                    <a:pt x="26993" y="8212"/>
                    <a:pt x="30085" y="6063"/>
                    <a:pt x="33232" y="3991"/>
                  </a:cubicBezTo>
                  <a:cubicBezTo>
                    <a:pt x="33780" y="3629"/>
                    <a:pt x="34329" y="3268"/>
                    <a:pt x="34877" y="2917"/>
                  </a:cubicBezTo>
                  <a:cubicBezTo>
                    <a:pt x="34285" y="1930"/>
                    <a:pt x="33506" y="1042"/>
                    <a:pt x="32607" y="329"/>
                  </a:cubicBezTo>
                  <a:cubicBezTo>
                    <a:pt x="32399" y="296"/>
                    <a:pt x="32212" y="285"/>
                    <a:pt x="32015" y="285"/>
                  </a:cubicBezTo>
                  <a:cubicBezTo>
                    <a:pt x="29395" y="285"/>
                    <a:pt x="27476" y="2818"/>
                    <a:pt x="25580" y="4364"/>
                  </a:cubicBezTo>
                  <a:cubicBezTo>
                    <a:pt x="25064" y="4781"/>
                    <a:pt x="24494" y="5142"/>
                    <a:pt x="23891" y="5405"/>
                  </a:cubicBezTo>
                  <a:cubicBezTo>
                    <a:pt x="23124" y="5756"/>
                    <a:pt x="22290" y="6019"/>
                    <a:pt x="21523" y="6019"/>
                  </a:cubicBezTo>
                  <a:cubicBezTo>
                    <a:pt x="21150" y="6019"/>
                    <a:pt x="20788" y="5953"/>
                    <a:pt x="20459" y="5800"/>
                  </a:cubicBezTo>
                  <a:cubicBezTo>
                    <a:pt x="19506" y="5592"/>
                    <a:pt x="18607" y="5088"/>
                    <a:pt x="17993" y="4320"/>
                  </a:cubicBezTo>
                  <a:cubicBezTo>
                    <a:pt x="17883" y="4177"/>
                    <a:pt x="17784" y="4035"/>
                    <a:pt x="17686" y="3882"/>
                  </a:cubicBezTo>
                  <a:cubicBezTo>
                    <a:pt x="17532" y="3980"/>
                    <a:pt x="17379" y="4068"/>
                    <a:pt x="17214" y="4167"/>
                  </a:cubicBezTo>
                  <a:cubicBezTo>
                    <a:pt x="14506" y="5745"/>
                    <a:pt x="12039" y="7444"/>
                    <a:pt x="9517" y="9352"/>
                  </a:cubicBezTo>
                  <a:cubicBezTo>
                    <a:pt x="8257" y="7554"/>
                    <a:pt x="6645" y="6151"/>
                    <a:pt x="5088" y="4747"/>
                  </a:cubicBezTo>
                  <a:cubicBezTo>
                    <a:pt x="3498" y="3311"/>
                    <a:pt x="1974" y="1875"/>
                    <a:pt x="933" y="0"/>
                  </a:cubicBezTo>
                  <a:close/>
                  <a:moveTo>
                    <a:pt x="8520" y="14549"/>
                  </a:moveTo>
                  <a:cubicBezTo>
                    <a:pt x="8574" y="14593"/>
                    <a:pt x="8629" y="14637"/>
                    <a:pt x="8684" y="14670"/>
                  </a:cubicBezTo>
                  <a:cubicBezTo>
                    <a:pt x="8739" y="14714"/>
                    <a:pt x="8783" y="14758"/>
                    <a:pt x="8837" y="14802"/>
                  </a:cubicBezTo>
                  <a:cubicBezTo>
                    <a:pt x="8936" y="14889"/>
                    <a:pt x="9024" y="14977"/>
                    <a:pt x="9112" y="15075"/>
                  </a:cubicBezTo>
                  <a:cubicBezTo>
                    <a:pt x="9287" y="15262"/>
                    <a:pt x="9451" y="15459"/>
                    <a:pt x="9605" y="15657"/>
                  </a:cubicBezTo>
                  <a:cubicBezTo>
                    <a:pt x="9758" y="15865"/>
                    <a:pt x="9901" y="16084"/>
                    <a:pt x="10021" y="16303"/>
                  </a:cubicBezTo>
                  <a:cubicBezTo>
                    <a:pt x="10087" y="16413"/>
                    <a:pt x="10153" y="16534"/>
                    <a:pt x="10208" y="16654"/>
                  </a:cubicBezTo>
                  <a:cubicBezTo>
                    <a:pt x="10230" y="16709"/>
                    <a:pt x="10252" y="16775"/>
                    <a:pt x="10285" y="16829"/>
                  </a:cubicBezTo>
                  <a:lnTo>
                    <a:pt x="10350" y="17027"/>
                  </a:lnTo>
                  <a:cubicBezTo>
                    <a:pt x="10285" y="16983"/>
                    <a:pt x="10241" y="16950"/>
                    <a:pt x="10186" y="16907"/>
                  </a:cubicBezTo>
                  <a:cubicBezTo>
                    <a:pt x="10131" y="16863"/>
                    <a:pt x="10087" y="16819"/>
                    <a:pt x="10033" y="16775"/>
                  </a:cubicBezTo>
                  <a:cubicBezTo>
                    <a:pt x="9934" y="16687"/>
                    <a:pt x="9846" y="16600"/>
                    <a:pt x="9758" y="16501"/>
                  </a:cubicBezTo>
                  <a:cubicBezTo>
                    <a:pt x="9572" y="16315"/>
                    <a:pt x="9419" y="16117"/>
                    <a:pt x="9265" y="15920"/>
                  </a:cubicBezTo>
                  <a:cubicBezTo>
                    <a:pt x="9112" y="15711"/>
                    <a:pt x="8969" y="15492"/>
                    <a:pt x="8837" y="15273"/>
                  </a:cubicBezTo>
                  <a:cubicBezTo>
                    <a:pt x="8783" y="15163"/>
                    <a:pt x="8717" y="15043"/>
                    <a:pt x="8662" y="14922"/>
                  </a:cubicBezTo>
                  <a:cubicBezTo>
                    <a:pt x="8640" y="14867"/>
                    <a:pt x="8608" y="14802"/>
                    <a:pt x="8586" y="14746"/>
                  </a:cubicBezTo>
                  <a:lnTo>
                    <a:pt x="8520" y="14549"/>
                  </a:lnTo>
                  <a:close/>
                  <a:moveTo>
                    <a:pt x="36291" y="17192"/>
                  </a:moveTo>
                  <a:cubicBezTo>
                    <a:pt x="36214" y="17214"/>
                    <a:pt x="36137" y="17236"/>
                    <a:pt x="36061" y="17246"/>
                  </a:cubicBezTo>
                  <a:lnTo>
                    <a:pt x="36291" y="17246"/>
                  </a:lnTo>
                  <a:lnTo>
                    <a:pt x="36291" y="17192"/>
                  </a:lnTo>
                  <a:close/>
                  <a:moveTo>
                    <a:pt x="32180" y="17246"/>
                  </a:moveTo>
                  <a:cubicBezTo>
                    <a:pt x="32176" y="17246"/>
                    <a:pt x="32173" y="17246"/>
                    <a:pt x="32169" y="17246"/>
                  </a:cubicBezTo>
                  <a:lnTo>
                    <a:pt x="32169" y="17246"/>
                  </a:lnTo>
                  <a:lnTo>
                    <a:pt x="32202" y="17246"/>
                  </a:lnTo>
                  <a:close/>
                  <a:moveTo>
                    <a:pt x="20032" y="10734"/>
                  </a:moveTo>
                  <a:cubicBezTo>
                    <a:pt x="19615" y="10734"/>
                    <a:pt x="19242" y="11062"/>
                    <a:pt x="18979" y="11479"/>
                  </a:cubicBezTo>
                  <a:lnTo>
                    <a:pt x="18979" y="11490"/>
                  </a:lnTo>
                  <a:cubicBezTo>
                    <a:pt x="18990" y="11567"/>
                    <a:pt x="18990" y="11644"/>
                    <a:pt x="19001" y="11732"/>
                  </a:cubicBezTo>
                  <a:cubicBezTo>
                    <a:pt x="19012" y="12039"/>
                    <a:pt x="19001" y="12356"/>
                    <a:pt x="18968" y="12663"/>
                  </a:cubicBezTo>
                  <a:cubicBezTo>
                    <a:pt x="18924" y="12970"/>
                    <a:pt x="18870" y="13277"/>
                    <a:pt x="18771" y="13584"/>
                  </a:cubicBezTo>
                  <a:cubicBezTo>
                    <a:pt x="18749" y="13661"/>
                    <a:pt x="18727" y="13727"/>
                    <a:pt x="18694" y="13803"/>
                  </a:cubicBezTo>
                  <a:cubicBezTo>
                    <a:pt x="18672" y="13881"/>
                    <a:pt x="18639" y="13946"/>
                    <a:pt x="18607" y="14023"/>
                  </a:cubicBezTo>
                  <a:cubicBezTo>
                    <a:pt x="18573" y="14100"/>
                    <a:pt x="18541" y="14166"/>
                    <a:pt x="18507" y="14242"/>
                  </a:cubicBezTo>
                  <a:cubicBezTo>
                    <a:pt x="18464" y="14308"/>
                    <a:pt x="18431" y="14374"/>
                    <a:pt x="18387" y="14439"/>
                  </a:cubicBezTo>
                  <a:lnTo>
                    <a:pt x="18387" y="14210"/>
                  </a:lnTo>
                  <a:cubicBezTo>
                    <a:pt x="18398" y="14132"/>
                    <a:pt x="18398" y="14056"/>
                    <a:pt x="18409" y="13968"/>
                  </a:cubicBezTo>
                  <a:cubicBezTo>
                    <a:pt x="18409" y="13891"/>
                    <a:pt x="18409" y="13815"/>
                    <a:pt x="18420" y="13738"/>
                  </a:cubicBezTo>
                  <a:cubicBezTo>
                    <a:pt x="18431" y="13661"/>
                    <a:pt x="18431" y="13596"/>
                    <a:pt x="18442" y="13518"/>
                  </a:cubicBezTo>
                  <a:cubicBezTo>
                    <a:pt x="18464" y="13310"/>
                    <a:pt x="18486" y="13113"/>
                    <a:pt x="18507" y="12904"/>
                  </a:cubicBezTo>
                  <a:lnTo>
                    <a:pt x="18507" y="12904"/>
                  </a:lnTo>
                  <a:cubicBezTo>
                    <a:pt x="18354" y="13530"/>
                    <a:pt x="18146" y="14132"/>
                    <a:pt x="17586" y="14385"/>
                  </a:cubicBezTo>
                  <a:cubicBezTo>
                    <a:pt x="16874" y="13387"/>
                    <a:pt x="16480" y="12148"/>
                    <a:pt x="16490" y="10909"/>
                  </a:cubicBezTo>
                  <a:lnTo>
                    <a:pt x="16490" y="10909"/>
                  </a:lnTo>
                  <a:cubicBezTo>
                    <a:pt x="16282" y="11106"/>
                    <a:pt x="16095" y="11315"/>
                    <a:pt x="15920" y="11545"/>
                  </a:cubicBezTo>
                  <a:cubicBezTo>
                    <a:pt x="15876" y="11676"/>
                    <a:pt x="15832" y="11819"/>
                    <a:pt x="15788" y="11951"/>
                  </a:cubicBezTo>
                  <a:cubicBezTo>
                    <a:pt x="15613" y="12510"/>
                    <a:pt x="15427" y="13080"/>
                    <a:pt x="15262" y="13650"/>
                  </a:cubicBezTo>
                  <a:cubicBezTo>
                    <a:pt x="15186" y="13935"/>
                    <a:pt x="15109" y="14220"/>
                    <a:pt x="15043" y="14505"/>
                  </a:cubicBezTo>
                  <a:lnTo>
                    <a:pt x="14988" y="14714"/>
                  </a:lnTo>
                  <a:lnTo>
                    <a:pt x="14945" y="14933"/>
                  </a:lnTo>
                  <a:lnTo>
                    <a:pt x="14901" y="15152"/>
                  </a:lnTo>
                  <a:cubicBezTo>
                    <a:pt x="14879" y="15218"/>
                    <a:pt x="14867" y="15294"/>
                    <a:pt x="14857" y="15360"/>
                  </a:cubicBezTo>
                  <a:cubicBezTo>
                    <a:pt x="14802" y="15657"/>
                    <a:pt x="14758" y="15942"/>
                    <a:pt x="14725" y="16237"/>
                  </a:cubicBezTo>
                  <a:lnTo>
                    <a:pt x="14692" y="16468"/>
                  </a:lnTo>
                  <a:cubicBezTo>
                    <a:pt x="14692" y="16534"/>
                    <a:pt x="14682" y="16610"/>
                    <a:pt x="14682" y="16687"/>
                  </a:cubicBezTo>
                  <a:cubicBezTo>
                    <a:pt x="14670" y="16764"/>
                    <a:pt x="14660" y="16829"/>
                    <a:pt x="14660" y="16907"/>
                  </a:cubicBezTo>
                  <a:cubicBezTo>
                    <a:pt x="14648" y="16983"/>
                    <a:pt x="14648" y="17060"/>
                    <a:pt x="14638" y="17136"/>
                  </a:cubicBezTo>
                  <a:cubicBezTo>
                    <a:pt x="14626" y="17060"/>
                    <a:pt x="14604" y="16983"/>
                    <a:pt x="14594" y="16917"/>
                  </a:cubicBezTo>
                  <a:lnTo>
                    <a:pt x="14560" y="16687"/>
                  </a:lnTo>
                  <a:cubicBezTo>
                    <a:pt x="14550" y="16610"/>
                    <a:pt x="14539" y="16534"/>
                    <a:pt x="14528" y="16468"/>
                  </a:cubicBezTo>
                  <a:cubicBezTo>
                    <a:pt x="14528" y="16391"/>
                    <a:pt x="14517" y="16315"/>
                    <a:pt x="14517" y="16237"/>
                  </a:cubicBezTo>
                  <a:cubicBezTo>
                    <a:pt x="14495" y="15930"/>
                    <a:pt x="14495" y="15623"/>
                    <a:pt x="14517" y="15328"/>
                  </a:cubicBezTo>
                  <a:cubicBezTo>
                    <a:pt x="14528" y="15251"/>
                    <a:pt x="14528" y="15174"/>
                    <a:pt x="14539" y="15097"/>
                  </a:cubicBezTo>
                  <a:lnTo>
                    <a:pt x="14572" y="14867"/>
                  </a:lnTo>
                  <a:lnTo>
                    <a:pt x="14604" y="14637"/>
                  </a:lnTo>
                  <a:cubicBezTo>
                    <a:pt x="14616" y="14571"/>
                    <a:pt x="14626" y="14495"/>
                    <a:pt x="14638" y="14417"/>
                  </a:cubicBezTo>
                  <a:cubicBezTo>
                    <a:pt x="14682" y="14176"/>
                    <a:pt x="14736" y="13946"/>
                    <a:pt x="14802" y="13716"/>
                  </a:cubicBezTo>
                  <a:lnTo>
                    <a:pt x="14802" y="13716"/>
                  </a:lnTo>
                  <a:cubicBezTo>
                    <a:pt x="14440" y="14758"/>
                    <a:pt x="14221" y="15887"/>
                    <a:pt x="14034" y="16972"/>
                  </a:cubicBezTo>
                  <a:cubicBezTo>
                    <a:pt x="13497" y="15755"/>
                    <a:pt x="12960" y="14527"/>
                    <a:pt x="12412" y="13310"/>
                  </a:cubicBezTo>
                  <a:cubicBezTo>
                    <a:pt x="12346" y="13584"/>
                    <a:pt x="12291" y="13869"/>
                    <a:pt x="12236" y="14154"/>
                  </a:cubicBezTo>
                  <a:cubicBezTo>
                    <a:pt x="12248" y="14242"/>
                    <a:pt x="12258" y="14319"/>
                    <a:pt x="12258" y="14407"/>
                  </a:cubicBezTo>
                  <a:cubicBezTo>
                    <a:pt x="12291" y="14746"/>
                    <a:pt x="12324" y="15075"/>
                    <a:pt x="12357" y="15416"/>
                  </a:cubicBezTo>
                  <a:cubicBezTo>
                    <a:pt x="12401" y="15744"/>
                    <a:pt x="12445" y="16073"/>
                    <a:pt x="12489" y="16413"/>
                  </a:cubicBezTo>
                  <a:cubicBezTo>
                    <a:pt x="12499" y="16501"/>
                    <a:pt x="12511" y="16578"/>
                    <a:pt x="12521" y="16665"/>
                  </a:cubicBezTo>
                  <a:cubicBezTo>
                    <a:pt x="12543" y="16753"/>
                    <a:pt x="12555" y="16841"/>
                    <a:pt x="12565" y="16917"/>
                  </a:cubicBezTo>
                  <a:lnTo>
                    <a:pt x="12598" y="17180"/>
                  </a:lnTo>
                  <a:cubicBezTo>
                    <a:pt x="12598" y="17202"/>
                    <a:pt x="12609" y="17236"/>
                    <a:pt x="12609" y="17257"/>
                  </a:cubicBezTo>
                  <a:lnTo>
                    <a:pt x="16063" y="17257"/>
                  </a:lnTo>
                  <a:cubicBezTo>
                    <a:pt x="16085" y="17257"/>
                    <a:pt x="16107" y="17246"/>
                    <a:pt x="16129" y="17236"/>
                  </a:cubicBezTo>
                  <a:cubicBezTo>
                    <a:pt x="15909" y="17202"/>
                    <a:pt x="15679" y="17170"/>
                    <a:pt x="15459" y="17126"/>
                  </a:cubicBezTo>
                  <a:lnTo>
                    <a:pt x="15493" y="17126"/>
                  </a:lnTo>
                  <a:cubicBezTo>
                    <a:pt x="16151" y="17126"/>
                    <a:pt x="18924" y="14319"/>
                    <a:pt x="19472" y="13881"/>
                  </a:cubicBezTo>
                  <a:cubicBezTo>
                    <a:pt x="20327" y="13211"/>
                    <a:pt x="21183" y="12554"/>
                    <a:pt x="22038" y="11907"/>
                  </a:cubicBezTo>
                  <a:cubicBezTo>
                    <a:pt x="21972" y="11808"/>
                    <a:pt x="21906" y="11698"/>
                    <a:pt x="21840" y="11600"/>
                  </a:cubicBezTo>
                  <a:cubicBezTo>
                    <a:pt x="21775" y="11501"/>
                    <a:pt x="21709" y="11391"/>
                    <a:pt x="21654" y="11293"/>
                  </a:cubicBezTo>
                  <a:cubicBezTo>
                    <a:pt x="21643" y="11282"/>
                    <a:pt x="21643" y="11271"/>
                    <a:pt x="21643" y="11271"/>
                  </a:cubicBezTo>
                  <a:cubicBezTo>
                    <a:pt x="21599" y="11304"/>
                    <a:pt x="21555" y="11326"/>
                    <a:pt x="21501" y="11337"/>
                  </a:cubicBezTo>
                  <a:cubicBezTo>
                    <a:pt x="21457" y="11359"/>
                    <a:pt x="21402" y="11359"/>
                    <a:pt x="21358" y="11359"/>
                  </a:cubicBezTo>
                  <a:cubicBezTo>
                    <a:pt x="21007" y="11359"/>
                    <a:pt x="20712" y="10964"/>
                    <a:pt x="20361" y="10811"/>
                  </a:cubicBezTo>
                  <a:cubicBezTo>
                    <a:pt x="20251" y="10755"/>
                    <a:pt x="20141" y="10734"/>
                    <a:pt x="20032" y="10734"/>
                  </a:cubicBezTo>
                  <a:close/>
                  <a:moveTo>
                    <a:pt x="32169" y="17246"/>
                  </a:moveTo>
                  <a:lnTo>
                    <a:pt x="30414" y="17257"/>
                  </a:lnTo>
                  <a:cubicBezTo>
                    <a:pt x="31003" y="17257"/>
                    <a:pt x="31591" y="17257"/>
                    <a:pt x="32169" y="17246"/>
                  </a:cubicBezTo>
                  <a:close/>
                  <a:moveTo>
                    <a:pt x="1207" y="7225"/>
                  </a:moveTo>
                  <a:cubicBezTo>
                    <a:pt x="1371" y="9484"/>
                    <a:pt x="1985" y="11797"/>
                    <a:pt x="3421" y="13552"/>
                  </a:cubicBezTo>
                  <a:cubicBezTo>
                    <a:pt x="3443" y="13562"/>
                    <a:pt x="3455" y="13584"/>
                    <a:pt x="3476" y="13617"/>
                  </a:cubicBezTo>
                  <a:cubicBezTo>
                    <a:pt x="4968" y="15437"/>
                    <a:pt x="6601" y="17268"/>
                    <a:pt x="6601" y="17268"/>
                  </a:cubicBezTo>
                  <a:lnTo>
                    <a:pt x="7204" y="17268"/>
                  </a:lnTo>
                  <a:cubicBezTo>
                    <a:pt x="7160" y="17214"/>
                    <a:pt x="7127" y="17158"/>
                    <a:pt x="7095" y="17114"/>
                  </a:cubicBezTo>
                  <a:cubicBezTo>
                    <a:pt x="7007" y="17005"/>
                    <a:pt x="6930" y="16885"/>
                    <a:pt x="6853" y="16775"/>
                  </a:cubicBezTo>
                  <a:cubicBezTo>
                    <a:pt x="6688" y="16544"/>
                    <a:pt x="6524" y="16315"/>
                    <a:pt x="6371" y="16084"/>
                  </a:cubicBezTo>
                  <a:lnTo>
                    <a:pt x="6140" y="15733"/>
                  </a:lnTo>
                  <a:lnTo>
                    <a:pt x="5910" y="15382"/>
                  </a:lnTo>
                  <a:cubicBezTo>
                    <a:pt x="5833" y="15262"/>
                    <a:pt x="5757" y="15141"/>
                    <a:pt x="5680" y="15031"/>
                  </a:cubicBezTo>
                  <a:cubicBezTo>
                    <a:pt x="5603" y="14911"/>
                    <a:pt x="5526" y="14790"/>
                    <a:pt x="5460" y="14670"/>
                  </a:cubicBezTo>
                  <a:cubicBezTo>
                    <a:pt x="4858" y="13727"/>
                    <a:pt x="4288" y="12762"/>
                    <a:pt x="3740" y="11786"/>
                  </a:cubicBezTo>
                  <a:cubicBezTo>
                    <a:pt x="3191" y="10811"/>
                    <a:pt x="2676" y="9824"/>
                    <a:pt x="2171" y="8815"/>
                  </a:cubicBezTo>
                  <a:cubicBezTo>
                    <a:pt x="2117" y="8694"/>
                    <a:pt x="2051" y="8563"/>
                    <a:pt x="1996" y="8443"/>
                  </a:cubicBezTo>
                  <a:cubicBezTo>
                    <a:pt x="1930" y="8311"/>
                    <a:pt x="1864" y="8190"/>
                    <a:pt x="1810" y="8058"/>
                  </a:cubicBezTo>
                  <a:cubicBezTo>
                    <a:pt x="1733" y="7894"/>
                    <a:pt x="1656" y="7741"/>
                    <a:pt x="1579" y="7576"/>
                  </a:cubicBezTo>
                  <a:cubicBezTo>
                    <a:pt x="1459" y="7456"/>
                    <a:pt x="1338" y="7335"/>
                    <a:pt x="1207" y="7225"/>
                  </a:cubicBezTo>
                  <a:close/>
                  <a:moveTo>
                    <a:pt x="2281" y="8311"/>
                  </a:moveTo>
                  <a:cubicBezTo>
                    <a:pt x="2347" y="8431"/>
                    <a:pt x="2413" y="8541"/>
                    <a:pt x="2468" y="8662"/>
                  </a:cubicBezTo>
                  <a:cubicBezTo>
                    <a:pt x="3027" y="9627"/>
                    <a:pt x="3575" y="10602"/>
                    <a:pt x="4112" y="11578"/>
                  </a:cubicBezTo>
                  <a:cubicBezTo>
                    <a:pt x="4661" y="12554"/>
                    <a:pt x="5209" y="13518"/>
                    <a:pt x="5746" y="14505"/>
                  </a:cubicBezTo>
                  <a:cubicBezTo>
                    <a:pt x="5811" y="14626"/>
                    <a:pt x="5877" y="14746"/>
                    <a:pt x="5954" y="14867"/>
                  </a:cubicBezTo>
                  <a:lnTo>
                    <a:pt x="6152" y="15229"/>
                  </a:lnTo>
                  <a:lnTo>
                    <a:pt x="6349" y="15601"/>
                  </a:lnTo>
                  <a:lnTo>
                    <a:pt x="6557" y="15974"/>
                  </a:lnTo>
                  <a:cubicBezTo>
                    <a:pt x="6688" y="16215"/>
                    <a:pt x="6820" y="16457"/>
                    <a:pt x="6952" y="16709"/>
                  </a:cubicBezTo>
                  <a:cubicBezTo>
                    <a:pt x="7017" y="16829"/>
                    <a:pt x="7083" y="16961"/>
                    <a:pt x="7149" y="17082"/>
                  </a:cubicBezTo>
                  <a:cubicBezTo>
                    <a:pt x="7182" y="17136"/>
                    <a:pt x="7215" y="17202"/>
                    <a:pt x="7237" y="17268"/>
                  </a:cubicBezTo>
                  <a:lnTo>
                    <a:pt x="12511" y="17257"/>
                  </a:lnTo>
                  <a:cubicBezTo>
                    <a:pt x="12499" y="17246"/>
                    <a:pt x="12499" y="17236"/>
                    <a:pt x="12489" y="17214"/>
                  </a:cubicBezTo>
                  <a:lnTo>
                    <a:pt x="12357" y="16983"/>
                  </a:lnTo>
                  <a:cubicBezTo>
                    <a:pt x="12324" y="16907"/>
                    <a:pt x="12291" y="16819"/>
                    <a:pt x="12258" y="16742"/>
                  </a:cubicBezTo>
                  <a:cubicBezTo>
                    <a:pt x="12226" y="16654"/>
                    <a:pt x="12192" y="16578"/>
                    <a:pt x="12160" y="16490"/>
                  </a:cubicBezTo>
                  <a:cubicBezTo>
                    <a:pt x="12083" y="16271"/>
                    <a:pt x="12028" y="16051"/>
                    <a:pt x="11984" y="15821"/>
                  </a:cubicBezTo>
                  <a:cubicBezTo>
                    <a:pt x="11929" y="16259"/>
                    <a:pt x="11897" y="16709"/>
                    <a:pt x="11875" y="17148"/>
                  </a:cubicBezTo>
                  <a:cubicBezTo>
                    <a:pt x="11107" y="15908"/>
                    <a:pt x="9890" y="14966"/>
                    <a:pt x="8498" y="14538"/>
                  </a:cubicBezTo>
                  <a:lnTo>
                    <a:pt x="8498" y="14538"/>
                  </a:lnTo>
                  <a:cubicBezTo>
                    <a:pt x="8750" y="15350"/>
                    <a:pt x="8827" y="16215"/>
                    <a:pt x="8728" y="17060"/>
                  </a:cubicBezTo>
                  <a:cubicBezTo>
                    <a:pt x="6031" y="14626"/>
                    <a:pt x="4649" y="11030"/>
                    <a:pt x="2281" y="831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4468;p103">
              <a:extLst>
                <a:ext uri="{FF2B5EF4-FFF2-40B4-BE49-F238E27FC236}">
                  <a16:creationId xmlns:a16="http://schemas.microsoft.com/office/drawing/2014/main" id="{0F806A49-272B-5AAE-D109-B2B442908F8F}"/>
                </a:ext>
              </a:extLst>
            </p:cNvPr>
            <p:cNvSpPr/>
            <p:nvPr/>
          </p:nvSpPr>
          <p:spPr>
            <a:xfrm>
              <a:off x="2338666" y="2378595"/>
              <a:ext cx="701" cy="16"/>
            </a:xfrm>
            <a:custGeom>
              <a:avLst/>
              <a:gdLst/>
              <a:ahLst/>
              <a:cxnLst/>
              <a:rect l="l" t="t" r="r" b="b"/>
              <a:pathLst>
                <a:path w="45" h="1" extrusionOk="0">
                  <a:moveTo>
                    <a:pt x="3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4A2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4469;p103">
              <a:extLst>
                <a:ext uri="{FF2B5EF4-FFF2-40B4-BE49-F238E27FC236}">
                  <a16:creationId xmlns:a16="http://schemas.microsoft.com/office/drawing/2014/main" id="{FC8E990C-1319-C39B-3004-653B0615458B}"/>
                </a:ext>
              </a:extLst>
            </p:cNvPr>
            <p:cNvSpPr/>
            <p:nvPr/>
          </p:nvSpPr>
          <p:spPr>
            <a:xfrm>
              <a:off x="2338666" y="2378595"/>
              <a:ext cx="2055" cy="2927"/>
            </a:xfrm>
            <a:custGeom>
              <a:avLst/>
              <a:gdLst/>
              <a:ahLst/>
              <a:cxnLst/>
              <a:rect l="l" t="t" r="r" b="b"/>
              <a:pathLst>
                <a:path w="132" h="188" extrusionOk="0">
                  <a:moveTo>
                    <a:pt x="0" y="1"/>
                  </a:moveTo>
                  <a:cubicBezTo>
                    <a:pt x="44" y="67"/>
                    <a:pt x="88" y="122"/>
                    <a:pt x="132" y="188"/>
                  </a:cubicBezTo>
                  <a:cubicBezTo>
                    <a:pt x="110" y="122"/>
                    <a:pt x="76" y="67"/>
                    <a:pt x="44" y="1"/>
                  </a:cubicBezTo>
                  <a:close/>
                </a:path>
              </a:pathLst>
            </a:custGeom>
            <a:solidFill>
              <a:srgbClr val="883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4470;p103">
              <a:extLst>
                <a:ext uri="{FF2B5EF4-FFF2-40B4-BE49-F238E27FC236}">
                  <a16:creationId xmlns:a16="http://schemas.microsoft.com/office/drawing/2014/main" id="{6AE3F700-9CC4-744C-B02B-0059AC8EEB24}"/>
                </a:ext>
              </a:extLst>
            </p:cNvPr>
            <p:cNvSpPr/>
            <p:nvPr/>
          </p:nvSpPr>
          <p:spPr>
            <a:xfrm>
              <a:off x="2421280" y="2378439"/>
              <a:ext cx="1541" cy="171"/>
            </a:xfrm>
            <a:custGeom>
              <a:avLst/>
              <a:gdLst/>
              <a:ahLst/>
              <a:cxnLst/>
              <a:rect l="l" t="t" r="r" b="b"/>
              <a:pathLst>
                <a:path w="99" h="11" extrusionOk="0">
                  <a:moveTo>
                    <a:pt x="1" y="0"/>
                  </a:moveTo>
                  <a:cubicBezTo>
                    <a:pt x="1" y="11"/>
                    <a:pt x="11" y="11"/>
                    <a:pt x="11" y="11"/>
                  </a:cubicBezTo>
                  <a:lnTo>
                    <a:pt x="99" y="1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A2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4471;p103">
              <a:extLst>
                <a:ext uri="{FF2B5EF4-FFF2-40B4-BE49-F238E27FC236}">
                  <a16:creationId xmlns:a16="http://schemas.microsoft.com/office/drawing/2014/main" id="{CCB9F83A-DF49-B532-FEA8-1F7D309ED4F0}"/>
                </a:ext>
              </a:extLst>
            </p:cNvPr>
            <p:cNvSpPr/>
            <p:nvPr/>
          </p:nvSpPr>
          <p:spPr>
            <a:xfrm>
              <a:off x="2421451" y="2378595"/>
              <a:ext cx="1713" cy="2756"/>
            </a:xfrm>
            <a:custGeom>
              <a:avLst/>
              <a:gdLst/>
              <a:ahLst/>
              <a:cxnLst/>
              <a:rect l="l" t="t" r="r" b="b"/>
              <a:pathLst>
                <a:path w="110" h="177" extrusionOk="0">
                  <a:moveTo>
                    <a:pt x="0" y="1"/>
                  </a:moveTo>
                  <a:cubicBezTo>
                    <a:pt x="34" y="67"/>
                    <a:pt x="66" y="122"/>
                    <a:pt x="110" y="176"/>
                  </a:cubicBezTo>
                  <a:cubicBezTo>
                    <a:pt x="99" y="122"/>
                    <a:pt x="99" y="56"/>
                    <a:pt x="88" y="1"/>
                  </a:cubicBezTo>
                  <a:close/>
                </a:path>
              </a:pathLst>
            </a:custGeom>
            <a:solidFill>
              <a:srgbClr val="883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4472;p103">
              <a:extLst>
                <a:ext uri="{FF2B5EF4-FFF2-40B4-BE49-F238E27FC236}">
                  <a16:creationId xmlns:a16="http://schemas.microsoft.com/office/drawing/2014/main" id="{804C7238-297C-28FE-0480-77348CD55987}"/>
                </a:ext>
              </a:extLst>
            </p:cNvPr>
            <p:cNvSpPr/>
            <p:nvPr/>
          </p:nvSpPr>
          <p:spPr>
            <a:xfrm>
              <a:off x="2208750" y="1698871"/>
              <a:ext cx="476629" cy="556503"/>
            </a:xfrm>
            <a:custGeom>
              <a:avLst/>
              <a:gdLst/>
              <a:ahLst/>
              <a:cxnLst/>
              <a:rect l="l" t="t" r="r" b="b"/>
              <a:pathLst>
                <a:path w="30612" h="35742" extrusionOk="0">
                  <a:moveTo>
                    <a:pt x="19828" y="1"/>
                  </a:moveTo>
                  <a:cubicBezTo>
                    <a:pt x="19658" y="1"/>
                    <a:pt x="19488" y="4"/>
                    <a:pt x="19319" y="10"/>
                  </a:cubicBezTo>
                  <a:cubicBezTo>
                    <a:pt x="13091" y="262"/>
                    <a:pt x="6973" y="5010"/>
                    <a:pt x="3662" y="10119"/>
                  </a:cubicBezTo>
                  <a:cubicBezTo>
                    <a:pt x="1108" y="14033"/>
                    <a:pt x="0" y="19186"/>
                    <a:pt x="1075" y="23780"/>
                  </a:cubicBezTo>
                  <a:cubicBezTo>
                    <a:pt x="1842" y="27058"/>
                    <a:pt x="3981" y="29108"/>
                    <a:pt x="6228" y="31136"/>
                  </a:cubicBezTo>
                  <a:cubicBezTo>
                    <a:pt x="7785" y="32540"/>
                    <a:pt x="9397" y="33943"/>
                    <a:pt x="10657" y="35741"/>
                  </a:cubicBezTo>
                  <a:cubicBezTo>
                    <a:pt x="13179" y="33833"/>
                    <a:pt x="15646" y="32134"/>
                    <a:pt x="18354" y="30556"/>
                  </a:cubicBezTo>
                  <a:cubicBezTo>
                    <a:pt x="21128" y="28933"/>
                    <a:pt x="23408" y="26597"/>
                    <a:pt x="25601" y="24284"/>
                  </a:cubicBezTo>
                  <a:cubicBezTo>
                    <a:pt x="27256" y="22541"/>
                    <a:pt x="28945" y="20732"/>
                    <a:pt x="29746" y="18474"/>
                  </a:cubicBezTo>
                  <a:cubicBezTo>
                    <a:pt x="30611" y="16062"/>
                    <a:pt x="30338" y="13364"/>
                    <a:pt x="29515" y="10930"/>
                  </a:cubicBezTo>
                  <a:cubicBezTo>
                    <a:pt x="28693" y="8507"/>
                    <a:pt x="27333" y="6304"/>
                    <a:pt x="25996" y="4121"/>
                  </a:cubicBezTo>
                  <a:cubicBezTo>
                    <a:pt x="25151" y="2762"/>
                    <a:pt x="24242" y="1326"/>
                    <a:pt x="22816" y="603"/>
                  </a:cubicBezTo>
                  <a:cubicBezTo>
                    <a:pt x="21903" y="132"/>
                    <a:pt x="20861" y="1"/>
                    <a:pt x="19828" y="1"/>
                  </a:cubicBezTo>
                  <a:close/>
                </a:path>
              </a:pathLst>
            </a:custGeom>
            <a:solidFill>
              <a:srgbClr val="FFC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4473;p103">
              <a:extLst>
                <a:ext uri="{FF2B5EF4-FFF2-40B4-BE49-F238E27FC236}">
                  <a16:creationId xmlns:a16="http://schemas.microsoft.com/office/drawing/2014/main" id="{7905A521-3AE4-D718-6906-8EB8202910C3}"/>
                </a:ext>
              </a:extLst>
            </p:cNvPr>
            <p:cNvSpPr/>
            <p:nvPr/>
          </p:nvSpPr>
          <p:spPr>
            <a:xfrm>
              <a:off x="2336268" y="1705333"/>
              <a:ext cx="222620" cy="66437"/>
            </a:xfrm>
            <a:custGeom>
              <a:avLst/>
              <a:gdLst/>
              <a:ahLst/>
              <a:cxnLst/>
              <a:rect l="l" t="t" r="r" b="b"/>
              <a:pathLst>
                <a:path w="14298" h="4267" extrusionOk="0">
                  <a:moveTo>
                    <a:pt x="14220" y="1"/>
                  </a:moveTo>
                  <a:cubicBezTo>
                    <a:pt x="14242" y="12"/>
                    <a:pt x="14254" y="12"/>
                    <a:pt x="14264" y="23"/>
                  </a:cubicBezTo>
                  <a:cubicBezTo>
                    <a:pt x="14276" y="12"/>
                    <a:pt x="14286" y="12"/>
                    <a:pt x="14297" y="1"/>
                  </a:cubicBezTo>
                  <a:close/>
                  <a:moveTo>
                    <a:pt x="1514" y="3323"/>
                  </a:moveTo>
                  <a:lnTo>
                    <a:pt x="1514" y="3323"/>
                  </a:lnTo>
                  <a:cubicBezTo>
                    <a:pt x="1261" y="3477"/>
                    <a:pt x="1020" y="3630"/>
                    <a:pt x="779" y="3794"/>
                  </a:cubicBezTo>
                  <a:cubicBezTo>
                    <a:pt x="844" y="3772"/>
                    <a:pt x="922" y="3740"/>
                    <a:pt x="987" y="3718"/>
                  </a:cubicBezTo>
                  <a:lnTo>
                    <a:pt x="1514" y="3323"/>
                  </a:lnTo>
                  <a:close/>
                  <a:moveTo>
                    <a:pt x="461" y="3816"/>
                  </a:moveTo>
                  <a:lnTo>
                    <a:pt x="461" y="3816"/>
                  </a:lnTo>
                  <a:cubicBezTo>
                    <a:pt x="312" y="3955"/>
                    <a:pt x="162" y="4105"/>
                    <a:pt x="13" y="4254"/>
                  </a:cubicBezTo>
                  <a:lnTo>
                    <a:pt x="13" y="4254"/>
                  </a:lnTo>
                  <a:cubicBezTo>
                    <a:pt x="65" y="4203"/>
                    <a:pt x="126" y="4153"/>
                    <a:pt x="187" y="4113"/>
                  </a:cubicBezTo>
                  <a:cubicBezTo>
                    <a:pt x="274" y="4013"/>
                    <a:pt x="362" y="3915"/>
                    <a:pt x="461" y="3816"/>
                  </a:cubicBezTo>
                  <a:close/>
                  <a:moveTo>
                    <a:pt x="13" y="4254"/>
                  </a:moveTo>
                  <a:lnTo>
                    <a:pt x="13" y="4254"/>
                  </a:lnTo>
                  <a:cubicBezTo>
                    <a:pt x="9" y="4258"/>
                    <a:pt x="5" y="4262"/>
                    <a:pt x="1" y="4266"/>
                  </a:cubicBezTo>
                  <a:cubicBezTo>
                    <a:pt x="5" y="4262"/>
                    <a:pt x="9" y="4258"/>
                    <a:pt x="13" y="4254"/>
                  </a:cubicBezTo>
                  <a:close/>
                </a:path>
              </a:pathLst>
            </a:custGeom>
            <a:solidFill>
              <a:srgbClr val="A26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4474;p103">
              <a:extLst>
                <a:ext uri="{FF2B5EF4-FFF2-40B4-BE49-F238E27FC236}">
                  <a16:creationId xmlns:a16="http://schemas.microsoft.com/office/drawing/2014/main" id="{33812DE3-B1D3-658F-9989-5C8999AF0AC5}"/>
                </a:ext>
              </a:extLst>
            </p:cNvPr>
            <p:cNvSpPr/>
            <p:nvPr/>
          </p:nvSpPr>
          <p:spPr>
            <a:xfrm>
              <a:off x="2269177" y="1704834"/>
              <a:ext cx="342789" cy="549683"/>
            </a:xfrm>
            <a:custGeom>
              <a:avLst/>
              <a:gdLst/>
              <a:ahLst/>
              <a:cxnLst/>
              <a:rect l="l" t="t" r="r" b="b"/>
              <a:pathLst>
                <a:path w="22016" h="35304" extrusionOk="0">
                  <a:moveTo>
                    <a:pt x="17379" y="0"/>
                  </a:moveTo>
                  <a:cubicBezTo>
                    <a:pt x="13234" y="0"/>
                    <a:pt x="9298" y="1184"/>
                    <a:pt x="5823" y="3355"/>
                  </a:cubicBezTo>
                  <a:lnTo>
                    <a:pt x="5296" y="3750"/>
                  </a:lnTo>
                  <a:cubicBezTo>
                    <a:pt x="5767" y="3574"/>
                    <a:pt x="6272" y="3443"/>
                    <a:pt x="6623" y="3267"/>
                  </a:cubicBezTo>
                  <a:cubicBezTo>
                    <a:pt x="7412" y="2873"/>
                    <a:pt x="8158" y="2412"/>
                    <a:pt x="8991" y="2072"/>
                  </a:cubicBezTo>
                  <a:cubicBezTo>
                    <a:pt x="10713" y="1370"/>
                    <a:pt x="12664" y="756"/>
                    <a:pt x="14517" y="669"/>
                  </a:cubicBezTo>
                  <a:lnTo>
                    <a:pt x="14517" y="669"/>
                  </a:lnTo>
                  <a:cubicBezTo>
                    <a:pt x="12609" y="3738"/>
                    <a:pt x="12126" y="6567"/>
                    <a:pt x="13618" y="10065"/>
                  </a:cubicBezTo>
                  <a:cubicBezTo>
                    <a:pt x="14560" y="12290"/>
                    <a:pt x="16358" y="14066"/>
                    <a:pt x="18387" y="15404"/>
                  </a:cubicBezTo>
                  <a:cubicBezTo>
                    <a:pt x="18563" y="15514"/>
                    <a:pt x="18749" y="15645"/>
                    <a:pt x="18804" y="15843"/>
                  </a:cubicBezTo>
                  <a:cubicBezTo>
                    <a:pt x="18858" y="15996"/>
                    <a:pt x="18814" y="16171"/>
                    <a:pt x="18760" y="16325"/>
                  </a:cubicBezTo>
                  <a:cubicBezTo>
                    <a:pt x="18256" y="17728"/>
                    <a:pt x="16787" y="18408"/>
                    <a:pt x="15449" y="19165"/>
                  </a:cubicBezTo>
                  <a:cubicBezTo>
                    <a:pt x="15909" y="19197"/>
                    <a:pt x="16380" y="19241"/>
                    <a:pt x="16819" y="19362"/>
                  </a:cubicBezTo>
                  <a:cubicBezTo>
                    <a:pt x="17335" y="19504"/>
                    <a:pt x="17828" y="19789"/>
                    <a:pt x="18113" y="20250"/>
                  </a:cubicBezTo>
                  <a:cubicBezTo>
                    <a:pt x="18124" y="20272"/>
                    <a:pt x="18146" y="20305"/>
                    <a:pt x="18157" y="20338"/>
                  </a:cubicBezTo>
                  <a:cubicBezTo>
                    <a:pt x="18212" y="20447"/>
                    <a:pt x="18256" y="20557"/>
                    <a:pt x="18288" y="20678"/>
                  </a:cubicBezTo>
                  <a:cubicBezTo>
                    <a:pt x="19484" y="19998"/>
                    <a:pt x="20722" y="19373"/>
                    <a:pt x="21391" y="18211"/>
                  </a:cubicBezTo>
                  <a:cubicBezTo>
                    <a:pt x="21797" y="17487"/>
                    <a:pt x="22016" y="16709"/>
                    <a:pt x="22005" y="15930"/>
                  </a:cubicBezTo>
                  <a:cubicBezTo>
                    <a:pt x="21994" y="15810"/>
                    <a:pt x="21983" y="15700"/>
                    <a:pt x="21972" y="15579"/>
                  </a:cubicBezTo>
                  <a:cubicBezTo>
                    <a:pt x="21972" y="15470"/>
                    <a:pt x="21950" y="15360"/>
                    <a:pt x="21939" y="15250"/>
                  </a:cubicBezTo>
                  <a:cubicBezTo>
                    <a:pt x="21884" y="14889"/>
                    <a:pt x="21764" y="14549"/>
                    <a:pt x="21611" y="14220"/>
                  </a:cubicBezTo>
                  <a:lnTo>
                    <a:pt x="21555" y="14165"/>
                  </a:lnTo>
                  <a:cubicBezTo>
                    <a:pt x="21501" y="14100"/>
                    <a:pt x="21446" y="14034"/>
                    <a:pt x="21380" y="13979"/>
                  </a:cubicBezTo>
                  <a:lnTo>
                    <a:pt x="21292" y="13880"/>
                  </a:lnTo>
                  <a:lnTo>
                    <a:pt x="21204" y="13793"/>
                  </a:lnTo>
                  <a:cubicBezTo>
                    <a:pt x="20975" y="13540"/>
                    <a:pt x="20722" y="13288"/>
                    <a:pt x="20481" y="13047"/>
                  </a:cubicBezTo>
                  <a:lnTo>
                    <a:pt x="20120" y="12674"/>
                  </a:lnTo>
                  <a:cubicBezTo>
                    <a:pt x="19998" y="12543"/>
                    <a:pt x="19878" y="12422"/>
                    <a:pt x="19757" y="12290"/>
                  </a:cubicBezTo>
                  <a:cubicBezTo>
                    <a:pt x="19286" y="11786"/>
                    <a:pt x="18814" y="11260"/>
                    <a:pt x="18409" y="10701"/>
                  </a:cubicBezTo>
                  <a:cubicBezTo>
                    <a:pt x="18200" y="10416"/>
                    <a:pt x="18003" y="10119"/>
                    <a:pt x="17839" y="9812"/>
                  </a:cubicBezTo>
                  <a:cubicBezTo>
                    <a:pt x="17664" y="9517"/>
                    <a:pt x="17521" y="9198"/>
                    <a:pt x="17400" y="8870"/>
                  </a:cubicBezTo>
                  <a:lnTo>
                    <a:pt x="17400" y="8870"/>
                  </a:lnTo>
                  <a:cubicBezTo>
                    <a:pt x="17477" y="9023"/>
                    <a:pt x="17564" y="9177"/>
                    <a:pt x="17652" y="9319"/>
                  </a:cubicBezTo>
                  <a:cubicBezTo>
                    <a:pt x="17707" y="9396"/>
                    <a:pt x="17751" y="9484"/>
                    <a:pt x="17806" y="9561"/>
                  </a:cubicBezTo>
                  <a:cubicBezTo>
                    <a:pt x="17214" y="8541"/>
                    <a:pt x="16787" y="7422"/>
                    <a:pt x="16545" y="6260"/>
                  </a:cubicBezTo>
                  <a:cubicBezTo>
                    <a:pt x="16249" y="4769"/>
                    <a:pt x="16041" y="2412"/>
                    <a:pt x="17006" y="1107"/>
                  </a:cubicBezTo>
                  <a:cubicBezTo>
                    <a:pt x="17422" y="537"/>
                    <a:pt x="17937" y="340"/>
                    <a:pt x="18573" y="55"/>
                  </a:cubicBezTo>
                  <a:cubicBezTo>
                    <a:pt x="18563" y="44"/>
                    <a:pt x="18551" y="44"/>
                    <a:pt x="18529" y="33"/>
                  </a:cubicBezTo>
                  <a:cubicBezTo>
                    <a:pt x="18146" y="11"/>
                    <a:pt x="17762" y="0"/>
                    <a:pt x="17379" y="0"/>
                  </a:cubicBezTo>
                  <a:close/>
                  <a:moveTo>
                    <a:pt x="12138" y="22279"/>
                  </a:moveTo>
                  <a:cubicBezTo>
                    <a:pt x="10603" y="24757"/>
                    <a:pt x="10241" y="27990"/>
                    <a:pt x="11436" y="30655"/>
                  </a:cubicBezTo>
                  <a:cubicBezTo>
                    <a:pt x="10219" y="31203"/>
                    <a:pt x="8991" y="31444"/>
                    <a:pt x="7785" y="31444"/>
                  </a:cubicBezTo>
                  <a:cubicBezTo>
                    <a:pt x="5000" y="31444"/>
                    <a:pt x="2303" y="30173"/>
                    <a:pt x="0" y="28407"/>
                  </a:cubicBezTo>
                  <a:lnTo>
                    <a:pt x="0" y="28407"/>
                  </a:lnTo>
                  <a:cubicBezTo>
                    <a:pt x="757" y="29186"/>
                    <a:pt x="1547" y="29975"/>
                    <a:pt x="2347" y="30699"/>
                  </a:cubicBezTo>
                  <a:cubicBezTo>
                    <a:pt x="3904" y="32113"/>
                    <a:pt x="5516" y="33506"/>
                    <a:pt x="6776" y="35304"/>
                  </a:cubicBezTo>
                  <a:cubicBezTo>
                    <a:pt x="9298" y="33407"/>
                    <a:pt x="11765" y="31708"/>
                    <a:pt x="14473" y="30117"/>
                  </a:cubicBezTo>
                  <a:cubicBezTo>
                    <a:pt x="14626" y="30030"/>
                    <a:pt x="14780" y="29942"/>
                    <a:pt x="14923" y="29844"/>
                  </a:cubicBezTo>
                  <a:cubicBezTo>
                    <a:pt x="14484" y="29109"/>
                    <a:pt x="14275" y="28232"/>
                    <a:pt x="14243" y="27366"/>
                  </a:cubicBezTo>
                  <a:cubicBezTo>
                    <a:pt x="14188" y="25984"/>
                    <a:pt x="14572" y="24603"/>
                    <a:pt x="15284" y="23419"/>
                  </a:cubicBezTo>
                  <a:lnTo>
                    <a:pt x="15076" y="23419"/>
                  </a:lnTo>
                  <a:cubicBezTo>
                    <a:pt x="14024" y="23386"/>
                    <a:pt x="12960" y="22969"/>
                    <a:pt x="12138" y="22279"/>
                  </a:cubicBezTo>
                  <a:close/>
                </a:path>
              </a:pathLst>
            </a:custGeom>
            <a:solidFill>
              <a:srgbClr val="FF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4475;p103">
              <a:extLst>
                <a:ext uri="{FF2B5EF4-FFF2-40B4-BE49-F238E27FC236}">
                  <a16:creationId xmlns:a16="http://schemas.microsoft.com/office/drawing/2014/main" id="{A5C66C12-AD1A-CB98-5773-95BF8646721A}"/>
                </a:ext>
              </a:extLst>
            </p:cNvPr>
            <p:cNvSpPr/>
            <p:nvPr/>
          </p:nvSpPr>
          <p:spPr>
            <a:xfrm>
              <a:off x="2228897" y="2088915"/>
              <a:ext cx="251284" cy="114393"/>
            </a:xfrm>
            <a:custGeom>
              <a:avLst/>
              <a:gdLst/>
              <a:ahLst/>
              <a:cxnLst/>
              <a:rect l="l" t="t" r="r" b="b"/>
              <a:pathLst>
                <a:path w="16139" h="7347" extrusionOk="0">
                  <a:moveTo>
                    <a:pt x="0" y="1"/>
                  </a:moveTo>
                  <a:cubicBezTo>
                    <a:pt x="44" y="99"/>
                    <a:pt x="77" y="198"/>
                    <a:pt x="110" y="286"/>
                  </a:cubicBezTo>
                  <a:lnTo>
                    <a:pt x="231" y="571"/>
                  </a:lnTo>
                  <a:cubicBezTo>
                    <a:pt x="275" y="659"/>
                    <a:pt x="318" y="757"/>
                    <a:pt x="351" y="845"/>
                  </a:cubicBezTo>
                  <a:cubicBezTo>
                    <a:pt x="373" y="888"/>
                    <a:pt x="395" y="932"/>
                    <a:pt x="417" y="988"/>
                  </a:cubicBezTo>
                  <a:lnTo>
                    <a:pt x="494" y="1119"/>
                  </a:lnTo>
                  <a:cubicBezTo>
                    <a:pt x="669" y="1481"/>
                    <a:pt x="877" y="1843"/>
                    <a:pt x="1096" y="2182"/>
                  </a:cubicBezTo>
                  <a:cubicBezTo>
                    <a:pt x="1546" y="2862"/>
                    <a:pt x="2061" y="3498"/>
                    <a:pt x="2643" y="4079"/>
                  </a:cubicBezTo>
                  <a:lnTo>
                    <a:pt x="2697" y="4134"/>
                  </a:lnTo>
                  <a:lnTo>
                    <a:pt x="2752" y="4189"/>
                  </a:lnTo>
                  <a:lnTo>
                    <a:pt x="2862" y="4299"/>
                  </a:lnTo>
                  <a:lnTo>
                    <a:pt x="2916" y="4342"/>
                  </a:lnTo>
                  <a:cubicBezTo>
                    <a:pt x="2938" y="4364"/>
                    <a:pt x="2960" y="4386"/>
                    <a:pt x="2982" y="4397"/>
                  </a:cubicBezTo>
                  <a:lnTo>
                    <a:pt x="3092" y="4507"/>
                  </a:lnTo>
                  <a:lnTo>
                    <a:pt x="3147" y="4550"/>
                  </a:lnTo>
                  <a:cubicBezTo>
                    <a:pt x="3169" y="4572"/>
                    <a:pt x="3191" y="4584"/>
                    <a:pt x="3213" y="4606"/>
                  </a:cubicBezTo>
                  <a:lnTo>
                    <a:pt x="3322" y="4704"/>
                  </a:lnTo>
                  <a:lnTo>
                    <a:pt x="3388" y="4759"/>
                  </a:lnTo>
                  <a:lnTo>
                    <a:pt x="3443" y="4803"/>
                  </a:lnTo>
                  <a:lnTo>
                    <a:pt x="3564" y="4901"/>
                  </a:lnTo>
                  <a:cubicBezTo>
                    <a:pt x="3881" y="5154"/>
                    <a:pt x="4222" y="5395"/>
                    <a:pt x="4561" y="5614"/>
                  </a:cubicBezTo>
                  <a:cubicBezTo>
                    <a:pt x="4605" y="5647"/>
                    <a:pt x="4649" y="5669"/>
                    <a:pt x="4693" y="5702"/>
                  </a:cubicBezTo>
                  <a:lnTo>
                    <a:pt x="4824" y="5778"/>
                  </a:lnTo>
                  <a:cubicBezTo>
                    <a:pt x="4868" y="5812"/>
                    <a:pt x="4912" y="5834"/>
                    <a:pt x="4956" y="5856"/>
                  </a:cubicBezTo>
                  <a:lnTo>
                    <a:pt x="5099" y="5932"/>
                  </a:lnTo>
                  <a:cubicBezTo>
                    <a:pt x="5142" y="5965"/>
                    <a:pt x="5186" y="5987"/>
                    <a:pt x="5230" y="6009"/>
                  </a:cubicBezTo>
                  <a:lnTo>
                    <a:pt x="5362" y="6085"/>
                  </a:lnTo>
                  <a:cubicBezTo>
                    <a:pt x="5406" y="6107"/>
                    <a:pt x="5460" y="6129"/>
                    <a:pt x="5504" y="6151"/>
                  </a:cubicBezTo>
                  <a:lnTo>
                    <a:pt x="5635" y="6228"/>
                  </a:lnTo>
                  <a:cubicBezTo>
                    <a:pt x="6008" y="6404"/>
                    <a:pt x="6392" y="6568"/>
                    <a:pt x="6776" y="6711"/>
                  </a:cubicBezTo>
                  <a:cubicBezTo>
                    <a:pt x="7160" y="6853"/>
                    <a:pt x="7555" y="6962"/>
                    <a:pt x="7960" y="7062"/>
                  </a:cubicBezTo>
                  <a:cubicBezTo>
                    <a:pt x="8366" y="7160"/>
                    <a:pt x="8771" y="7226"/>
                    <a:pt x="9177" y="7281"/>
                  </a:cubicBezTo>
                  <a:cubicBezTo>
                    <a:pt x="9582" y="7325"/>
                    <a:pt x="9999" y="7347"/>
                    <a:pt x="10416" y="7347"/>
                  </a:cubicBezTo>
                  <a:cubicBezTo>
                    <a:pt x="10515" y="7335"/>
                    <a:pt x="10613" y="7335"/>
                    <a:pt x="10723" y="7335"/>
                  </a:cubicBezTo>
                  <a:lnTo>
                    <a:pt x="10876" y="7325"/>
                  </a:lnTo>
                  <a:lnTo>
                    <a:pt x="10953" y="7325"/>
                  </a:lnTo>
                  <a:lnTo>
                    <a:pt x="11030" y="7313"/>
                  </a:lnTo>
                  <a:lnTo>
                    <a:pt x="11183" y="7303"/>
                  </a:lnTo>
                  <a:cubicBezTo>
                    <a:pt x="11238" y="7303"/>
                    <a:pt x="11282" y="7303"/>
                    <a:pt x="11337" y="7291"/>
                  </a:cubicBezTo>
                  <a:lnTo>
                    <a:pt x="11490" y="7281"/>
                  </a:lnTo>
                  <a:cubicBezTo>
                    <a:pt x="11545" y="7269"/>
                    <a:pt x="11589" y="7259"/>
                    <a:pt x="11644" y="7259"/>
                  </a:cubicBezTo>
                  <a:cubicBezTo>
                    <a:pt x="12455" y="7149"/>
                    <a:pt x="13256" y="6940"/>
                    <a:pt x="14012" y="6633"/>
                  </a:cubicBezTo>
                  <a:cubicBezTo>
                    <a:pt x="14396" y="6480"/>
                    <a:pt x="14757" y="6294"/>
                    <a:pt x="15120" y="6097"/>
                  </a:cubicBezTo>
                  <a:lnTo>
                    <a:pt x="15251" y="6020"/>
                  </a:lnTo>
                  <a:lnTo>
                    <a:pt x="15317" y="5987"/>
                  </a:lnTo>
                  <a:lnTo>
                    <a:pt x="15383" y="5943"/>
                  </a:lnTo>
                  <a:lnTo>
                    <a:pt x="15514" y="5866"/>
                  </a:lnTo>
                  <a:cubicBezTo>
                    <a:pt x="15558" y="5844"/>
                    <a:pt x="15602" y="5812"/>
                    <a:pt x="15634" y="5790"/>
                  </a:cubicBezTo>
                  <a:cubicBezTo>
                    <a:pt x="15722" y="5724"/>
                    <a:pt x="15810" y="5669"/>
                    <a:pt x="15887" y="5614"/>
                  </a:cubicBezTo>
                  <a:cubicBezTo>
                    <a:pt x="15975" y="5559"/>
                    <a:pt x="16051" y="5493"/>
                    <a:pt x="16139" y="5439"/>
                  </a:cubicBezTo>
                  <a:lnTo>
                    <a:pt x="16139" y="5439"/>
                  </a:lnTo>
                  <a:cubicBezTo>
                    <a:pt x="16051" y="5483"/>
                    <a:pt x="15963" y="5537"/>
                    <a:pt x="15876" y="5581"/>
                  </a:cubicBezTo>
                  <a:cubicBezTo>
                    <a:pt x="15788" y="5636"/>
                    <a:pt x="15690" y="5680"/>
                    <a:pt x="15602" y="5724"/>
                  </a:cubicBezTo>
                  <a:cubicBezTo>
                    <a:pt x="15427" y="5822"/>
                    <a:pt x="15240" y="5910"/>
                    <a:pt x="15064" y="5998"/>
                  </a:cubicBezTo>
                  <a:cubicBezTo>
                    <a:pt x="14692" y="6162"/>
                    <a:pt x="14319" y="6305"/>
                    <a:pt x="13946" y="6436"/>
                  </a:cubicBezTo>
                  <a:cubicBezTo>
                    <a:pt x="13179" y="6677"/>
                    <a:pt x="12401" y="6853"/>
                    <a:pt x="11600" y="6919"/>
                  </a:cubicBezTo>
                  <a:cubicBezTo>
                    <a:pt x="11556" y="6930"/>
                    <a:pt x="11501" y="6930"/>
                    <a:pt x="11458" y="6930"/>
                  </a:cubicBezTo>
                  <a:lnTo>
                    <a:pt x="11304" y="6940"/>
                  </a:lnTo>
                  <a:cubicBezTo>
                    <a:pt x="11260" y="6952"/>
                    <a:pt x="11205" y="6952"/>
                    <a:pt x="11161" y="6952"/>
                  </a:cubicBezTo>
                  <a:lnTo>
                    <a:pt x="11008" y="6962"/>
                  </a:lnTo>
                  <a:lnTo>
                    <a:pt x="10416" y="6962"/>
                  </a:lnTo>
                  <a:cubicBezTo>
                    <a:pt x="10021" y="6952"/>
                    <a:pt x="9616" y="6930"/>
                    <a:pt x="9232" y="6875"/>
                  </a:cubicBezTo>
                  <a:cubicBezTo>
                    <a:pt x="8837" y="6820"/>
                    <a:pt x="8442" y="6743"/>
                    <a:pt x="8059" y="6645"/>
                  </a:cubicBezTo>
                  <a:cubicBezTo>
                    <a:pt x="7675" y="6557"/>
                    <a:pt x="7291" y="6436"/>
                    <a:pt x="6919" y="6305"/>
                  </a:cubicBezTo>
                  <a:cubicBezTo>
                    <a:pt x="5428" y="5768"/>
                    <a:pt x="4057" y="4913"/>
                    <a:pt x="2873" y="3838"/>
                  </a:cubicBezTo>
                  <a:cubicBezTo>
                    <a:pt x="2292" y="3300"/>
                    <a:pt x="1754" y="2698"/>
                    <a:pt x="1272" y="2062"/>
                  </a:cubicBezTo>
                  <a:cubicBezTo>
                    <a:pt x="1031" y="1744"/>
                    <a:pt x="801" y="1404"/>
                    <a:pt x="592" y="1064"/>
                  </a:cubicBezTo>
                  <a:cubicBezTo>
                    <a:pt x="538" y="976"/>
                    <a:pt x="494" y="888"/>
                    <a:pt x="439" y="801"/>
                  </a:cubicBezTo>
                  <a:cubicBezTo>
                    <a:pt x="384" y="713"/>
                    <a:pt x="340" y="625"/>
                    <a:pt x="285" y="538"/>
                  </a:cubicBezTo>
                  <a:lnTo>
                    <a:pt x="143" y="274"/>
                  </a:lnTo>
                  <a:cubicBezTo>
                    <a:pt x="99" y="187"/>
                    <a:pt x="55" y="9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4476;p103">
              <a:extLst>
                <a:ext uri="{FF2B5EF4-FFF2-40B4-BE49-F238E27FC236}">
                  <a16:creationId xmlns:a16="http://schemas.microsoft.com/office/drawing/2014/main" id="{487A92BF-9E19-8498-B69F-BD075CA2F76A}"/>
                </a:ext>
              </a:extLst>
            </p:cNvPr>
            <p:cNvSpPr/>
            <p:nvPr/>
          </p:nvSpPr>
          <p:spPr>
            <a:xfrm>
              <a:off x="2251084" y="1939708"/>
              <a:ext cx="172952" cy="179584"/>
            </a:xfrm>
            <a:custGeom>
              <a:avLst/>
              <a:gdLst/>
              <a:ahLst/>
              <a:cxnLst/>
              <a:rect l="l" t="t" r="r" b="b"/>
              <a:pathLst>
                <a:path w="11108" h="11534" extrusionOk="0">
                  <a:moveTo>
                    <a:pt x="3357" y="1"/>
                  </a:moveTo>
                  <a:cubicBezTo>
                    <a:pt x="3334" y="1"/>
                    <a:pt x="3312" y="1"/>
                    <a:pt x="3289" y="1"/>
                  </a:cubicBezTo>
                  <a:cubicBezTo>
                    <a:pt x="1952" y="23"/>
                    <a:pt x="582" y="823"/>
                    <a:pt x="187" y="2095"/>
                  </a:cubicBezTo>
                  <a:cubicBezTo>
                    <a:pt x="0" y="2677"/>
                    <a:pt x="66" y="3389"/>
                    <a:pt x="516" y="3784"/>
                  </a:cubicBezTo>
                  <a:cubicBezTo>
                    <a:pt x="790" y="4025"/>
                    <a:pt x="1141" y="4124"/>
                    <a:pt x="1481" y="4233"/>
                  </a:cubicBezTo>
                  <a:cubicBezTo>
                    <a:pt x="3794" y="4968"/>
                    <a:pt x="5844" y="6492"/>
                    <a:pt x="7204" y="8498"/>
                  </a:cubicBezTo>
                  <a:cubicBezTo>
                    <a:pt x="7785" y="9353"/>
                    <a:pt x="8256" y="10296"/>
                    <a:pt x="8969" y="11042"/>
                  </a:cubicBezTo>
                  <a:cubicBezTo>
                    <a:pt x="9221" y="11301"/>
                    <a:pt x="9599" y="11534"/>
                    <a:pt x="9932" y="11534"/>
                  </a:cubicBezTo>
                  <a:cubicBezTo>
                    <a:pt x="10078" y="11534"/>
                    <a:pt x="10215" y="11489"/>
                    <a:pt x="10328" y="11382"/>
                  </a:cubicBezTo>
                  <a:cubicBezTo>
                    <a:pt x="10504" y="11217"/>
                    <a:pt x="10547" y="10976"/>
                    <a:pt x="10591" y="10746"/>
                  </a:cubicBezTo>
                  <a:cubicBezTo>
                    <a:pt x="11107" y="7303"/>
                    <a:pt x="9670" y="3620"/>
                    <a:pt x="6941" y="1449"/>
                  </a:cubicBezTo>
                  <a:cubicBezTo>
                    <a:pt x="5916" y="629"/>
                    <a:pt x="4670" y="1"/>
                    <a:pt x="3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4477;p103">
              <a:extLst>
                <a:ext uri="{FF2B5EF4-FFF2-40B4-BE49-F238E27FC236}">
                  <a16:creationId xmlns:a16="http://schemas.microsoft.com/office/drawing/2014/main" id="{3E68E098-67A7-0488-6919-0AF3453750B0}"/>
                </a:ext>
              </a:extLst>
            </p:cNvPr>
            <p:cNvSpPr/>
            <p:nvPr/>
          </p:nvSpPr>
          <p:spPr>
            <a:xfrm>
              <a:off x="2258776" y="1938135"/>
              <a:ext cx="157226" cy="125541"/>
            </a:xfrm>
            <a:custGeom>
              <a:avLst/>
              <a:gdLst/>
              <a:ahLst/>
              <a:cxnLst/>
              <a:rect l="l" t="t" r="r" b="b"/>
              <a:pathLst>
                <a:path w="10098" h="8063" extrusionOk="0">
                  <a:moveTo>
                    <a:pt x="2908" y="1"/>
                  </a:moveTo>
                  <a:cubicBezTo>
                    <a:pt x="1974" y="1"/>
                    <a:pt x="1014" y="339"/>
                    <a:pt x="405" y="1045"/>
                  </a:cubicBezTo>
                  <a:cubicBezTo>
                    <a:pt x="186" y="1297"/>
                    <a:pt x="0" y="1626"/>
                    <a:pt x="33" y="1966"/>
                  </a:cubicBezTo>
                  <a:cubicBezTo>
                    <a:pt x="2094" y="2130"/>
                    <a:pt x="4144" y="2624"/>
                    <a:pt x="5953" y="3621"/>
                  </a:cubicBezTo>
                  <a:cubicBezTo>
                    <a:pt x="7762" y="4620"/>
                    <a:pt x="9308" y="6154"/>
                    <a:pt x="10097" y="8062"/>
                  </a:cubicBezTo>
                  <a:cubicBezTo>
                    <a:pt x="9812" y="5343"/>
                    <a:pt x="8311" y="2788"/>
                    <a:pt x="6096" y="1199"/>
                  </a:cubicBezTo>
                  <a:cubicBezTo>
                    <a:pt x="5251" y="595"/>
                    <a:pt x="4276" y="113"/>
                    <a:pt x="3234" y="15"/>
                  </a:cubicBezTo>
                  <a:cubicBezTo>
                    <a:pt x="3126" y="6"/>
                    <a:pt x="3017" y="1"/>
                    <a:pt x="2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4478;p103">
              <a:extLst>
                <a:ext uri="{FF2B5EF4-FFF2-40B4-BE49-F238E27FC236}">
                  <a16:creationId xmlns:a16="http://schemas.microsoft.com/office/drawing/2014/main" id="{EC89A39A-2A38-DAC4-63A1-B55363C1CAE0}"/>
                </a:ext>
              </a:extLst>
            </p:cNvPr>
            <p:cNvSpPr/>
            <p:nvPr/>
          </p:nvSpPr>
          <p:spPr>
            <a:xfrm>
              <a:off x="2378260" y="1922814"/>
              <a:ext cx="15383" cy="35359"/>
            </a:xfrm>
            <a:custGeom>
              <a:avLst/>
              <a:gdLst/>
              <a:ahLst/>
              <a:cxnLst/>
              <a:rect l="l" t="t" r="r" b="b"/>
              <a:pathLst>
                <a:path w="988" h="2271" extrusionOk="0">
                  <a:moveTo>
                    <a:pt x="384" y="1"/>
                  </a:moveTo>
                  <a:lnTo>
                    <a:pt x="187" y="395"/>
                  </a:lnTo>
                  <a:cubicBezTo>
                    <a:pt x="110" y="549"/>
                    <a:pt x="55" y="714"/>
                    <a:pt x="33" y="878"/>
                  </a:cubicBezTo>
                  <a:cubicBezTo>
                    <a:pt x="1" y="1053"/>
                    <a:pt x="1" y="1229"/>
                    <a:pt x="23" y="1393"/>
                  </a:cubicBezTo>
                  <a:cubicBezTo>
                    <a:pt x="45" y="1569"/>
                    <a:pt x="99" y="1733"/>
                    <a:pt x="176" y="1876"/>
                  </a:cubicBezTo>
                  <a:cubicBezTo>
                    <a:pt x="198" y="1920"/>
                    <a:pt x="220" y="1952"/>
                    <a:pt x="242" y="1996"/>
                  </a:cubicBezTo>
                  <a:lnTo>
                    <a:pt x="308" y="2095"/>
                  </a:lnTo>
                  <a:lnTo>
                    <a:pt x="352" y="2139"/>
                  </a:lnTo>
                  <a:cubicBezTo>
                    <a:pt x="362" y="2161"/>
                    <a:pt x="374" y="2171"/>
                    <a:pt x="395" y="2193"/>
                  </a:cubicBezTo>
                  <a:cubicBezTo>
                    <a:pt x="417" y="2215"/>
                    <a:pt x="450" y="2249"/>
                    <a:pt x="483" y="2271"/>
                  </a:cubicBezTo>
                  <a:cubicBezTo>
                    <a:pt x="483" y="2227"/>
                    <a:pt x="472" y="2193"/>
                    <a:pt x="461" y="2150"/>
                  </a:cubicBezTo>
                  <a:lnTo>
                    <a:pt x="461" y="2095"/>
                  </a:lnTo>
                  <a:cubicBezTo>
                    <a:pt x="450" y="2073"/>
                    <a:pt x="450" y="2051"/>
                    <a:pt x="450" y="2029"/>
                  </a:cubicBezTo>
                  <a:cubicBezTo>
                    <a:pt x="439" y="1996"/>
                    <a:pt x="439" y="1952"/>
                    <a:pt x="428" y="1920"/>
                  </a:cubicBezTo>
                  <a:cubicBezTo>
                    <a:pt x="428" y="1886"/>
                    <a:pt x="428" y="1843"/>
                    <a:pt x="417" y="1810"/>
                  </a:cubicBezTo>
                  <a:cubicBezTo>
                    <a:pt x="406" y="1657"/>
                    <a:pt x="406" y="1514"/>
                    <a:pt x="406" y="1372"/>
                  </a:cubicBezTo>
                  <a:cubicBezTo>
                    <a:pt x="417" y="1229"/>
                    <a:pt x="428" y="1086"/>
                    <a:pt x="450" y="955"/>
                  </a:cubicBezTo>
                  <a:cubicBezTo>
                    <a:pt x="453" y="932"/>
                    <a:pt x="457" y="910"/>
                    <a:pt x="461" y="887"/>
                  </a:cubicBezTo>
                  <a:lnTo>
                    <a:pt x="461" y="887"/>
                  </a:lnTo>
                  <a:cubicBezTo>
                    <a:pt x="486" y="911"/>
                    <a:pt x="512" y="933"/>
                    <a:pt x="538" y="955"/>
                  </a:cubicBezTo>
                  <a:cubicBezTo>
                    <a:pt x="603" y="1009"/>
                    <a:pt x="669" y="1065"/>
                    <a:pt x="746" y="1097"/>
                  </a:cubicBezTo>
                  <a:cubicBezTo>
                    <a:pt x="823" y="1141"/>
                    <a:pt x="900" y="1174"/>
                    <a:pt x="988" y="1207"/>
                  </a:cubicBezTo>
                  <a:cubicBezTo>
                    <a:pt x="944" y="1130"/>
                    <a:pt x="900" y="1053"/>
                    <a:pt x="856" y="987"/>
                  </a:cubicBezTo>
                  <a:cubicBezTo>
                    <a:pt x="812" y="922"/>
                    <a:pt x="779" y="856"/>
                    <a:pt x="735" y="779"/>
                  </a:cubicBezTo>
                  <a:cubicBezTo>
                    <a:pt x="669" y="648"/>
                    <a:pt x="603" y="516"/>
                    <a:pt x="538" y="373"/>
                  </a:cubicBezTo>
                  <a:lnTo>
                    <a:pt x="3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4479;p103">
              <a:extLst>
                <a:ext uri="{FF2B5EF4-FFF2-40B4-BE49-F238E27FC236}">
                  <a16:creationId xmlns:a16="http://schemas.microsoft.com/office/drawing/2014/main" id="{4C1EFD8B-05BB-6875-F777-01E006A0CB51}"/>
                </a:ext>
              </a:extLst>
            </p:cNvPr>
            <p:cNvSpPr/>
            <p:nvPr/>
          </p:nvSpPr>
          <p:spPr>
            <a:xfrm>
              <a:off x="2377061" y="1779944"/>
              <a:ext cx="35017" cy="118301"/>
            </a:xfrm>
            <a:custGeom>
              <a:avLst/>
              <a:gdLst/>
              <a:ahLst/>
              <a:cxnLst/>
              <a:rect l="l" t="t" r="r" b="b"/>
              <a:pathLst>
                <a:path w="2249" h="7598" extrusionOk="0">
                  <a:moveTo>
                    <a:pt x="516" y="0"/>
                  </a:moveTo>
                  <a:cubicBezTo>
                    <a:pt x="472" y="186"/>
                    <a:pt x="439" y="362"/>
                    <a:pt x="395" y="537"/>
                  </a:cubicBezTo>
                  <a:cubicBezTo>
                    <a:pt x="363" y="702"/>
                    <a:pt x="330" y="877"/>
                    <a:pt x="297" y="1053"/>
                  </a:cubicBezTo>
                  <a:cubicBezTo>
                    <a:pt x="286" y="1141"/>
                    <a:pt x="264" y="1217"/>
                    <a:pt x="253" y="1305"/>
                  </a:cubicBezTo>
                  <a:cubicBezTo>
                    <a:pt x="242" y="1348"/>
                    <a:pt x="242" y="1392"/>
                    <a:pt x="231" y="1436"/>
                  </a:cubicBezTo>
                  <a:cubicBezTo>
                    <a:pt x="220" y="1480"/>
                    <a:pt x="220" y="1524"/>
                    <a:pt x="209" y="1557"/>
                  </a:cubicBezTo>
                  <a:cubicBezTo>
                    <a:pt x="187" y="1733"/>
                    <a:pt x="154" y="1908"/>
                    <a:pt x="132" y="2072"/>
                  </a:cubicBezTo>
                  <a:cubicBezTo>
                    <a:pt x="88" y="2412"/>
                    <a:pt x="56" y="2763"/>
                    <a:pt x="34" y="3103"/>
                  </a:cubicBezTo>
                  <a:cubicBezTo>
                    <a:pt x="12" y="3453"/>
                    <a:pt x="1" y="3816"/>
                    <a:pt x="23" y="4167"/>
                  </a:cubicBezTo>
                  <a:cubicBezTo>
                    <a:pt x="34" y="4528"/>
                    <a:pt x="66" y="4890"/>
                    <a:pt x="132" y="5252"/>
                  </a:cubicBezTo>
                  <a:lnTo>
                    <a:pt x="165" y="5383"/>
                  </a:lnTo>
                  <a:lnTo>
                    <a:pt x="187" y="5526"/>
                  </a:lnTo>
                  <a:lnTo>
                    <a:pt x="209" y="5592"/>
                  </a:lnTo>
                  <a:cubicBezTo>
                    <a:pt x="209" y="5614"/>
                    <a:pt x="220" y="5636"/>
                    <a:pt x="220" y="5658"/>
                  </a:cubicBezTo>
                  <a:lnTo>
                    <a:pt x="264" y="5789"/>
                  </a:lnTo>
                  <a:cubicBezTo>
                    <a:pt x="308" y="5975"/>
                    <a:pt x="363" y="6151"/>
                    <a:pt x="439" y="6326"/>
                  </a:cubicBezTo>
                  <a:cubicBezTo>
                    <a:pt x="472" y="6414"/>
                    <a:pt x="505" y="6491"/>
                    <a:pt x="549" y="6579"/>
                  </a:cubicBezTo>
                  <a:cubicBezTo>
                    <a:pt x="582" y="6666"/>
                    <a:pt x="626" y="6754"/>
                    <a:pt x="680" y="6842"/>
                  </a:cubicBezTo>
                  <a:lnTo>
                    <a:pt x="714" y="6908"/>
                  </a:lnTo>
                  <a:cubicBezTo>
                    <a:pt x="736" y="6929"/>
                    <a:pt x="746" y="6951"/>
                    <a:pt x="758" y="6973"/>
                  </a:cubicBezTo>
                  <a:cubicBezTo>
                    <a:pt x="768" y="6995"/>
                    <a:pt x="790" y="7017"/>
                    <a:pt x="801" y="7039"/>
                  </a:cubicBezTo>
                  <a:cubicBezTo>
                    <a:pt x="812" y="7050"/>
                    <a:pt x="823" y="7061"/>
                    <a:pt x="823" y="7072"/>
                  </a:cubicBezTo>
                  <a:lnTo>
                    <a:pt x="856" y="7105"/>
                  </a:lnTo>
                  <a:cubicBezTo>
                    <a:pt x="922" y="7193"/>
                    <a:pt x="999" y="7280"/>
                    <a:pt x="1086" y="7346"/>
                  </a:cubicBezTo>
                  <a:cubicBezTo>
                    <a:pt x="1108" y="7368"/>
                    <a:pt x="1130" y="7390"/>
                    <a:pt x="1152" y="7400"/>
                  </a:cubicBezTo>
                  <a:lnTo>
                    <a:pt x="1185" y="7434"/>
                  </a:lnTo>
                  <a:lnTo>
                    <a:pt x="1218" y="7456"/>
                  </a:lnTo>
                  <a:cubicBezTo>
                    <a:pt x="1250" y="7466"/>
                    <a:pt x="1272" y="7478"/>
                    <a:pt x="1306" y="7500"/>
                  </a:cubicBezTo>
                  <a:cubicBezTo>
                    <a:pt x="1328" y="7510"/>
                    <a:pt x="1360" y="7522"/>
                    <a:pt x="1382" y="7532"/>
                  </a:cubicBezTo>
                  <a:cubicBezTo>
                    <a:pt x="1404" y="7543"/>
                    <a:pt x="1437" y="7554"/>
                    <a:pt x="1470" y="7554"/>
                  </a:cubicBezTo>
                  <a:cubicBezTo>
                    <a:pt x="1481" y="7565"/>
                    <a:pt x="1492" y="7565"/>
                    <a:pt x="1503" y="7565"/>
                  </a:cubicBezTo>
                  <a:cubicBezTo>
                    <a:pt x="1525" y="7576"/>
                    <a:pt x="1536" y="7576"/>
                    <a:pt x="1547" y="7576"/>
                  </a:cubicBezTo>
                  <a:cubicBezTo>
                    <a:pt x="1579" y="7587"/>
                    <a:pt x="1601" y="7587"/>
                    <a:pt x="1635" y="7587"/>
                  </a:cubicBezTo>
                  <a:lnTo>
                    <a:pt x="1679" y="7598"/>
                  </a:lnTo>
                  <a:lnTo>
                    <a:pt x="1711" y="7598"/>
                  </a:lnTo>
                  <a:cubicBezTo>
                    <a:pt x="1821" y="7587"/>
                    <a:pt x="1930" y="7565"/>
                    <a:pt x="2029" y="7522"/>
                  </a:cubicBezTo>
                  <a:cubicBezTo>
                    <a:pt x="2128" y="7478"/>
                    <a:pt x="2205" y="7400"/>
                    <a:pt x="2249" y="7324"/>
                  </a:cubicBezTo>
                  <a:cubicBezTo>
                    <a:pt x="2215" y="7324"/>
                    <a:pt x="2205" y="7335"/>
                    <a:pt x="2183" y="7335"/>
                  </a:cubicBezTo>
                  <a:cubicBezTo>
                    <a:pt x="2161" y="7335"/>
                    <a:pt x="2139" y="7346"/>
                    <a:pt x="2117" y="7346"/>
                  </a:cubicBezTo>
                  <a:lnTo>
                    <a:pt x="2084" y="7346"/>
                  </a:lnTo>
                  <a:cubicBezTo>
                    <a:pt x="2073" y="7346"/>
                    <a:pt x="2062" y="7346"/>
                    <a:pt x="2051" y="7335"/>
                  </a:cubicBezTo>
                  <a:lnTo>
                    <a:pt x="1996" y="7335"/>
                  </a:lnTo>
                  <a:cubicBezTo>
                    <a:pt x="1920" y="7313"/>
                    <a:pt x="1854" y="7280"/>
                    <a:pt x="1799" y="7247"/>
                  </a:cubicBezTo>
                  <a:cubicBezTo>
                    <a:pt x="1733" y="7203"/>
                    <a:pt x="1689" y="7159"/>
                    <a:pt x="1645" y="7105"/>
                  </a:cubicBezTo>
                  <a:lnTo>
                    <a:pt x="1635" y="7093"/>
                  </a:lnTo>
                  <a:cubicBezTo>
                    <a:pt x="1635" y="7083"/>
                    <a:pt x="1623" y="7072"/>
                    <a:pt x="1623" y="7072"/>
                  </a:cubicBezTo>
                  <a:cubicBezTo>
                    <a:pt x="1623" y="7061"/>
                    <a:pt x="1613" y="7050"/>
                    <a:pt x="1601" y="7028"/>
                  </a:cubicBezTo>
                  <a:lnTo>
                    <a:pt x="1591" y="7006"/>
                  </a:lnTo>
                  <a:cubicBezTo>
                    <a:pt x="1591" y="7006"/>
                    <a:pt x="1591" y="6995"/>
                    <a:pt x="1579" y="6984"/>
                  </a:cubicBezTo>
                  <a:cubicBezTo>
                    <a:pt x="1579" y="6973"/>
                    <a:pt x="1569" y="6962"/>
                    <a:pt x="1569" y="6940"/>
                  </a:cubicBezTo>
                  <a:cubicBezTo>
                    <a:pt x="1536" y="6886"/>
                    <a:pt x="1525" y="6820"/>
                    <a:pt x="1503" y="6754"/>
                  </a:cubicBezTo>
                  <a:lnTo>
                    <a:pt x="1503" y="6732"/>
                  </a:lnTo>
                  <a:lnTo>
                    <a:pt x="1503" y="6710"/>
                  </a:lnTo>
                  <a:cubicBezTo>
                    <a:pt x="1492" y="6688"/>
                    <a:pt x="1492" y="6677"/>
                    <a:pt x="1492" y="6655"/>
                  </a:cubicBezTo>
                  <a:cubicBezTo>
                    <a:pt x="1481" y="6622"/>
                    <a:pt x="1481" y="6589"/>
                    <a:pt x="1470" y="6545"/>
                  </a:cubicBezTo>
                  <a:lnTo>
                    <a:pt x="1459" y="6491"/>
                  </a:lnTo>
                  <a:lnTo>
                    <a:pt x="1459" y="6436"/>
                  </a:lnTo>
                  <a:lnTo>
                    <a:pt x="1448" y="6381"/>
                  </a:lnTo>
                  <a:lnTo>
                    <a:pt x="1448" y="6348"/>
                  </a:lnTo>
                  <a:lnTo>
                    <a:pt x="1448" y="6315"/>
                  </a:lnTo>
                  <a:lnTo>
                    <a:pt x="1426" y="6194"/>
                  </a:lnTo>
                  <a:cubicBezTo>
                    <a:pt x="1426" y="6151"/>
                    <a:pt x="1426" y="6118"/>
                    <a:pt x="1415" y="6074"/>
                  </a:cubicBezTo>
                  <a:lnTo>
                    <a:pt x="1404" y="5953"/>
                  </a:lnTo>
                  <a:lnTo>
                    <a:pt x="1393" y="5833"/>
                  </a:lnTo>
                  <a:cubicBezTo>
                    <a:pt x="1382" y="5756"/>
                    <a:pt x="1382" y="5668"/>
                    <a:pt x="1372" y="5592"/>
                  </a:cubicBezTo>
                  <a:cubicBezTo>
                    <a:pt x="1360" y="5427"/>
                    <a:pt x="1350" y="5263"/>
                    <a:pt x="1350" y="5109"/>
                  </a:cubicBezTo>
                  <a:cubicBezTo>
                    <a:pt x="1328" y="4781"/>
                    <a:pt x="1316" y="4452"/>
                    <a:pt x="1306" y="4123"/>
                  </a:cubicBezTo>
                  <a:cubicBezTo>
                    <a:pt x="1294" y="3782"/>
                    <a:pt x="1284" y="3453"/>
                    <a:pt x="1250" y="3103"/>
                  </a:cubicBezTo>
                  <a:cubicBezTo>
                    <a:pt x="1229" y="2763"/>
                    <a:pt x="1207" y="2412"/>
                    <a:pt x="1152" y="2062"/>
                  </a:cubicBezTo>
                  <a:cubicBezTo>
                    <a:pt x="1141" y="1974"/>
                    <a:pt x="1119" y="1886"/>
                    <a:pt x="1108" y="1798"/>
                  </a:cubicBezTo>
                  <a:cubicBezTo>
                    <a:pt x="1097" y="1711"/>
                    <a:pt x="1075" y="1633"/>
                    <a:pt x="1065" y="1535"/>
                  </a:cubicBezTo>
                  <a:cubicBezTo>
                    <a:pt x="1043" y="1448"/>
                    <a:pt x="1021" y="1370"/>
                    <a:pt x="999" y="1283"/>
                  </a:cubicBezTo>
                  <a:lnTo>
                    <a:pt x="933" y="1020"/>
                  </a:lnTo>
                  <a:cubicBezTo>
                    <a:pt x="878" y="844"/>
                    <a:pt x="823" y="669"/>
                    <a:pt x="758" y="493"/>
                  </a:cubicBezTo>
                  <a:cubicBezTo>
                    <a:pt x="692" y="329"/>
                    <a:pt x="615" y="164"/>
                    <a:pt x="516" y="0"/>
                  </a:cubicBezTo>
                  <a:close/>
                </a:path>
              </a:pathLst>
            </a:custGeom>
            <a:solidFill>
              <a:srgbClr val="B79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4480;p103">
              <a:extLst>
                <a:ext uri="{FF2B5EF4-FFF2-40B4-BE49-F238E27FC236}">
                  <a16:creationId xmlns:a16="http://schemas.microsoft.com/office/drawing/2014/main" id="{7783AB99-84E0-704C-FC20-4B6AD621D23B}"/>
                </a:ext>
              </a:extLst>
            </p:cNvPr>
            <p:cNvSpPr/>
            <p:nvPr/>
          </p:nvSpPr>
          <p:spPr>
            <a:xfrm>
              <a:off x="2460361" y="1925384"/>
              <a:ext cx="145813" cy="28851"/>
            </a:xfrm>
            <a:custGeom>
              <a:avLst/>
              <a:gdLst/>
              <a:ahLst/>
              <a:cxnLst/>
              <a:rect l="l" t="t" r="r" b="b"/>
              <a:pathLst>
                <a:path w="9365" h="1853" extrusionOk="0">
                  <a:moveTo>
                    <a:pt x="4968" y="0"/>
                  </a:moveTo>
                  <a:cubicBezTo>
                    <a:pt x="4858" y="11"/>
                    <a:pt x="4749" y="11"/>
                    <a:pt x="4639" y="22"/>
                  </a:cubicBezTo>
                  <a:cubicBezTo>
                    <a:pt x="4211" y="44"/>
                    <a:pt x="3784" y="99"/>
                    <a:pt x="3356" y="186"/>
                  </a:cubicBezTo>
                  <a:cubicBezTo>
                    <a:pt x="3301" y="198"/>
                    <a:pt x="3246" y="208"/>
                    <a:pt x="3202" y="220"/>
                  </a:cubicBezTo>
                  <a:lnTo>
                    <a:pt x="3049" y="252"/>
                  </a:lnTo>
                  <a:cubicBezTo>
                    <a:pt x="2939" y="264"/>
                    <a:pt x="2841" y="296"/>
                    <a:pt x="2742" y="318"/>
                  </a:cubicBezTo>
                  <a:cubicBezTo>
                    <a:pt x="2545" y="362"/>
                    <a:pt x="2359" y="395"/>
                    <a:pt x="2172" y="439"/>
                  </a:cubicBezTo>
                  <a:cubicBezTo>
                    <a:pt x="2150" y="439"/>
                    <a:pt x="2117" y="439"/>
                    <a:pt x="2095" y="450"/>
                  </a:cubicBezTo>
                  <a:lnTo>
                    <a:pt x="2030" y="461"/>
                  </a:lnTo>
                  <a:cubicBezTo>
                    <a:pt x="2008" y="461"/>
                    <a:pt x="1986" y="472"/>
                    <a:pt x="1964" y="472"/>
                  </a:cubicBezTo>
                  <a:cubicBezTo>
                    <a:pt x="1942" y="472"/>
                    <a:pt x="1909" y="472"/>
                    <a:pt x="1887" y="483"/>
                  </a:cubicBezTo>
                  <a:cubicBezTo>
                    <a:pt x="1843" y="483"/>
                    <a:pt x="1799" y="493"/>
                    <a:pt x="1755" y="493"/>
                  </a:cubicBezTo>
                  <a:cubicBezTo>
                    <a:pt x="1733" y="493"/>
                    <a:pt x="1711" y="505"/>
                    <a:pt x="1689" y="505"/>
                  </a:cubicBezTo>
                  <a:lnTo>
                    <a:pt x="1613" y="505"/>
                  </a:lnTo>
                  <a:cubicBezTo>
                    <a:pt x="1591" y="515"/>
                    <a:pt x="1569" y="515"/>
                    <a:pt x="1547" y="515"/>
                  </a:cubicBezTo>
                  <a:lnTo>
                    <a:pt x="1284" y="515"/>
                  </a:lnTo>
                  <a:cubicBezTo>
                    <a:pt x="1262" y="515"/>
                    <a:pt x="1240" y="515"/>
                    <a:pt x="1218" y="505"/>
                  </a:cubicBezTo>
                  <a:lnTo>
                    <a:pt x="1163" y="505"/>
                  </a:lnTo>
                  <a:cubicBezTo>
                    <a:pt x="1141" y="493"/>
                    <a:pt x="1119" y="493"/>
                    <a:pt x="1097" y="493"/>
                  </a:cubicBezTo>
                  <a:lnTo>
                    <a:pt x="1032" y="483"/>
                  </a:lnTo>
                  <a:cubicBezTo>
                    <a:pt x="1010" y="472"/>
                    <a:pt x="988" y="472"/>
                    <a:pt x="966" y="461"/>
                  </a:cubicBezTo>
                  <a:cubicBezTo>
                    <a:pt x="944" y="461"/>
                    <a:pt x="922" y="450"/>
                    <a:pt x="900" y="439"/>
                  </a:cubicBezTo>
                  <a:cubicBezTo>
                    <a:pt x="878" y="439"/>
                    <a:pt x="856" y="428"/>
                    <a:pt x="834" y="417"/>
                  </a:cubicBezTo>
                  <a:cubicBezTo>
                    <a:pt x="746" y="384"/>
                    <a:pt x="659" y="351"/>
                    <a:pt x="561" y="307"/>
                  </a:cubicBezTo>
                  <a:cubicBezTo>
                    <a:pt x="385" y="208"/>
                    <a:pt x="198" y="99"/>
                    <a:pt x="1" y="0"/>
                  </a:cubicBezTo>
                  <a:lnTo>
                    <a:pt x="1" y="0"/>
                  </a:lnTo>
                  <a:cubicBezTo>
                    <a:pt x="89" y="198"/>
                    <a:pt x="198" y="395"/>
                    <a:pt x="330" y="571"/>
                  </a:cubicBezTo>
                  <a:cubicBezTo>
                    <a:pt x="341" y="593"/>
                    <a:pt x="363" y="614"/>
                    <a:pt x="385" y="636"/>
                  </a:cubicBezTo>
                  <a:lnTo>
                    <a:pt x="407" y="680"/>
                  </a:lnTo>
                  <a:lnTo>
                    <a:pt x="439" y="713"/>
                  </a:lnTo>
                  <a:lnTo>
                    <a:pt x="495" y="778"/>
                  </a:lnTo>
                  <a:cubicBezTo>
                    <a:pt x="517" y="800"/>
                    <a:pt x="539" y="812"/>
                    <a:pt x="561" y="834"/>
                  </a:cubicBezTo>
                  <a:cubicBezTo>
                    <a:pt x="571" y="856"/>
                    <a:pt x="593" y="878"/>
                    <a:pt x="626" y="900"/>
                  </a:cubicBezTo>
                  <a:cubicBezTo>
                    <a:pt x="648" y="921"/>
                    <a:pt x="670" y="943"/>
                    <a:pt x="692" y="954"/>
                  </a:cubicBezTo>
                  <a:cubicBezTo>
                    <a:pt x="714" y="976"/>
                    <a:pt x="736" y="998"/>
                    <a:pt x="768" y="1020"/>
                  </a:cubicBezTo>
                  <a:lnTo>
                    <a:pt x="846" y="1064"/>
                  </a:lnTo>
                  <a:cubicBezTo>
                    <a:pt x="868" y="1085"/>
                    <a:pt x="889" y="1097"/>
                    <a:pt x="922" y="1119"/>
                  </a:cubicBezTo>
                  <a:cubicBezTo>
                    <a:pt x="944" y="1129"/>
                    <a:pt x="977" y="1151"/>
                    <a:pt x="1010" y="1163"/>
                  </a:cubicBezTo>
                  <a:cubicBezTo>
                    <a:pt x="1032" y="1173"/>
                    <a:pt x="1065" y="1195"/>
                    <a:pt x="1087" y="1207"/>
                  </a:cubicBezTo>
                  <a:cubicBezTo>
                    <a:pt x="1119" y="1217"/>
                    <a:pt x="1153" y="1228"/>
                    <a:pt x="1175" y="1239"/>
                  </a:cubicBezTo>
                  <a:lnTo>
                    <a:pt x="1218" y="1261"/>
                  </a:lnTo>
                  <a:cubicBezTo>
                    <a:pt x="1240" y="1261"/>
                    <a:pt x="1251" y="1272"/>
                    <a:pt x="1262" y="1272"/>
                  </a:cubicBezTo>
                  <a:lnTo>
                    <a:pt x="1360" y="1305"/>
                  </a:lnTo>
                  <a:cubicBezTo>
                    <a:pt x="1382" y="1316"/>
                    <a:pt x="1416" y="1316"/>
                    <a:pt x="1438" y="1327"/>
                  </a:cubicBezTo>
                  <a:cubicBezTo>
                    <a:pt x="1470" y="1338"/>
                    <a:pt x="1503" y="1338"/>
                    <a:pt x="1525" y="1349"/>
                  </a:cubicBezTo>
                  <a:cubicBezTo>
                    <a:pt x="1767" y="1404"/>
                    <a:pt x="1996" y="1436"/>
                    <a:pt x="2227" y="1448"/>
                  </a:cubicBezTo>
                  <a:cubicBezTo>
                    <a:pt x="2313" y="1452"/>
                    <a:pt x="2398" y="1454"/>
                    <a:pt x="2483" y="1454"/>
                  </a:cubicBezTo>
                  <a:cubicBezTo>
                    <a:pt x="2850" y="1454"/>
                    <a:pt x="3200" y="1420"/>
                    <a:pt x="3521" y="1392"/>
                  </a:cubicBezTo>
                  <a:cubicBezTo>
                    <a:pt x="3926" y="1360"/>
                    <a:pt x="4321" y="1327"/>
                    <a:pt x="4727" y="1305"/>
                  </a:cubicBezTo>
                  <a:lnTo>
                    <a:pt x="5022" y="1283"/>
                  </a:lnTo>
                  <a:lnTo>
                    <a:pt x="5176" y="1272"/>
                  </a:lnTo>
                  <a:lnTo>
                    <a:pt x="5329" y="1272"/>
                  </a:lnTo>
                  <a:cubicBezTo>
                    <a:pt x="5428" y="1261"/>
                    <a:pt x="5527" y="1261"/>
                    <a:pt x="5626" y="1250"/>
                  </a:cubicBezTo>
                  <a:cubicBezTo>
                    <a:pt x="5735" y="1250"/>
                    <a:pt x="5834" y="1239"/>
                    <a:pt x="5933" y="1239"/>
                  </a:cubicBezTo>
                  <a:cubicBezTo>
                    <a:pt x="6175" y="1226"/>
                    <a:pt x="6413" y="1216"/>
                    <a:pt x="6650" y="1216"/>
                  </a:cubicBezTo>
                  <a:cubicBezTo>
                    <a:pt x="6798" y="1216"/>
                    <a:pt x="6947" y="1220"/>
                    <a:pt x="7095" y="1228"/>
                  </a:cubicBezTo>
                  <a:cubicBezTo>
                    <a:pt x="7281" y="1239"/>
                    <a:pt x="7478" y="1250"/>
                    <a:pt x="7665" y="1272"/>
                  </a:cubicBezTo>
                  <a:cubicBezTo>
                    <a:pt x="7851" y="1305"/>
                    <a:pt x="8038" y="1338"/>
                    <a:pt x="8224" y="1382"/>
                  </a:cubicBezTo>
                  <a:cubicBezTo>
                    <a:pt x="8421" y="1436"/>
                    <a:pt x="8608" y="1492"/>
                    <a:pt x="8794" y="1568"/>
                  </a:cubicBezTo>
                  <a:cubicBezTo>
                    <a:pt x="8981" y="1645"/>
                    <a:pt x="9167" y="1743"/>
                    <a:pt x="9364" y="1853"/>
                  </a:cubicBezTo>
                  <a:cubicBezTo>
                    <a:pt x="9276" y="1645"/>
                    <a:pt x="9156" y="1458"/>
                    <a:pt x="9013" y="1283"/>
                  </a:cubicBezTo>
                  <a:cubicBezTo>
                    <a:pt x="8860" y="1107"/>
                    <a:pt x="8696" y="954"/>
                    <a:pt x="8509" y="812"/>
                  </a:cubicBezTo>
                  <a:cubicBezTo>
                    <a:pt x="8323" y="680"/>
                    <a:pt x="8126" y="559"/>
                    <a:pt x="7917" y="461"/>
                  </a:cubicBezTo>
                  <a:cubicBezTo>
                    <a:pt x="7807" y="417"/>
                    <a:pt x="7698" y="373"/>
                    <a:pt x="7599" y="329"/>
                  </a:cubicBezTo>
                  <a:cubicBezTo>
                    <a:pt x="7490" y="296"/>
                    <a:pt x="7380" y="252"/>
                    <a:pt x="7270" y="230"/>
                  </a:cubicBezTo>
                  <a:cubicBezTo>
                    <a:pt x="6832" y="99"/>
                    <a:pt x="6382" y="44"/>
                    <a:pt x="5943" y="11"/>
                  </a:cubicBezTo>
                  <a:cubicBezTo>
                    <a:pt x="5834" y="11"/>
                    <a:pt x="5724" y="0"/>
                    <a:pt x="5614" y="0"/>
                  </a:cubicBezTo>
                  <a:close/>
                </a:path>
              </a:pathLst>
            </a:custGeom>
            <a:solidFill>
              <a:srgbClr val="B79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4481;p103">
              <a:extLst>
                <a:ext uri="{FF2B5EF4-FFF2-40B4-BE49-F238E27FC236}">
                  <a16:creationId xmlns:a16="http://schemas.microsoft.com/office/drawing/2014/main" id="{86224578-9F10-52A6-FDA0-764E4EFAACE9}"/>
                </a:ext>
              </a:extLst>
            </p:cNvPr>
            <p:cNvSpPr/>
            <p:nvPr/>
          </p:nvSpPr>
          <p:spPr>
            <a:xfrm>
              <a:off x="2336097" y="1837460"/>
              <a:ext cx="28182" cy="61657"/>
            </a:xfrm>
            <a:custGeom>
              <a:avLst/>
              <a:gdLst/>
              <a:ahLst/>
              <a:cxnLst/>
              <a:rect l="l" t="t" r="r" b="b"/>
              <a:pathLst>
                <a:path w="1810" h="3960" extrusionOk="0">
                  <a:moveTo>
                    <a:pt x="0" y="1"/>
                  </a:moveTo>
                  <a:cubicBezTo>
                    <a:pt x="22" y="100"/>
                    <a:pt x="44" y="188"/>
                    <a:pt x="66" y="286"/>
                  </a:cubicBezTo>
                  <a:cubicBezTo>
                    <a:pt x="88" y="373"/>
                    <a:pt x="121" y="461"/>
                    <a:pt x="143" y="549"/>
                  </a:cubicBezTo>
                  <a:cubicBezTo>
                    <a:pt x="176" y="648"/>
                    <a:pt x="198" y="724"/>
                    <a:pt x="231" y="812"/>
                  </a:cubicBezTo>
                  <a:cubicBezTo>
                    <a:pt x="241" y="856"/>
                    <a:pt x="253" y="900"/>
                    <a:pt x="275" y="944"/>
                  </a:cubicBezTo>
                  <a:lnTo>
                    <a:pt x="319" y="1065"/>
                  </a:lnTo>
                  <a:cubicBezTo>
                    <a:pt x="428" y="1404"/>
                    <a:pt x="560" y="1722"/>
                    <a:pt x="691" y="2040"/>
                  </a:cubicBezTo>
                  <a:cubicBezTo>
                    <a:pt x="834" y="2358"/>
                    <a:pt x="977" y="2676"/>
                    <a:pt x="1130" y="2994"/>
                  </a:cubicBezTo>
                  <a:lnTo>
                    <a:pt x="1196" y="3114"/>
                  </a:lnTo>
                  <a:cubicBezTo>
                    <a:pt x="1218" y="3148"/>
                    <a:pt x="1240" y="3192"/>
                    <a:pt x="1262" y="3235"/>
                  </a:cubicBezTo>
                  <a:lnTo>
                    <a:pt x="1393" y="3465"/>
                  </a:lnTo>
                  <a:cubicBezTo>
                    <a:pt x="1437" y="3553"/>
                    <a:pt x="1481" y="3630"/>
                    <a:pt x="1535" y="3718"/>
                  </a:cubicBezTo>
                  <a:cubicBezTo>
                    <a:pt x="1590" y="3794"/>
                    <a:pt x="1634" y="3871"/>
                    <a:pt x="1700" y="3959"/>
                  </a:cubicBezTo>
                  <a:cubicBezTo>
                    <a:pt x="1733" y="3860"/>
                    <a:pt x="1754" y="3762"/>
                    <a:pt x="1766" y="3663"/>
                  </a:cubicBezTo>
                  <a:cubicBezTo>
                    <a:pt x="1788" y="3575"/>
                    <a:pt x="1798" y="3477"/>
                    <a:pt x="1798" y="3378"/>
                  </a:cubicBezTo>
                  <a:cubicBezTo>
                    <a:pt x="1810" y="3279"/>
                    <a:pt x="1810" y="3180"/>
                    <a:pt x="1810" y="3092"/>
                  </a:cubicBezTo>
                  <a:cubicBezTo>
                    <a:pt x="1798" y="2994"/>
                    <a:pt x="1798" y="2895"/>
                    <a:pt x="1788" y="2797"/>
                  </a:cubicBezTo>
                  <a:cubicBezTo>
                    <a:pt x="1766" y="2709"/>
                    <a:pt x="1754" y="2610"/>
                    <a:pt x="1733" y="2522"/>
                  </a:cubicBezTo>
                  <a:cubicBezTo>
                    <a:pt x="1733" y="2479"/>
                    <a:pt x="1722" y="2424"/>
                    <a:pt x="1711" y="2380"/>
                  </a:cubicBezTo>
                  <a:cubicBezTo>
                    <a:pt x="1700" y="2336"/>
                    <a:pt x="1689" y="2293"/>
                    <a:pt x="1678" y="2237"/>
                  </a:cubicBezTo>
                  <a:cubicBezTo>
                    <a:pt x="1645" y="2150"/>
                    <a:pt x="1623" y="2062"/>
                    <a:pt x="1590" y="1974"/>
                  </a:cubicBezTo>
                  <a:cubicBezTo>
                    <a:pt x="1557" y="1886"/>
                    <a:pt x="1525" y="1799"/>
                    <a:pt x="1481" y="1711"/>
                  </a:cubicBezTo>
                  <a:cubicBezTo>
                    <a:pt x="1448" y="1623"/>
                    <a:pt x="1404" y="1536"/>
                    <a:pt x="1360" y="1448"/>
                  </a:cubicBezTo>
                  <a:cubicBezTo>
                    <a:pt x="1316" y="1360"/>
                    <a:pt x="1272" y="1284"/>
                    <a:pt x="1228" y="1196"/>
                  </a:cubicBezTo>
                  <a:cubicBezTo>
                    <a:pt x="1206" y="1163"/>
                    <a:pt x="1174" y="1119"/>
                    <a:pt x="1152" y="1075"/>
                  </a:cubicBezTo>
                  <a:cubicBezTo>
                    <a:pt x="1130" y="1043"/>
                    <a:pt x="1097" y="999"/>
                    <a:pt x="1075" y="966"/>
                  </a:cubicBezTo>
                  <a:cubicBezTo>
                    <a:pt x="1020" y="878"/>
                    <a:pt x="955" y="812"/>
                    <a:pt x="899" y="736"/>
                  </a:cubicBezTo>
                  <a:cubicBezTo>
                    <a:pt x="834" y="659"/>
                    <a:pt x="779" y="593"/>
                    <a:pt x="713" y="516"/>
                  </a:cubicBezTo>
                  <a:cubicBezTo>
                    <a:pt x="636" y="451"/>
                    <a:pt x="570" y="385"/>
                    <a:pt x="494" y="319"/>
                  </a:cubicBezTo>
                  <a:cubicBezTo>
                    <a:pt x="417" y="264"/>
                    <a:pt x="341" y="198"/>
                    <a:pt x="263" y="144"/>
                  </a:cubicBezTo>
                  <a:cubicBezTo>
                    <a:pt x="176" y="88"/>
                    <a:pt x="99" y="4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4482;p103">
              <a:extLst>
                <a:ext uri="{FF2B5EF4-FFF2-40B4-BE49-F238E27FC236}">
                  <a16:creationId xmlns:a16="http://schemas.microsoft.com/office/drawing/2014/main" id="{63FA3500-B4A0-06AA-1930-36610D834152}"/>
                </a:ext>
              </a:extLst>
            </p:cNvPr>
            <p:cNvSpPr/>
            <p:nvPr/>
          </p:nvSpPr>
          <p:spPr>
            <a:xfrm>
              <a:off x="2461046" y="1968948"/>
              <a:ext cx="35188" cy="15336"/>
            </a:xfrm>
            <a:custGeom>
              <a:avLst/>
              <a:gdLst/>
              <a:ahLst/>
              <a:cxnLst/>
              <a:rect l="l" t="t" r="r" b="b"/>
              <a:pathLst>
                <a:path w="2260" h="985" extrusionOk="0">
                  <a:moveTo>
                    <a:pt x="822" y="1"/>
                  </a:moveTo>
                  <a:cubicBezTo>
                    <a:pt x="767" y="1"/>
                    <a:pt x="713" y="4"/>
                    <a:pt x="659" y="9"/>
                  </a:cubicBezTo>
                  <a:lnTo>
                    <a:pt x="495" y="42"/>
                  </a:lnTo>
                  <a:cubicBezTo>
                    <a:pt x="439" y="53"/>
                    <a:pt x="385" y="75"/>
                    <a:pt x="330" y="86"/>
                  </a:cubicBezTo>
                  <a:cubicBezTo>
                    <a:pt x="220" y="129"/>
                    <a:pt x="110" y="185"/>
                    <a:pt x="1" y="261"/>
                  </a:cubicBezTo>
                  <a:cubicBezTo>
                    <a:pt x="56" y="316"/>
                    <a:pt x="100" y="360"/>
                    <a:pt x="144" y="393"/>
                  </a:cubicBezTo>
                  <a:cubicBezTo>
                    <a:pt x="188" y="436"/>
                    <a:pt x="231" y="470"/>
                    <a:pt x="275" y="502"/>
                  </a:cubicBezTo>
                  <a:lnTo>
                    <a:pt x="407" y="601"/>
                  </a:lnTo>
                  <a:cubicBezTo>
                    <a:pt x="451" y="623"/>
                    <a:pt x="495" y="656"/>
                    <a:pt x="538" y="678"/>
                  </a:cubicBezTo>
                  <a:cubicBezTo>
                    <a:pt x="714" y="777"/>
                    <a:pt x="878" y="842"/>
                    <a:pt x="1053" y="886"/>
                  </a:cubicBezTo>
                  <a:cubicBezTo>
                    <a:pt x="1229" y="941"/>
                    <a:pt x="1416" y="974"/>
                    <a:pt x="1602" y="985"/>
                  </a:cubicBezTo>
                  <a:lnTo>
                    <a:pt x="1908" y="985"/>
                  </a:lnTo>
                  <a:cubicBezTo>
                    <a:pt x="1964" y="985"/>
                    <a:pt x="2018" y="985"/>
                    <a:pt x="2073" y="974"/>
                  </a:cubicBezTo>
                  <a:cubicBezTo>
                    <a:pt x="2128" y="974"/>
                    <a:pt x="2194" y="963"/>
                    <a:pt x="2259" y="952"/>
                  </a:cubicBezTo>
                  <a:cubicBezTo>
                    <a:pt x="2249" y="886"/>
                    <a:pt x="2215" y="821"/>
                    <a:pt x="2194" y="765"/>
                  </a:cubicBezTo>
                  <a:cubicBezTo>
                    <a:pt x="2172" y="711"/>
                    <a:pt x="2139" y="656"/>
                    <a:pt x="2106" y="612"/>
                  </a:cubicBezTo>
                  <a:cubicBezTo>
                    <a:pt x="2062" y="568"/>
                    <a:pt x="2030" y="524"/>
                    <a:pt x="1996" y="480"/>
                  </a:cubicBezTo>
                  <a:cubicBezTo>
                    <a:pt x="1952" y="436"/>
                    <a:pt x="1908" y="393"/>
                    <a:pt x="1865" y="360"/>
                  </a:cubicBezTo>
                  <a:cubicBezTo>
                    <a:pt x="1701" y="217"/>
                    <a:pt x="1492" y="119"/>
                    <a:pt x="1295" y="64"/>
                  </a:cubicBezTo>
                  <a:cubicBezTo>
                    <a:pt x="1140" y="23"/>
                    <a:pt x="980" y="1"/>
                    <a:pt x="8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4483;p103">
              <a:extLst>
                <a:ext uri="{FF2B5EF4-FFF2-40B4-BE49-F238E27FC236}">
                  <a16:creationId xmlns:a16="http://schemas.microsoft.com/office/drawing/2014/main" id="{3DE022DA-C3F8-01E7-C0DB-9F5370A655B3}"/>
                </a:ext>
              </a:extLst>
            </p:cNvPr>
            <p:cNvSpPr/>
            <p:nvPr/>
          </p:nvSpPr>
          <p:spPr>
            <a:xfrm>
              <a:off x="2460034" y="1964449"/>
              <a:ext cx="71357" cy="17625"/>
            </a:xfrm>
            <a:custGeom>
              <a:avLst/>
              <a:gdLst/>
              <a:ahLst/>
              <a:cxnLst/>
              <a:rect l="l" t="t" r="r" b="b"/>
              <a:pathLst>
                <a:path w="4583" h="1132" extrusionOk="0">
                  <a:moveTo>
                    <a:pt x="1881" y="1"/>
                  </a:moveTo>
                  <a:cubicBezTo>
                    <a:pt x="1639" y="1"/>
                    <a:pt x="1399" y="23"/>
                    <a:pt x="1162" y="68"/>
                  </a:cubicBezTo>
                  <a:cubicBezTo>
                    <a:pt x="1108" y="79"/>
                    <a:pt x="1064" y="89"/>
                    <a:pt x="1009" y="101"/>
                  </a:cubicBezTo>
                  <a:cubicBezTo>
                    <a:pt x="965" y="111"/>
                    <a:pt x="910" y="123"/>
                    <a:pt x="855" y="133"/>
                  </a:cubicBezTo>
                  <a:cubicBezTo>
                    <a:pt x="833" y="145"/>
                    <a:pt x="811" y="155"/>
                    <a:pt x="789" y="155"/>
                  </a:cubicBezTo>
                  <a:cubicBezTo>
                    <a:pt x="757" y="167"/>
                    <a:pt x="735" y="167"/>
                    <a:pt x="713" y="177"/>
                  </a:cubicBezTo>
                  <a:cubicBezTo>
                    <a:pt x="658" y="199"/>
                    <a:pt x="614" y="211"/>
                    <a:pt x="560" y="232"/>
                  </a:cubicBezTo>
                  <a:lnTo>
                    <a:pt x="494" y="265"/>
                  </a:lnTo>
                  <a:cubicBezTo>
                    <a:pt x="460" y="276"/>
                    <a:pt x="439" y="287"/>
                    <a:pt x="417" y="298"/>
                  </a:cubicBezTo>
                  <a:cubicBezTo>
                    <a:pt x="373" y="320"/>
                    <a:pt x="318" y="342"/>
                    <a:pt x="275" y="364"/>
                  </a:cubicBezTo>
                  <a:cubicBezTo>
                    <a:pt x="231" y="386"/>
                    <a:pt x="175" y="408"/>
                    <a:pt x="132" y="440"/>
                  </a:cubicBezTo>
                  <a:cubicBezTo>
                    <a:pt x="88" y="462"/>
                    <a:pt x="44" y="496"/>
                    <a:pt x="0" y="528"/>
                  </a:cubicBezTo>
                  <a:cubicBezTo>
                    <a:pt x="55" y="539"/>
                    <a:pt x="110" y="550"/>
                    <a:pt x="154" y="561"/>
                  </a:cubicBezTo>
                  <a:cubicBezTo>
                    <a:pt x="209" y="572"/>
                    <a:pt x="253" y="583"/>
                    <a:pt x="307" y="594"/>
                  </a:cubicBezTo>
                  <a:cubicBezTo>
                    <a:pt x="362" y="605"/>
                    <a:pt x="406" y="616"/>
                    <a:pt x="460" y="627"/>
                  </a:cubicBezTo>
                  <a:cubicBezTo>
                    <a:pt x="482" y="627"/>
                    <a:pt x="504" y="638"/>
                    <a:pt x="526" y="638"/>
                  </a:cubicBezTo>
                  <a:cubicBezTo>
                    <a:pt x="560" y="638"/>
                    <a:pt x="582" y="649"/>
                    <a:pt x="603" y="649"/>
                  </a:cubicBezTo>
                  <a:cubicBezTo>
                    <a:pt x="658" y="660"/>
                    <a:pt x="702" y="671"/>
                    <a:pt x="757" y="671"/>
                  </a:cubicBezTo>
                  <a:cubicBezTo>
                    <a:pt x="801" y="682"/>
                    <a:pt x="845" y="693"/>
                    <a:pt x="899" y="693"/>
                  </a:cubicBezTo>
                  <a:cubicBezTo>
                    <a:pt x="921" y="703"/>
                    <a:pt x="943" y="703"/>
                    <a:pt x="965" y="703"/>
                  </a:cubicBezTo>
                  <a:cubicBezTo>
                    <a:pt x="987" y="715"/>
                    <a:pt x="1020" y="715"/>
                    <a:pt x="1042" y="715"/>
                  </a:cubicBezTo>
                  <a:cubicBezTo>
                    <a:pt x="1086" y="725"/>
                    <a:pt x="1130" y="737"/>
                    <a:pt x="1184" y="737"/>
                  </a:cubicBezTo>
                  <a:cubicBezTo>
                    <a:pt x="1228" y="747"/>
                    <a:pt x="1272" y="747"/>
                    <a:pt x="1327" y="759"/>
                  </a:cubicBezTo>
                  <a:cubicBezTo>
                    <a:pt x="1371" y="769"/>
                    <a:pt x="1415" y="769"/>
                    <a:pt x="1469" y="781"/>
                  </a:cubicBezTo>
                  <a:cubicBezTo>
                    <a:pt x="1557" y="791"/>
                    <a:pt x="1656" y="803"/>
                    <a:pt x="1744" y="813"/>
                  </a:cubicBezTo>
                  <a:cubicBezTo>
                    <a:pt x="1842" y="824"/>
                    <a:pt x="1930" y="835"/>
                    <a:pt x="2029" y="846"/>
                  </a:cubicBezTo>
                  <a:cubicBezTo>
                    <a:pt x="2073" y="857"/>
                    <a:pt x="2116" y="857"/>
                    <a:pt x="2160" y="868"/>
                  </a:cubicBezTo>
                  <a:cubicBezTo>
                    <a:pt x="2204" y="868"/>
                    <a:pt x="2259" y="879"/>
                    <a:pt x="2302" y="879"/>
                  </a:cubicBezTo>
                  <a:cubicBezTo>
                    <a:pt x="2675" y="923"/>
                    <a:pt x="3048" y="967"/>
                    <a:pt x="3432" y="1000"/>
                  </a:cubicBezTo>
                  <a:lnTo>
                    <a:pt x="3498" y="1000"/>
                  </a:lnTo>
                  <a:lnTo>
                    <a:pt x="3574" y="1010"/>
                  </a:lnTo>
                  <a:cubicBezTo>
                    <a:pt x="3618" y="1010"/>
                    <a:pt x="3662" y="1022"/>
                    <a:pt x="3717" y="1022"/>
                  </a:cubicBezTo>
                  <a:lnTo>
                    <a:pt x="3793" y="1022"/>
                  </a:lnTo>
                  <a:cubicBezTo>
                    <a:pt x="3815" y="1022"/>
                    <a:pt x="3837" y="1032"/>
                    <a:pt x="3859" y="1032"/>
                  </a:cubicBezTo>
                  <a:lnTo>
                    <a:pt x="4013" y="1032"/>
                  </a:lnTo>
                  <a:cubicBezTo>
                    <a:pt x="4112" y="1044"/>
                    <a:pt x="4200" y="1044"/>
                    <a:pt x="4298" y="1054"/>
                  </a:cubicBezTo>
                  <a:cubicBezTo>
                    <a:pt x="4386" y="1066"/>
                    <a:pt x="4485" y="1088"/>
                    <a:pt x="4583" y="1131"/>
                  </a:cubicBezTo>
                  <a:cubicBezTo>
                    <a:pt x="4572" y="1076"/>
                    <a:pt x="4539" y="1022"/>
                    <a:pt x="4517" y="978"/>
                  </a:cubicBezTo>
                  <a:cubicBezTo>
                    <a:pt x="4485" y="934"/>
                    <a:pt x="4451" y="890"/>
                    <a:pt x="4407" y="846"/>
                  </a:cubicBezTo>
                  <a:cubicBezTo>
                    <a:pt x="4331" y="759"/>
                    <a:pt x="4232" y="693"/>
                    <a:pt x="4144" y="638"/>
                  </a:cubicBezTo>
                  <a:cubicBezTo>
                    <a:pt x="4100" y="605"/>
                    <a:pt x="4057" y="583"/>
                    <a:pt x="4013" y="550"/>
                  </a:cubicBezTo>
                  <a:lnTo>
                    <a:pt x="3947" y="518"/>
                  </a:lnTo>
                  <a:cubicBezTo>
                    <a:pt x="3925" y="506"/>
                    <a:pt x="3903" y="496"/>
                    <a:pt x="3881" y="474"/>
                  </a:cubicBezTo>
                  <a:cubicBezTo>
                    <a:pt x="3783" y="430"/>
                    <a:pt x="3695" y="386"/>
                    <a:pt x="3596" y="342"/>
                  </a:cubicBezTo>
                  <a:cubicBezTo>
                    <a:pt x="3552" y="320"/>
                    <a:pt x="3498" y="309"/>
                    <a:pt x="3454" y="287"/>
                  </a:cubicBezTo>
                  <a:cubicBezTo>
                    <a:pt x="3432" y="276"/>
                    <a:pt x="3399" y="265"/>
                    <a:pt x="3377" y="254"/>
                  </a:cubicBezTo>
                  <a:cubicBezTo>
                    <a:pt x="3355" y="243"/>
                    <a:pt x="3333" y="243"/>
                    <a:pt x="3311" y="232"/>
                  </a:cubicBezTo>
                  <a:cubicBezTo>
                    <a:pt x="3213" y="199"/>
                    <a:pt x="3114" y="167"/>
                    <a:pt x="3004" y="145"/>
                  </a:cubicBezTo>
                  <a:cubicBezTo>
                    <a:pt x="2960" y="133"/>
                    <a:pt x="2906" y="123"/>
                    <a:pt x="2862" y="101"/>
                  </a:cubicBezTo>
                  <a:cubicBezTo>
                    <a:pt x="2807" y="101"/>
                    <a:pt x="2752" y="89"/>
                    <a:pt x="2709" y="79"/>
                  </a:cubicBezTo>
                  <a:cubicBezTo>
                    <a:pt x="2609" y="57"/>
                    <a:pt x="2500" y="46"/>
                    <a:pt x="2402" y="35"/>
                  </a:cubicBezTo>
                  <a:cubicBezTo>
                    <a:pt x="2228" y="12"/>
                    <a:pt x="2054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4484;p103">
              <a:extLst>
                <a:ext uri="{FF2B5EF4-FFF2-40B4-BE49-F238E27FC236}">
                  <a16:creationId xmlns:a16="http://schemas.microsoft.com/office/drawing/2014/main" id="{7076B00F-CE59-BBD9-0955-EC75AC1E3C49}"/>
                </a:ext>
              </a:extLst>
            </p:cNvPr>
            <p:cNvSpPr/>
            <p:nvPr/>
          </p:nvSpPr>
          <p:spPr>
            <a:xfrm>
              <a:off x="2340020" y="1868024"/>
              <a:ext cx="22374" cy="36029"/>
            </a:xfrm>
            <a:custGeom>
              <a:avLst/>
              <a:gdLst/>
              <a:ahLst/>
              <a:cxnLst/>
              <a:rect l="l" t="t" r="r" b="b"/>
              <a:pathLst>
                <a:path w="1437" h="2314" extrusionOk="0">
                  <a:moveTo>
                    <a:pt x="1" y="1"/>
                  </a:moveTo>
                  <a:cubicBezTo>
                    <a:pt x="1" y="77"/>
                    <a:pt x="11" y="143"/>
                    <a:pt x="11" y="209"/>
                  </a:cubicBezTo>
                  <a:cubicBezTo>
                    <a:pt x="23" y="274"/>
                    <a:pt x="33" y="330"/>
                    <a:pt x="45" y="395"/>
                  </a:cubicBezTo>
                  <a:cubicBezTo>
                    <a:pt x="67" y="450"/>
                    <a:pt x="77" y="505"/>
                    <a:pt x="99" y="571"/>
                  </a:cubicBezTo>
                  <a:cubicBezTo>
                    <a:pt x="111" y="625"/>
                    <a:pt x="132" y="680"/>
                    <a:pt x="154" y="724"/>
                  </a:cubicBezTo>
                  <a:cubicBezTo>
                    <a:pt x="231" y="944"/>
                    <a:pt x="330" y="1129"/>
                    <a:pt x="439" y="1305"/>
                  </a:cubicBezTo>
                  <a:cubicBezTo>
                    <a:pt x="538" y="1480"/>
                    <a:pt x="659" y="1645"/>
                    <a:pt x="801" y="1799"/>
                  </a:cubicBezTo>
                  <a:cubicBezTo>
                    <a:pt x="812" y="1821"/>
                    <a:pt x="834" y="1843"/>
                    <a:pt x="845" y="1865"/>
                  </a:cubicBezTo>
                  <a:cubicBezTo>
                    <a:pt x="867" y="1886"/>
                    <a:pt x="889" y="1908"/>
                    <a:pt x="900" y="1930"/>
                  </a:cubicBezTo>
                  <a:cubicBezTo>
                    <a:pt x="944" y="1963"/>
                    <a:pt x="976" y="2007"/>
                    <a:pt x="1020" y="2050"/>
                  </a:cubicBezTo>
                  <a:cubicBezTo>
                    <a:pt x="1053" y="2094"/>
                    <a:pt x="1097" y="2138"/>
                    <a:pt x="1152" y="2182"/>
                  </a:cubicBezTo>
                  <a:cubicBezTo>
                    <a:pt x="1196" y="2226"/>
                    <a:pt x="1239" y="2270"/>
                    <a:pt x="1295" y="2314"/>
                  </a:cubicBezTo>
                  <a:cubicBezTo>
                    <a:pt x="1338" y="2259"/>
                    <a:pt x="1360" y="2193"/>
                    <a:pt x="1382" y="2128"/>
                  </a:cubicBezTo>
                  <a:cubicBezTo>
                    <a:pt x="1404" y="2062"/>
                    <a:pt x="1415" y="1996"/>
                    <a:pt x="1426" y="1930"/>
                  </a:cubicBezTo>
                  <a:cubicBezTo>
                    <a:pt x="1426" y="1865"/>
                    <a:pt x="1437" y="1799"/>
                    <a:pt x="1437" y="1733"/>
                  </a:cubicBezTo>
                  <a:cubicBezTo>
                    <a:pt x="1437" y="1667"/>
                    <a:pt x="1426" y="1612"/>
                    <a:pt x="1426" y="1546"/>
                  </a:cubicBezTo>
                  <a:cubicBezTo>
                    <a:pt x="1382" y="1294"/>
                    <a:pt x="1295" y="1053"/>
                    <a:pt x="1163" y="856"/>
                  </a:cubicBezTo>
                  <a:cubicBezTo>
                    <a:pt x="1042" y="647"/>
                    <a:pt x="878" y="472"/>
                    <a:pt x="691" y="318"/>
                  </a:cubicBezTo>
                  <a:cubicBezTo>
                    <a:pt x="637" y="286"/>
                    <a:pt x="593" y="252"/>
                    <a:pt x="538" y="220"/>
                  </a:cubicBezTo>
                  <a:cubicBezTo>
                    <a:pt x="483" y="187"/>
                    <a:pt x="439" y="154"/>
                    <a:pt x="374" y="132"/>
                  </a:cubicBezTo>
                  <a:cubicBezTo>
                    <a:pt x="318" y="99"/>
                    <a:pt x="264" y="77"/>
                    <a:pt x="198" y="55"/>
                  </a:cubicBezTo>
                  <a:cubicBezTo>
                    <a:pt x="143" y="33"/>
                    <a:pt x="77" y="1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4485;p103">
              <a:extLst>
                <a:ext uri="{FF2B5EF4-FFF2-40B4-BE49-F238E27FC236}">
                  <a16:creationId xmlns:a16="http://schemas.microsoft.com/office/drawing/2014/main" id="{305413D1-C34B-8369-B54D-60A70926E6D2}"/>
                </a:ext>
              </a:extLst>
            </p:cNvPr>
            <p:cNvSpPr/>
            <p:nvPr/>
          </p:nvSpPr>
          <p:spPr>
            <a:xfrm>
              <a:off x="2268492" y="1834221"/>
              <a:ext cx="77352" cy="99710"/>
            </a:xfrm>
            <a:custGeom>
              <a:avLst/>
              <a:gdLst/>
              <a:ahLst/>
              <a:cxnLst/>
              <a:rect l="l" t="t" r="r" b="b"/>
              <a:pathLst>
                <a:path w="4968" h="6404" extrusionOk="0">
                  <a:moveTo>
                    <a:pt x="1886" y="1"/>
                  </a:moveTo>
                  <a:cubicBezTo>
                    <a:pt x="1832" y="1"/>
                    <a:pt x="1788" y="11"/>
                    <a:pt x="1733" y="11"/>
                  </a:cubicBezTo>
                  <a:cubicBezTo>
                    <a:pt x="922" y="99"/>
                    <a:pt x="385" y="922"/>
                    <a:pt x="176" y="1722"/>
                  </a:cubicBezTo>
                  <a:cubicBezTo>
                    <a:pt x="23" y="2347"/>
                    <a:pt x="1" y="3027"/>
                    <a:pt x="198" y="3641"/>
                  </a:cubicBezTo>
                  <a:cubicBezTo>
                    <a:pt x="560" y="4770"/>
                    <a:pt x="1579" y="5549"/>
                    <a:pt x="2643" y="6063"/>
                  </a:cubicBezTo>
                  <a:cubicBezTo>
                    <a:pt x="3005" y="6250"/>
                    <a:pt x="3399" y="6404"/>
                    <a:pt x="3805" y="6404"/>
                  </a:cubicBezTo>
                  <a:lnTo>
                    <a:pt x="3871" y="6404"/>
                  </a:lnTo>
                  <a:cubicBezTo>
                    <a:pt x="4288" y="6382"/>
                    <a:pt x="4737" y="6141"/>
                    <a:pt x="4869" y="5734"/>
                  </a:cubicBezTo>
                  <a:cubicBezTo>
                    <a:pt x="4968" y="5417"/>
                    <a:pt x="4869" y="5066"/>
                    <a:pt x="4770" y="4748"/>
                  </a:cubicBezTo>
                  <a:cubicBezTo>
                    <a:pt x="4518" y="3970"/>
                    <a:pt x="4266" y="3191"/>
                    <a:pt x="4025" y="2413"/>
                  </a:cubicBezTo>
                  <a:cubicBezTo>
                    <a:pt x="3838" y="1843"/>
                    <a:pt x="3652" y="1261"/>
                    <a:pt x="3279" y="779"/>
                  </a:cubicBezTo>
                  <a:cubicBezTo>
                    <a:pt x="2950" y="340"/>
                    <a:pt x="2424" y="1"/>
                    <a:pt x="1886" y="1"/>
                  </a:cubicBezTo>
                  <a:close/>
                </a:path>
              </a:pathLst>
            </a:custGeom>
            <a:solidFill>
              <a:srgbClr val="D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4486;p103">
              <a:extLst>
                <a:ext uri="{FF2B5EF4-FFF2-40B4-BE49-F238E27FC236}">
                  <a16:creationId xmlns:a16="http://schemas.microsoft.com/office/drawing/2014/main" id="{18D0A9D3-0873-0F72-FBF7-310BF1433EBB}"/>
                </a:ext>
              </a:extLst>
            </p:cNvPr>
            <p:cNvSpPr/>
            <p:nvPr/>
          </p:nvSpPr>
          <p:spPr>
            <a:xfrm>
              <a:off x="2435106" y="1995199"/>
              <a:ext cx="74611" cy="56519"/>
            </a:xfrm>
            <a:custGeom>
              <a:avLst/>
              <a:gdLst/>
              <a:ahLst/>
              <a:cxnLst/>
              <a:rect l="l" t="t" r="r" b="b"/>
              <a:pathLst>
                <a:path w="4792" h="3630" extrusionOk="0">
                  <a:moveTo>
                    <a:pt x="1382" y="0"/>
                  </a:moveTo>
                  <a:cubicBezTo>
                    <a:pt x="1294" y="0"/>
                    <a:pt x="1196" y="12"/>
                    <a:pt x="1108" y="22"/>
                  </a:cubicBezTo>
                  <a:cubicBezTo>
                    <a:pt x="626" y="88"/>
                    <a:pt x="143" y="406"/>
                    <a:pt x="44" y="867"/>
                  </a:cubicBezTo>
                  <a:cubicBezTo>
                    <a:pt x="0" y="1086"/>
                    <a:pt x="44" y="1316"/>
                    <a:pt x="99" y="1525"/>
                  </a:cubicBezTo>
                  <a:cubicBezTo>
                    <a:pt x="319" y="2368"/>
                    <a:pt x="823" y="3082"/>
                    <a:pt x="1481" y="3630"/>
                  </a:cubicBezTo>
                  <a:cubicBezTo>
                    <a:pt x="2149" y="2533"/>
                    <a:pt x="3060" y="1579"/>
                    <a:pt x="4156" y="889"/>
                  </a:cubicBezTo>
                  <a:cubicBezTo>
                    <a:pt x="4364" y="757"/>
                    <a:pt x="4583" y="636"/>
                    <a:pt x="4792" y="516"/>
                  </a:cubicBezTo>
                  <a:cubicBezTo>
                    <a:pt x="4726" y="505"/>
                    <a:pt x="4649" y="505"/>
                    <a:pt x="4583" y="494"/>
                  </a:cubicBezTo>
                  <a:cubicBezTo>
                    <a:pt x="3893" y="428"/>
                    <a:pt x="3202" y="329"/>
                    <a:pt x="2522" y="187"/>
                  </a:cubicBezTo>
                  <a:cubicBezTo>
                    <a:pt x="2149" y="99"/>
                    <a:pt x="1766" y="0"/>
                    <a:pt x="1382" y="0"/>
                  </a:cubicBezTo>
                  <a:close/>
                </a:path>
              </a:pathLst>
            </a:custGeom>
            <a:solidFill>
              <a:srgbClr val="D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4487;p103">
              <a:extLst>
                <a:ext uri="{FF2B5EF4-FFF2-40B4-BE49-F238E27FC236}">
                  <a16:creationId xmlns:a16="http://schemas.microsoft.com/office/drawing/2014/main" id="{ECC59451-5A7B-83B9-681F-8E4CDCCFCA30}"/>
                </a:ext>
              </a:extLst>
            </p:cNvPr>
            <p:cNvSpPr/>
            <p:nvPr/>
          </p:nvSpPr>
          <p:spPr>
            <a:xfrm>
              <a:off x="2458150" y="2003218"/>
              <a:ext cx="95787" cy="66250"/>
            </a:xfrm>
            <a:custGeom>
              <a:avLst/>
              <a:gdLst/>
              <a:ahLst/>
              <a:cxnLst/>
              <a:rect l="l" t="t" r="r" b="b"/>
              <a:pathLst>
                <a:path w="6152" h="4255" extrusionOk="0">
                  <a:moveTo>
                    <a:pt x="3312" y="1"/>
                  </a:moveTo>
                  <a:cubicBezTo>
                    <a:pt x="3103" y="121"/>
                    <a:pt x="2884" y="242"/>
                    <a:pt x="2676" y="374"/>
                  </a:cubicBezTo>
                  <a:cubicBezTo>
                    <a:pt x="1580" y="1064"/>
                    <a:pt x="669" y="2018"/>
                    <a:pt x="1" y="3115"/>
                  </a:cubicBezTo>
                  <a:cubicBezTo>
                    <a:pt x="823" y="3805"/>
                    <a:pt x="1887" y="4222"/>
                    <a:pt x="2939" y="4255"/>
                  </a:cubicBezTo>
                  <a:lnTo>
                    <a:pt x="3147" y="4255"/>
                  </a:lnTo>
                  <a:cubicBezTo>
                    <a:pt x="3608" y="3498"/>
                    <a:pt x="4211" y="2830"/>
                    <a:pt x="4923" y="2292"/>
                  </a:cubicBezTo>
                  <a:cubicBezTo>
                    <a:pt x="5307" y="2007"/>
                    <a:pt x="5724" y="1766"/>
                    <a:pt x="6151" y="1514"/>
                  </a:cubicBezTo>
                  <a:cubicBezTo>
                    <a:pt x="6119" y="1393"/>
                    <a:pt x="6075" y="1283"/>
                    <a:pt x="6020" y="1174"/>
                  </a:cubicBezTo>
                  <a:cubicBezTo>
                    <a:pt x="6009" y="1141"/>
                    <a:pt x="5987" y="1108"/>
                    <a:pt x="5976" y="1086"/>
                  </a:cubicBezTo>
                  <a:cubicBezTo>
                    <a:pt x="5691" y="625"/>
                    <a:pt x="5198" y="340"/>
                    <a:pt x="4682" y="198"/>
                  </a:cubicBezTo>
                  <a:cubicBezTo>
                    <a:pt x="4243" y="77"/>
                    <a:pt x="3772" y="33"/>
                    <a:pt x="3312" y="1"/>
                  </a:cubicBezTo>
                  <a:close/>
                </a:path>
              </a:pathLst>
            </a:custGeom>
            <a:solidFill>
              <a:srgbClr val="DF8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4488;p103">
              <a:extLst>
                <a:ext uri="{FF2B5EF4-FFF2-40B4-BE49-F238E27FC236}">
                  <a16:creationId xmlns:a16="http://schemas.microsoft.com/office/drawing/2014/main" id="{A6752DBA-9E06-8706-9983-4631785FF2B6}"/>
                </a:ext>
              </a:extLst>
            </p:cNvPr>
            <p:cNvSpPr/>
            <p:nvPr/>
          </p:nvSpPr>
          <p:spPr>
            <a:xfrm>
              <a:off x="2329604" y="1679564"/>
              <a:ext cx="582816" cy="522436"/>
            </a:xfrm>
            <a:custGeom>
              <a:avLst/>
              <a:gdLst/>
              <a:ahLst/>
              <a:cxnLst/>
              <a:rect l="l" t="t" r="r" b="b"/>
              <a:pathLst>
                <a:path w="37432" h="33554" extrusionOk="0">
                  <a:moveTo>
                    <a:pt x="11314" y="1"/>
                  </a:moveTo>
                  <a:cubicBezTo>
                    <a:pt x="11049" y="1"/>
                    <a:pt x="10786" y="8"/>
                    <a:pt x="10526" y="23"/>
                  </a:cubicBezTo>
                  <a:cubicBezTo>
                    <a:pt x="8388" y="143"/>
                    <a:pt x="6437" y="1097"/>
                    <a:pt x="4649" y="2237"/>
                  </a:cubicBezTo>
                  <a:cubicBezTo>
                    <a:pt x="3762" y="2807"/>
                    <a:pt x="2907" y="3454"/>
                    <a:pt x="2117" y="4155"/>
                  </a:cubicBezTo>
                  <a:cubicBezTo>
                    <a:pt x="1382" y="4803"/>
                    <a:pt x="768" y="5734"/>
                    <a:pt x="1" y="6326"/>
                  </a:cubicBezTo>
                  <a:cubicBezTo>
                    <a:pt x="3935" y="3295"/>
                    <a:pt x="8583" y="1623"/>
                    <a:pt x="13519" y="1623"/>
                  </a:cubicBezTo>
                  <a:cubicBezTo>
                    <a:pt x="13919" y="1623"/>
                    <a:pt x="14321" y="1634"/>
                    <a:pt x="14725" y="1656"/>
                  </a:cubicBezTo>
                  <a:cubicBezTo>
                    <a:pt x="14068" y="1963"/>
                    <a:pt x="13552" y="2150"/>
                    <a:pt x="13125" y="2730"/>
                  </a:cubicBezTo>
                  <a:cubicBezTo>
                    <a:pt x="12160" y="4035"/>
                    <a:pt x="12368" y="6392"/>
                    <a:pt x="12664" y="7883"/>
                  </a:cubicBezTo>
                  <a:cubicBezTo>
                    <a:pt x="13059" y="9791"/>
                    <a:pt x="13958" y="11589"/>
                    <a:pt x="15284" y="13026"/>
                  </a:cubicBezTo>
                  <a:cubicBezTo>
                    <a:pt x="15953" y="13749"/>
                    <a:pt x="16721" y="14385"/>
                    <a:pt x="17313" y="15175"/>
                  </a:cubicBezTo>
                  <a:cubicBezTo>
                    <a:pt x="18354" y="16556"/>
                    <a:pt x="18365" y="18343"/>
                    <a:pt x="17510" y="19834"/>
                  </a:cubicBezTo>
                  <a:cubicBezTo>
                    <a:pt x="16600" y="21412"/>
                    <a:pt x="14648" y="21994"/>
                    <a:pt x="13179" y="23079"/>
                  </a:cubicBezTo>
                  <a:cubicBezTo>
                    <a:pt x="11359" y="24439"/>
                    <a:pt x="10263" y="26719"/>
                    <a:pt x="10362" y="28989"/>
                  </a:cubicBezTo>
                  <a:cubicBezTo>
                    <a:pt x="10406" y="30052"/>
                    <a:pt x="10713" y="31126"/>
                    <a:pt x="11371" y="31949"/>
                  </a:cubicBezTo>
                  <a:cubicBezTo>
                    <a:pt x="12219" y="32997"/>
                    <a:pt x="13578" y="33553"/>
                    <a:pt x="14921" y="33553"/>
                  </a:cubicBezTo>
                  <a:cubicBezTo>
                    <a:pt x="14984" y="33553"/>
                    <a:pt x="15046" y="33552"/>
                    <a:pt x="15109" y="33550"/>
                  </a:cubicBezTo>
                  <a:cubicBezTo>
                    <a:pt x="16512" y="33495"/>
                    <a:pt x="17861" y="32881"/>
                    <a:pt x="18958" y="31993"/>
                  </a:cubicBezTo>
                  <a:cubicBezTo>
                    <a:pt x="20857" y="30446"/>
                    <a:pt x="22775" y="27909"/>
                    <a:pt x="25405" y="27909"/>
                  </a:cubicBezTo>
                  <a:cubicBezTo>
                    <a:pt x="25719" y="27909"/>
                    <a:pt x="26044" y="27946"/>
                    <a:pt x="26380" y="28024"/>
                  </a:cubicBezTo>
                  <a:cubicBezTo>
                    <a:pt x="27137" y="28210"/>
                    <a:pt x="27827" y="28572"/>
                    <a:pt x="28584" y="28792"/>
                  </a:cubicBezTo>
                  <a:cubicBezTo>
                    <a:pt x="29100" y="28944"/>
                    <a:pt x="29629" y="29016"/>
                    <a:pt x="30158" y="29016"/>
                  </a:cubicBezTo>
                  <a:cubicBezTo>
                    <a:pt x="32439" y="29016"/>
                    <a:pt x="34720" y="27681"/>
                    <a:pt x="35984" y="25732"/>
                  </a:cubicBezTo>
                  <a:cubicBezTo>
                    <a:pt x="36993" y="24187"/>
                    <a:pt x="37431" y="22180"/>
                    <a:pt x="36751" y="20470"/>
                  </a:cubicBezTo>
                  <a:cubicBezTo>
                    <a:pt x="36565" y="19987"/>
                    <a:pt x="36280" y="19538"/>
                    <a:pt x="35874" y="19220"/>
                  </a:cubicBezTo>
                  <a:cubicBezTo>
                    <a:pt x="35366" y="18823"/>
                    <a:pt x="34734" y="18677"/>
                    <a:pt x="34082" y="18677"/>
                  </a:cubicBezTo>
                  <a:cubicBezTo>
                    <a:pt x="33636" y="18677"/>
                    <a:pt x="33181" y="18745"/>
                    <a:pt x="32750" y="18847"/>
                  </a:cubicBezTo>
                  <a:cubicBezTo>
                    <a:pt x="31762" y="19071"/>
                    <a:pt x="30794" y="19446"/>
                    <a:pt x="29792" y="19446"/>
                  </a:cubicBezTo>
                  <a:cubicBezTo>
                    <a:pt x="29715" y="19446"/>
                    <a:pt x="29637" y="19444"/>
                    <a:pt x="29559" y="19439"/>
                  </a:cubicBezTo>
                  <a:cubicBezTo>
                    <a:pt x="30623" y="19154"/>
                    <a:pt x="31676" y="18793"/>
                    <a:pt x="32597" y="18189"/>
                  </a:cubicBezTo>
                  <a:cubicBezTo>
                    <a:pt x="33506" y="17575"/>
                    <a:pt x="34285" y="16709"/>
                    <a:pt x="34614" y="15667"/>
                  </a:cubicBezTo>
                  <a:cubicBezTo>
                    <a:pt x="35216" y="13782"/>
                    <a:pt x="34110" y="11535"/>
                    <a:pt x="32256" y="10865"/>
                  </a:cubicBezTo>
                  <a:cubicBezTo>
                    <a:pt x="31654" y="10646"/>
                    <a:pt x="31021" y="10583"/>
                    <a:pt x="30379" y="10583"/>
                  </a:cubicBezTo>
                  <a:cubicBezTo>
                    <a:pt x="29736" y="10583"/>
                    <a:pt x="29083" y="10646"/>
                    <a:pt x="28441" y="10679"/>
                  </a:cubicBezTo>
                  <a:cubicBezTo>
                    <a:pt x="28287" y="10688"/>
                    <a:pt x="28137" y="10692"/>
                    <a:pt x="27991" y="10692"/>
                  </a:cubicBezTo>
                  <a:cubicBezTo>
                    <a:pt x="25875" y="10692"/>
                    <a:pt x="24524" y="9802"/>
                    <a:pt x="23211" y="8059"/>
                  </a:cubicBezTo>
                  <a:cubicBezTo>
                    <a:pt x="21940" y="6370"/>
                    <a:pt x="21019" y="4419"/>
                    <a:pt x="19484" y="2928"/>
                  </a:cubicBezTo>
                  <a:cubicBezTo>
                    <a:pt x="17373" y="897"/>
                    <a:pt x="14230" y="1"/>
                    <a:pt x="11314" y="1"/>
                  </a:cubicBezTo>
                  <a:close/>
                </a:path>
              </a:pathLst>
            </a:custGeom>
            <a:solidFill>
              <a:srgbClr val="B79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4489;p103">
              <a:extLst>
                <a:ext uri="{FF2B5EF4-FFF2-40B4-BE49-F238E27FC236}">
                  <a16:creationId xmlns:a16="http://schemas.microsoft.com/office/drawing/2014/main" id="{53213A71-5372-4C5D-4660-02D59553D03F}"/>
                </a:ext>
              </a:extLst>
            </p:cNvPr>
            <p:cNvSpPr/>
            <p:nvPr/>
          </p:nvSpPr>
          <p:spPr>
            <a:xfrm>
              <a:off x="2466013" y="1679907"/>
              <a:ext cx="27481" cy="4453"/>
            </a:xfrm>
            <a:custGeom>
              <a:avLst/>
              <a:gdLst/>
              <a:ahLst/>
              <a:cxnLst/>
              <a:rect l="l" t="t" r="r" b="b"/>
              <a:pathLst>
                <a:path w="1765" h="286" extrusionOk="0">
                  <a:moveTo>
                    <a:pt x="1765" y="1"/>
                  </a:moveTo>
                  <a:lnTo>
                    <a:pt x="1765" y="1"/>
                  </a:lnTo>
                  <a:cubicBezTo>
                    <a:pt x="1140" y="33"/>
                    <a:pt x="559" y="121"/>
                    <a:pt x="0" y="286"/>
                  </a:cubicBezTo>
                  <a:cubicBezTo>
                    <a:pt x="581" y="132"/>
                    <a:pt x="1162" y="33"/>
                    <a:pt x="1765" y="1"/>
                  </a:cubicBezTo>
                  <a:close/>
                </a:path>
              </a:pathLst>
            </a:custGeom>
            <a:solidFill>
              <a:srgbClr val="8F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4490;p103">
              <a:extLst>
                <a:ext uri="{FF2B5EF4-FFF2-40B4-BE49-F238E27FC236}">
                  <a16:creationId xmlns:a16="http://schemas.microsoft.com/office/drawing/2014/main" id="{BA261B56-C3CC-BC20-6DC3-679552AF69AB}"/>
                </a:ext>
              </a:extLst>
            </p:cNvPr>
            <p:cNvSpPr/>
            <p:nvPr/>
          </p:nvSpPr>
          <p:spPr>
            <a:xfrm>
              <a:off x="2545030" y="2193904"/>
              <a:ext cx="53467" cy="9576"/>
            </a:xfrm>
            <a:custGeom>
              <a:avLst/>
              <a:gdLst/>
              <a:ahLst/>
              <a:cxnLst/>
              <a:rect l="l" t="t" r="r" b="b"/>
              <a:pathLst>
                <a:path w="3434" h="615" extrusionOk="0">
                  <a:moveTo>
                    <a:pt x="3433" y="0"/>
                  </a:moveTo>
                  <a:cubicBezTo>
                    <a:pt x="2753" y="297"/>
                    <a:pt x="2018" y="483"/>
                    <a:pt x="1273" y="516"/>
                  </a:cubicBezTo>
                  <a:lnTo>
                    <a:pt x="1087" y="516"/>
                  </a:lnTo>
                  <a:cubicBezTo>
                    <a:pt x="725" y="516"/>
                    <a:pt x="363" y="483"/>
                    <a:pt x="1" y="395"/>
                  </a:cubicBezTo>
                  <a:lnTo>
                    <a:pt x="1" y="395"/>
                  </a:lnTo>
                  <a:cubicBezTo>
                    <a:pt x="330" y="548"/>
                    <a:pt x="692" y="614"/>
                    <a:pt x="1065" y="614"/>
                  </a:cubicBezTo>
                  <a:cubicBezTo>
                    <a:pt x="1832" y="614"/>
                    <a:pt x="2666" y="351"/>
                    <a:pt x="3433" y="0"/>
                  </a:cubicBezTo>
                  <a:close/>
                </a:path>
              </a:pathLst>
            </a:custGeom>
            <a:solidFill>
              <a:srgbClr val="D6B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4491;p103">
              <a:extLst>
                <a:ext uri="{FF2B5EF4-FFF2-40B4-BE49-F238E27FC236}">
                  <a16:creationId xmlns:a16="http://schemas.microsoft.com/office/drawing/2014/main" id="{63C04C52-850F-5DF8-2481-7ECFFF2F19E5}"/>
                </a:ext>
              </a:extLst>
            </p:cNvPr>
            <p:cNvSpPr/>
            <p:nvPr/>
          </p:nvSpPr>
          <p:spPr>
            <a:xfrm>
              <a:off x="2418898" y="1679564"/>
              <a:ext cx="488057" cy="522374"/>
            </a:xfrm>
            <a:custGeom>
              <a:avLst/>
              <a:gdLst/>
              <a:ahLst/>
              <a:cxnLst/>
              <a:rect l="l" t="t" r="r" b="b"/>
              <a:pathLst>
                <a:path w="31346" h="33550" extrusionOk="0">
                  <a:moveTo>
                    <a:pt x="22092" y="16852"/>
                  </a:moveTo>
                  <a:lnTo>
                    <a:pt x="22092" y="16852"/>
                  </a:lnTo>
                  <a:cubicBezTo>
                    <a:pt x="21215" y="17192"/>
                    <a:pt x="20272" y="17378"/>
                    <a:pt x="19318" y="17400"/>
                  </a:cubicBezTo>
                  <a:lnTo>
                    <a:pt x="19099" y="17400"/>
                  </a:lnTo>
                  <a:cubicBezTo>
                    <a:pt x="18661" y="17400"/>
                    <a:pt x="18233" y="17367"/>
                    <a:pt x="17794" y="17312"/>
                  </a:cubicBezTo>
                  <a:lnTo>
                    <a:pt x="17794" y="17312"/>
                  </a:lnTo>
                  <a:cubicBezTo>
                    <a:pt x="18320" y="17455"/>
                    <a:pt x="18858" y="17531"/>
                    <a:pt x="19395" y="17531"/>
                  </a:cubicBezTo>
                  <a:cubicBezTo>
                    <a:pt x="20338" y="17531"/>
                    <a:pt x="21280" y="17312"/>
                    <a:pt x="22092" y="16852"/>
                  </a:cubicBezTo>
                  <a:close/>
                  <a:moveTo>
                    <a:pt x="5570" y="1"/>
                  </a:moveTo>
                  <a:cubicBezTo>
                    <a:pt x="5307" y="1"/>
                    <a:pt x="5054" y="1"/>
                    <a:pt x="4791" y="23"/>
                  </a:cubicBezTo>
                  <a:cubicBezTo>
                    <a:pt x="4188" y="55"/>
                    <a:pt x="3607" y="154"/>
                    <a:pt x="3026" y="308"/>
                  </a:cubicBezTo>
                  <a:cubicBezTo>
                    <a:pt x="1918" y="615"/>
                    <a:pt x="921" y="1173"/>
                    <a:pt x="0" y="1963"/>
                  </a:cubicBezTo>
                  <a:cubicBezTo>
                    <a:pt x="2105" y="1031"/>
                    <a:pt x="4309" y="724"/>
                    <a:pt x="6557" y="724"/>
                  </a:cubicBezTo>
                  <a:cubicBezTo>
                    <a:pt x="7236" y="724"/>
                    <a:pt x="7916" y="757"/>
                    <a:pt x="8596" y="801"/>
                  </a:cubicBezTo>
                  <a:cubicBezTo>
                    <a:pt x="10218" y="910"/>
                    <a:pt x="12181" y="1360"/>
                    <a:pt x="12652" y="2928"/>
                  </a:cubicBezTo>
                  <a:cubicBezTo>
                    <a:pt x="12981" y="4002"/>
                    <a:pt x="12422" y="5120"/>
                    <a:pt x="12049" y="6184"/>
                  </a:cubicBezTo>
                  <a:cubicBezTo>
                    <a:pt x="11468" y="7807"/>
                    <a:pt x="11315" y="9627"/>
                    <a:pt x="11917" y="11238"/>
                  </a:cubicBezTo>
                  <a:cubicBezTo>
                    <a:pt x="12521" y="12850"/>
                    <a:pt x="13957" y="14198"/>
                    <a:pt x="15667" y="14429"/>
                  </a:cubicBezTo>
                  <a:cubicBezTo>
                    <a:pt x="15876" y="14451"/>
                    <a:pt x="16073" y="14461"/>
                    <a:pt x="16281" y="14461"/>
                  </a:cubicBezTo>
                  <a:cubicBezTo>
                    <a:pt x="16851" y="14461"/>
                    <a:pt x="17421" y="14374"/>
                    <a:pt x="18003" y="14286"/>
                  </a:cubicBezTo>
                  <a:cubicBezTo>
                    <a:pt x="18573" y="14198"/>
                    <a:pt x="19143" y="14100"/>
                    <a:pt x="19713" y="14100"/>
                  </a:cubicBezTo>
                  <a:cubicBezTo>
                    <a:pt x="20031" y="14100"/>
                    <a:pt x="20338" y="14133"/>
                    <a:pt x="20656" y="14198"/>
                  </a:cubicBezTo>
                  <a:cubicBezTo>
                    <a:pt x="20184" y="14670"/>
                    <a:pt x="19647" y="15065"/>
                    <a:pt x="19077" y="15382"/>
                  </a:cubicBezTo>
                  <a:cubicBezTo>
                    <a:pt x="19362" y="15372"/>
                    <a:pt x="19647" y="15350"/>
                    <a:pt x="19943" y="15306"/>
                  </a:cubicBezTo>
                  <a:lnTo>
                    <a:pt x="20239" y="15262"/>
                  </a:lnTo>
                  <a:lnTo>
                    <a:pt x="20535" y="15207"/>
                  </a:lnTo>
                  <a:lnTo>
                    <a:pt x="20831" y="15153"/>
                  </a:lnTo>
                  <a:lnTo>
                    <a:pt x="21127" y="15087"/>
                  </a:lnTo>
                  <a:lnTo>
                    <a:pt x="21127" y="15087"/>
                  </a:lnTo>
                  <a:cubicBezTo>
                    <a:pt x="21029" y="15119"/>
                    <a:pt x="20941" y="15153"/>
                    <a:pt x="20842" y="15185"/>
                  </a:cubicBezTo>
                  <a:lnTo>
                    <a:pt x="20546" y="15273"/>
                  </a:lnTo>
                  <a:lnTo>
                    <a:pt x="20261" y="15350"/>
                  </a:lnTo>
                  <a:lnTo>
                    <a:pt x="19965" y="15426"/>
                  </a:lnTo>
                  <a:cubicBezTo>
                    <a:pt x="19560" y="15514"/>
                    <a:pt x="19165" y="15569"/>
                    <a:pt x="18748" y="15613"/>
                  </a:cubicBezTo>
                  <a:cubicBezTo>
                    <a:pt x="18704" y="15613"/>
                    <a:pt x="18661" y="15624"/>
                    <a:pt x="18617" y="15624"/>
                  </a:cubicBezTo>
                  <a:cubicBezTo>
                    <a:pt x="17762" y="16018"/>
                    <a:pt x="16841" y="16249"/>
                    <a:pt x="15908" y="16293"/>
                  </a:cubicBezTo>
                  <a:cubicBezTo>
                    <a:pt x="16062" y="16424"/>
                    <a:pt x="16227" y="16545"/>
                    <a:pt x="16402" y="16666"/>
                  </a:cubicBezTo>
                  <a:cubicBezTo>
                    <a:pt x="16434" y="16666"/>
                    <a:pt x="16468" y="16676"/>
                    <a:pt x="16500" y="16688"/>
                  </a:cubicBezTo>
                  <a:cubicBezTo>
                    <a:pt x="17345" y="16873"/>
                    <a:pt x="18200" y="16973"/>
                    <a:pt x="19044" y="16973"/>
                  </a:cubicBezTo>
                  <a:lnTo>
                    <a:pt x="19307" y="16973"/>
                  </a:lnTo>
                  <a:cubicBezTo>
                    <a:pt x="20250" y="16951"/>
                    <a:pt x="21182" y="16786"/>
                    <a:pt x="22081" y="16490"/>
                  </a:cubicBezTo>
                  <a:cubicBezTo>
                    <a:pt x="22530" y="16347"/>
                    <a:pt x="22958" y="16161"/>
                    <a:pt x="23386" y="15953"/>
                  </a:cubicBezTo>
                  <a:cubicBezTo>
                    <a:pt x="23594" y="15843"/>
                    <a:pt x="23802" y="15723"/>
                    <a:pt x="24011" y="15591"/>
                  </a:cubicBezTo>
                  <a:cubicBezTo>
                    <a:pt x="24208" y="15470"/>
                    <a:pt x="24406" y="15328"/>
                    <a:pt x="24603" y="15185"/>
                  </a:cubicBezTo>
                  <a:lnTo>
                    <a:pt x="24603" y="15185"/>
                  </a:lnTo>
                  <a:cubicBezTo>
                    <a:pt x="24438" y="15372"/>
                    <a:pt x="24263" y="15536"/>
                    <a:pt x="24077" y="15689"/>
                  </a:cubicBezTo>
                  <a:cubicBezTo>
                    <a:pt x="23890" y="15843"/>
                    <a:pt x="23693" y="15996"/>
                    <a:pt x="23495" y="16128"/>
                  </a:cubicBezTo>
                  <a:cubicBezTo>
                    <a:pt x="23232" y="16303"/>
                    <a:pt x="22958" y="16457"/>
                    <a:pt x="22684" y="16600"/>
                  </a:cubicBezTo>
                  <a:cubicBezTo>
                    <a:pt x="21566" y="17959"/>
                    <a:pt x="19899" y="18880"/>
                    <a:pt x="18145" y="19066"/>
                  </a:cubicBezTo>
                  <a:cubicBezTo>
                    <a:pt x="18101" y="19078"/>
                    <a:pt x="18047" y="19078"/>
                    <a:pt x="18003" y="19088"/>
                  </a:cubicBezTo>
                  <a:cubicBezTo>
                    <a:pt x="18254" y="19143"/>
                    <a:pt x="18507" y="19187"/>
                    <a:pt x="18759" y="19231"/>
                  </a:cubicBezTo>
                  <a:cubicBezTo>
                    <a:pt x="18836" y="19242"/>
                    <a:pt x="18924" y="19253"/>
                    <a:pt x="19011" y="19264"/>
                  </a:cubicBezTo>
                  <a:cubicBezTo>
                    <a:pt x="19099" y="19275"/>
                    <a:pt x="19175" y="19286"/>
                    <a:pt x="19263" y="19297"/>
                  </a:cubicBezTo>
                  <a:lnTo>
                    <a:pt x="19526" y="19329"/>
                  </a:lnTo>
                  <a:lnTo>
                    <a:pt x="19647" y="19341"/>
                  </a:lnTo>
                  <a:cubicBezTo>
                    <a:pt x="19691" y="19341"/>
                    <a:pt x="19735" y="19341"/>
                    <a:pt x="19779" y="19351"/>
                  </a:cubicBezTo>
                  <a:lnTo>
                    <a:pt x="19910" y="19363"/>
                  </a:lnTo>
                  <a:lnTo>
                    <a:pt x="20042" y="19363"/>
                  </a:lnTo>
                  <a:cubicBezTo>
                    <a:pt x="20130" y="19373"/>
                    <a:pt x="20217" y="19373"/>
                    <a:pt x="20294" y="19385"/>
                  </a:cubicBezTo>
                  <a:lnTo>
                    <a:pt x="20557" y="19385"/>
                  </a:lnTo>
                  <a:lnTo>
                    <a:pt x="20820" y="19395"/>
                  </a:lnTo>
                  <a:cubicBezTo>
                    <a:pt x="20403" y="19439"/>
                    <a:pt x="19987" y="19472"/>
                    <a:pt x="19560" y="19472"/>
                  </a:cubicBezTo>
                  <a:cubicBezTo>
                    <a:pt x="18605" y="19472"/>
                    <a:pt x="17641" y="19341"/>
                    <a:pt x="16709" y="19066"/>
                  </a:cubicBezTo>
                  <a:cubicBezTo>
                    <a:pt x="15284" y="18913"/>
                    <a:pt x="13913" y="18310"/>
                    <a:pt x="12860" y="17345"/>
                  </a:cubicBezTo>
                  <a:lnTo>
                    <a:pt x="12860" y="17345"/>
                  </a:lnTo>
                  <a:cubicBezTo>
                    <a:pt x="13047" y="19494"/>
                    <a:pt x="14692" y="21434"/>
                    <a:pt x="16775" y="21972"/>
                  </a:cubicBezTo>
                  <a:cubicBezTo>
                    <a:pt x="17060" y="22048"/>
                    <a:pt x="17367" y="22104"/>
                    <a:pt x="17553" y="22323"/>
                  </a:cubicBezTo>
                  <a:cubicBezTo>
                    <a:pt x="18003" y="22827"/>
                    <a:pt x="17487" y="23595"/>
                    <a:pt x="16983" y="24033"/>
                  </a:cubicBezTo>
                  <a:cubicBezTo>
                    <a:pt x="15119" y="25623"/>
                    <a:pt x="12992" y="26916"/>
                    <a:pt x="10723" y="27837"/>
                  </a:cubicBezTo>
                  <a:cubicBezTo>
                    <a:pt x="9078" y="28495"/>
                    <a:pt x="7061" y="29296"/>
                    <a:pt x="6820" y="31061"/>
                  </a:cubicBezTo>
                  <a:cubicBezTo>
                    <a:pt x="6754" y="31511"/>
                    <a:pt x="6852" y="31982"/>
                    <a:pt x="7061" y="32388"/>
                  </a:cubicBezTo>
                  <a:cubicBezTo>
                    <a:pt x="7137" y="32432"/>
                    <a:pt x="7225" y="32475"/>
                    <a:pt x="7313" y="32508"/>
                  </a:cubicBezTo>
                  <a:cubicBezTo>
                    <a:pt x="7412" y="32552"/>
                    <a:pt x="7521" y="32596"/>
                    <a:pt x="7631" y="32629"/>
                  </a:cubicBezTo>
                  <a:cubicBezTo>
                    <a:pt x="7861" y="32695"/>
                    <a:pt x="8080" y="32739"/>
                    <a:pt x="8321" y="32782"/>
                  </a:cubicBezTo>
                  <a:cubicBezTo>
                    <a:pt x="8552" y="32815"/>
                    <a:pt x="8782" y="32826"/>
                    <a:pt x="9023" y="32837"/>
                  </a:cubicBezTo>
                  <a:lnTo>
                    <a:pt x="9242" y="32837"/>
                  </a:lnTo>
                  <a:cubicBezTo>
                    <a:pt x="9407" y="32837"/>
                    <a:pt x="9571" y="32837"/>
                    <a:pt x="9725" y="32826"/>
                  </a:cubicBezTo>
                  <a:lnTo>
                    <a:pt x="9725" y="32826"/>
                  </a:lnTo>
                  <a:cubicBezTo>
                    <a:pt x="9385" y="32881"/>
                    <a:pt x="9045" y="32914"/>
                    <a:pt x="8705" y="32914"/>
                  </a:cubicBezTo>
                  <a:cubicBezTo>
                    <a:pt x="8574" y="32914"/>
                    <a:pt x="8431" y="32903"/>
                    <a:pt x="8299" y="32892"/>
                  </a:cubicBezTo>
                  <a:cubicBezTo>
                    <a:pt x="8190" y="32892"/>
                    <a:pt x="8070" y="32870"/>
                    <a:pt x="7948" y="32859"/>
                  </a:cubicBezTo>
                  <a:lnTo>
                    <a:pt x="7587" y="32793"/>
                  </a:lnTo>
                  <a:cubicBezTo>
                    <a:pt x="7477" y="32760"/>
                    <a:pt x="7356" y="32727"/>
                    <a:pt x="7247" y="32683"/>
                  </a:cubicBezTo>
                  <a:lnTo>
                    <a:pt x="7236" y="32683"/>
                  </a:lnTo>
                  <a:cubicBezTo>
                    <a:pt x="7456" y="33002"/>
                    <a:pt x="7741" y="33253"/>
                    <a:pt x="8091" y="33429"/>
                  </a:cubicBezTo>
                  <a:lnTo>
                    <a:pt x="8102" y="33429"/>
                  </a:lnTo>
                  <a:cubicBezTo>
                    <a:pt x="8464" y="33517"/>
                    <a:pt x="8826" y="33550"/>
                    <a:pt x="9188" y="33550"/>
                  </a:cubicBezTo>
                  <a:lnTo>
                    <a:pt x="9374" y="33550"/>
                  </a:lnTo>
                  <a:cubicBezTo>
                    <a:pt x="10119" y="33517"/>
                    <a:pt x="10854" y="33331"/>
                    <a:pt x="11534" y="33034"/>
                  </a:cubicBezTo>
                  <a:cubicBezTo>
                    <a:pt x="12192" y="32727"/>
                    <a:pt x="12794" y="32344"/>
                    <a:pt x="13223" y="31993"/>
                  </a:cubicBezTo>
                  <a:cubicBezTo>
                    <a:pt x="15119" y="30447"/>
                    <a:pt x="17038" y="27914"/>
                    <a:pt x="19658" y="27914"/>
                  </a:cubicBezTo>
                  <a:cubicBezTo>
                    <a:pt x="19976" y="27914"/>
                    <a:pt x="20305" y="27947"/>
                    <a:pt x="20645" y="28024"/>
                  </a:cubicBezTo>
                  <a:cubicBezTo>
                    <a:pt x="21402" y="28210"/>
                    <a:pt x="22092" y="28572"/>
                    <a:pt x="22849" y="28792"/>
                  </a:cubicBezTo>
                  <a:cubicBezTo>
                    <a:pt x="23364" y="28945"/>
                    <a:pt x="23890" y="29021"/>
                    <a:pt x="24416" y="29021"/>
                  </a:cubicBezTo>
                  <a:cubicBezTo>
                    <a:pt x="24603" y="29021"/>
                    <a:pt x="24789" y="29011"/>
                    <a:pt x="24976" y="28989"/>
                  </a:cubicBezTo>
                  <a:cubicBezTo>
                    <a:pt x="26686" y="27925"/>
                    <a:pt x="28418" y="26884"/>
                    <a:pt x="30161" y="25864"/>
                  </a:cubicBezTo>
                  <a:cubicBezTo>
                    <a:pt x="30195" y="25820"/>
                    <a:pt x="30216" y="25776"/>
                    <a:pt x="30249" y="25732"/>
                  </a:cubicBezTo>
                  <a:cubicBezTo>
                    <a:pt x="30918" y="24702"/>
                    <a:pt x="31345" y="23452"/>
                    <a:pt x="31345" y="22235"/>
                  </a:cubicBezTo>
                  <a:cubicBezTo>
                    <a:pt x="31345" y="22016"/>
                    <a:pt x="31335" y="21797"/>
                    <a:pt x="31301" y="21577"/>
                  </a:cubicBezTo>
                  <a:cubicBezTo>
                    <a:pt x="31269" y="21983"/>
                    <a:pt x="31192" y="22389"/>
                    <a:pt x="31082" y="22794"/>
                  </a:cubicBezTo>
                  <a:cubicBezTo>
                    <a:pt x="30940" y="23266"/>
                    <a:pt x="30765" y="23737"/>
                    <a:pt x="30534" y="24175"/>
                  </a:cubicBezTo>
                  <a:cubicBezTo>
                    <a:pt x="30424" y="24395"/>
                    <a:pt x="30293" y="24614"/>
                    <a:pt x="30151" y="24823"/>
                  </a:cubicBezTo>
                  <a:cubicBezTo>
                    <a:pt x="30019" y="25031"/>
                    <a:pt x="29866" y="25228"/>
                    <a:pt x="29701" y="25415"/>
                  </a:cubicBezTo>
                  <a:cubicBezTo>
                    <a:pt x="29054" y="26182"/>
                    <a:pt x="28232" y="26807"/>
                    <a:pt x="27311" y="27213"/>
                  </a:cubicBezTo>
                  <a:cubicBezTo>
                    <a:pt x="26850" y="27421"/>
                    <a:pt x="26368" y="27574"/>
                    <a:pt x="25875" y="27673"/>
                  </a:cubicBezTo>
                  <a:cubicBezTo>
                    <a:pt x="25502" y="27739"/>
                    <a:pt x="25118" y="27772"/>
                    <a:pt x="24735" y="27772"/>
                  </a:cubicBezTo>
                  <a:cubicBezTo>
                    <a:pt x="24613" y="27772"/>
                    <a:pt x="24482" y="27772"/>
                    <a:pt x="24362" y="27761"/>
                  </a:cubicBezTo>
                  <a:cubicBezTo>
                    <a:pt x="23857" y="27728"/>
                    <a:pt x="23364" y="27651"/>
                    <a:pt x="22881" y="27564"/>
                  </a:cubicBezTo>
                  <a:cubicBezTo>
                    <a:pt x="22399" y="27465"/>
                    <a:pt x="21928" y="27355"/>
                    <a:pt x="21445" y="27245"/>
                  </a:cubicBezTo>
                  <a:cubicBezTo>
                    <a:pt x="20974" y="27147"/>
                    <a:pt x="20502" y="27070"/>
                    <a:pt x="20031" y="27026"/>
                  </a:cubicBezTo>
                  <a:cubicBezTo>
                    <a:pt x="19833" y="27004"/>
                    <a:pt x="19647" y="26994"/>
                    <a:pt x="19450" y="26994"/>
                  </a:cubicBezTo>
                  <a:lnTo>
                    <a:pt x="19318" y="26994"/>
                  </a:lnTo>
                  <a:cubicBezTo>
                    <a:pt x="19077" y="27004"/>
                    <a:pt x="18847" y="27026"/>
                    <a:pt x="18605" y="27059"/>
                  </a:cubicBezTo>
                  <a:cubicBezTo>
                    <a:pt x="17662" y="27201"/>
                    <a:pt x="16753" y="27542"/>
                    <a:pt x="15930" y="28046"/>
                  </a:cubicBezTo>
                  <a:cubicBezTo>
                    <a:pt x="15525" y="28309"/>
                    <a:pt x="15141" y="28605"/>
                    <a:pt x="14790" y="28934"/>
                  </a:cubicBezTo>
                  <a:cubicBezTo>
                    <a:pt x="14614" y="29099"/>
                    <a:pt x="14450" y="29274"/>
                    <a:pt x="14286" y="29460"/>
                  </a:cubicBezTo>
                  <a:lnTo>
                    <a:pt x="14176" y="29603"/>
                  </a:lnTo>
                  <a:lnTo>
                    <a:pt x="14066" y="29745"/>
                  </a:lnTo>
                  <a:lnTo>
                    <a:pt x="13957" y="29898"/>
                  </a:lnTo>
                  <a:lnTo>
                    <a:pt x="13847" y="30052"/>
                  </a:lnTo>
                  <a:cubicBezTo>
                    <a:pt x="13968" y="29833"/>
                    <a:pt x="14100" y="29625"/>
                    <a:pt x="14242" y="29427"/>
                  </a:cubicBezTo>
                  <a:cubicBezTo>
                    <a:pt x="14385" y="29230"/>
                    <a:pt x="14538" y="29033"/>
                    <a:pt x="14702" y="28846"/>
                  </a:cubicBezTo>
                  <a:cubicBezTo>
                    <a:pt x="15031" y="28485"/>
                    <a:pt x="15415" y="28156"/>
                    <a:pt x="15821" y="27871"/>
                  </a:cubicBezTo>
                  <a:cubicBezTo>
                    <a:pt x="16632" y="27311"/>
                    <a:pt x="17564" y="26906"/>
                    <a:pt x="18551" y="26719"/>
                  </a:cubicBezTo>
                  <a:cubicBezTo>
                    <a:pt x="18803" y="26675"/>
                    <a:pt x="19055" y="26653"/>
                    <a:pt x="19307" y="26631"/>
                  </a:cubicBezTo>
                  <a:lnTo>
                    <a:pt x="19603" y="26631"/>
                  </a:lnTo>
                  <a:cubicBezTo>
                    <a:pt x="19757" y="26631"/>
                    <a:pt x="19910" y="26631"/>
                    <a:pt x="20053" y="26643"/>
                  </a:cubicBezTo>
                  <a:cubicBezTo>
                    <a:pt x="20557" y="26675"/>
                    <a:pt x="21051" y="26752"/>
                    <a:pt x="21533" y="26851"/>
                  </a:cubicBezTo>
                  <a:cubicBezTo>
                    <a:pt x="22016" y="26950"/>
                    <a:pt x="22487" y="27048"/>
                    <a:pt x="22969" y="27147"/>
                  </a:cubicBezTo>
                  <a:cubicBezTo>
                    <a:pt x="23441" y="27235"/>
                    <a:pt x="23912" y="27311"/>
                    <a:pt x="24384" y="27333"/>
                  </a:cubicBezTo>
                  <a:cubicBezTo>
                    <a:pt x="24515" y="27344"/>
                    <a:pt x="24635" y="27344"/>
                    <a:pt x="24756" y="27344"/>
                  </a:cubicBezTo>
                  <a:cubicBezTo>
                    <a:pt x="25107" y="27344"/>
                    <a:pt x="25458" y="27311"/>
                    <a:pt x="25798" y="27257"/>
                  </a:cubicBezTo>
                  <a:cubicBezTo>
                    <a:pt x="26028" y="27213"/>
                    <a:pt x="26258" y="27158"/>
                    <a:pt x="26489" y="27092"/>
                  </a:cubicBezTo>
                  <a:cubicBezTo>
                    <a:pt x="26708" y="27015"/>
                    <a:pt x="26938" y="26938"/>
                    <a:pt x="27147" y="26840"/>
                  </a:cubicBezTo>
                  <a:cubicBezTo>
                    <a:pt x="27585" y="26653"/>
                    <a:pt x="28002" y="26423"/>
                    <a:pt x="28385" y="26149"/>
                  </a:cubicBezTo>
                  <a:cubicBezTo>
                    <a:pt x="28582" y="26007"/>
                    <a:pt x="28769" y="25853"/>
                    <a:pt x="28945" y="25700"/>
                  </a:cubicBezTo>
                  <a:cubicBezTo>
                    <a:pt x="29120" y="25546"/>
                    <a:pt x="29295" y="25371"/>
                    <a:pt x="29449" y="25195"/>
                  </a:cubicBezTo>
                  <a:cubicBezTo>
                    <a:pt x="29613" y="25020"/>
                    <a:pt x="29756" y="24833"/>
                    <a:pt x="29898" y="24647"/>
                  </a:cubicBezTo>
                  <a:cubicBezTo>
                    <a:pt x="30041" y="24450"/>
                    <a:pt x="30173" y="24253"/>
                    <a:pt x="30293" y="24044"/>
                  </a:cubicBezTo>
                  <a:cubicBezTo>
                    <a:pt x="30523" y="23627"/>
                    <a:pt x="30721" y="23189"/>
                    <a:pt x="30874" y="22728"/>
                  </a:cubicBezTo>
                  <a:cubicBezTo>
                    <a:pt x="31050" y="22213"/>
                    <a:pt x="31170" y="21687"/>
                    <a:pt x="31225" y="21149"/>
                  </a:cubicBezTo>
                  <a:cubicBezTo>
                    <a:pt x="31181" y="20920"/>
                    <a:pt x="31104" y="20689"/>
                    <a:pt x="31016" y="20470"/>
                  </a:cubicBezTo>
                  <a:cubicBezTo>
                    <a:pt x="30830" y="19987"/>
                    <a:pt x="30545" y="19538"/>
                    <a:pt x="30139" y="19220"/>
                  </a:cubicBezTo>
                  <a:cubicBezTo>
                    <a:pt x="29909" y="19034"/>
                    <a:pt x="29646" y="18902"/>
                    <a:pt x="29372" y="18815"/>
                  </a:cubicBezTo>
                  <a:cubicBezTo>
                    <a:pt x="29208" y="18957"/>
                    <a:pt x="29043" y="19088"/>
                    <a:pt x="28879" y="19209"/>
                  </a:cubicBezTo>
                  <a:lnTo>
                    <a:pt x="28528" y="19472"/>
                  </a:lnTo>
                  <a:cubicBezTo>
                    <a:pt x="28495" y="19494"/>
                    <a:pt x="28462" y="19505"/>
                    <a:pt x="28440" y="19527"/>
                  </a:cubicBezTo>
                  <a:lnTo>
                    <a:pt x="28353" y="19592"/>
                  </a:lnTo>
                  <a:lnTo>
                    <a:pt x="28166" y="19714"/>
                  </a:lnTo>
                  <a:cubicBezTo>
                    <a:pt x="28144" y="19735"/>
                    <a:pt x="28111" y="19746"/>
                    <a:pt x="28078" y="19768"/>
                  </a:cubicBezTo>
                  <a:lnTo>
                    <a:pt x="27990" y="19834"/>
                  </a:lnTo>
                  <a:cubicBezTo>
                    <a:pt x="27925" y="19867"/>
                    <a:pt x="27870" y="19899"/>
                    <a:pt x="27804" y="19943"/>
                  </a:cubicBezTo>
                  <a:cubicBezTo>
                    <a:pt x="27739" y="19977"/>
                    <a:pt x="27683" y="20021"/>
                    <a:pt x="27618" y="20053"/>
                  </a:cubicBezTo>
                  <a:cubicBezTo>
                    <a:pt x="27552" y="20086"/>
                    <a:pt x="27497" y="20119"/>
                    <a:pt x="27432" y="20163"/>
                  </a:cubicBezTo>
                  <a:cubicBezTo>
                    <a:pt x="27179" y="20294"/>
                    <a:pt x="26916" y="20426"/>
                    <a:pt x="26653" y="20535"/>
                  </a:cubicBezTo>
                  <a:cubicBezTo>
                    <a:pt x="26511" y="20591"/>
                    <a:pt x="26379" y="20645"/>
                    <a:pt x="26248" y="20689"/>
                  </a:cubicBezTo>
                  <a:cubicBezTo>
                    <a:pt x="26170" y="20722"/>
                    <a:pt x="26105" y="20744"/>
                    <a:pt x="26039" y="20766"/>
                  </a:cubicBezTo>
                  <a:cubicBezTo>
                    <a:pt x="25973" y="20788"/>
                    <a:pt x="25897" y="20810"/>
                    <a:pt x="25831" y="20832"/>
                  </a:cubicBezTo>
                  <a:cubicBezTo>
                    <a:pt x="25765" y="20842"/>
                    <a:pt x="25688" y="20864"/>
                    <a:pt x="25622" y="20886"/>
                  </a:cubicBezTo>
                  <a:lnTo>
                    <a:pt x="25513" y="20908"/>
                  </a:lnTo>
                  <a:cubicBezTo>
                    <a:pt x="25480" y="20920"/>
                    <a:pt x="25447" y="20930"/>
                    <a:pt x="25414" y="20930"/>
                  </a:cubicBezTo>
                  <a:cubicBezTo>
                    <a:pt x="25370" y="20941"/>
                    <a:pt x="25337" y="20952"/>
                    <a:pt x="25305" y="20963"/>
                  </a:cubicBezTo>
                  <a:lnTo>
                    <a:pt x="25195" y="20974"/>
                  </a:lnTo>
                  <a:cubicBezTo>
                    <a:pt x="25129" y="20996"/>
                    <a:pt x="25052" y="21007"/>
                    <a:pt x="24986" y="21018"/>
                  </a:cubicBezTo>
                  <a:cubicBezTo>
                    <a:pt x="24735" y="21051"/>
                    <a:pt x="24493" y="21073"/>
                    <a:pt x="24241" y="21073"/>
                  </a:cubicBezTo>
                  <a:cubicBezTo>
                    <a:pt x="24197" y="21073"/>
                    <a:pt x="24153" y="21073"/>
                    <a:pt x="24109" y="21062"/>
                  </a:cubicBezTo>
                  <a:cubicBezTo>
                    <a:pt x="23539" y="21051"/>
                    <a:pt x="22958" y="20920"/>
                    <a:pt x="22454" y="20667"/>
                  </a:cubicBezTo>
                  <a:lnTo>
                    <a:pt x="22454" y="20667"/>
                  </a:lnTo>
                  <a:cubicBezTo>
                    <a:pt x="22728" y="20755"/>
                    <a:pt x="23002" y="20810"/>
                    <a:pt x="23276" y="20842"/>
                  </a:cubicBezTo>
                  <a:cubicBezTo>
                    <a:pt x="23441" y="20864"/>
                    <a:pt x="23605" y="20864"/>
                    <a:pt x="23780" y="20864"/>
                  </a:cubicBezTo>
                  <a:cubicBezTo>
                    <a:pt x="23890" y="20864"/>
                    <a:pt x="24000" y="20864"/>
                    <a:pt x="24109" y="20854"/>
                  </a:cubicBezTo>
                  <a:cubicBezTo>
                    <a:pt x="24669" y="20820"/>
                    <a:pt x="25206" y="20689"/>
                    <a:pt x="25732" y="20503"/>
                  </a:cubicBezTo>
                  <a:cubicBezTo>
                    <a:pt x="26248" y="20328"/>
                    <a:pt x="26752" y="20086"/>
                    <a:pt x="27234" y="19801"/>
                  </a:cubicBezTo>
                  <a:cubicBezTo>
                    <a:pt x="27475" y="19670"/>
                    <a:pt x="27705" y="19516"/>
                    <a:pt x="27936" y="19363"/>
                  </a:cubicBezTo>
                  <a:cubicBezTo>
                    <a:pt x="28046" y="19275"/>
                    <a:pt x="28166" y="19198"/>
                    <a:pt x="28275" y="19121"/>
                  </a:cubicBezTo>
                  <a:lnTo>
                    <a:pt x="28616" y="18869"/>
                  </a:lnTo>
                  <a:cubicBezTo>
                    <a:pt x="28681" y="18815"/>
                    <a:pt x="28758" y="18759"/>
                    <a:pt x="28824" y="18705"/>
                  </a:cubicBezTo>
                  <a:cubicBezTo>
                    <a:pt x="28670" y="18683"/>
                    <a:pt x="28517" y="18683"/>
                    <a:pt x="28353" y="18683"/>
                  </a:cubicBezTo>
                  <a:cubicBezTo>
                    <a:pt x="27903" y="18683"/>
                    <a:pt x="27442" y="18749"/>
                    <a:pt x="27015" y="18847"/>
                  </a:cubicBezTo>
                  <a:cubicBezTo>
                    <a:pt x="26039" y="19078"/>
                    <a:pt x="25063" y="19439"/>
                    <a:pt x="24065" y="19439"/>
                  </a:cubicBezTo>
                  <a:lnTo>
                    <a:pt x="23824" y="19439"/>
                  </a:lnTo>
                  <a:cubicBezTo>
                    <a:pt x="24888" y="19154"/>
                    <a:pt x="25941" y="18793"/>
                    <a:pt x="26862" y="18189"/>
                  </a:cubicBezTo>
                  <a:cubicBezTo>
                    <a:pt x="27771" y="17575"/>
                    <a:pt x="28550" y="16709"/>
                    <a:pt x="28879" y="15667"/>
                  </a:cubicBezTo>
                  <a:cubicBezTo>
                    <a:pt x="28988" y="15317"/>
                    <a:pt x="29043" y="14955"/>
                    <a:pt x="29043" y="14593"/>
                  </a:cubicBezTo>
                  <a:cubicBezTo>
                    <a:pt x="29043" y="13014"/>
                    <a:pt x="28034" y="11413"/>
                    <a:pt x="26521" y="10865"/>
                  </a:cubicBezTo>
                  <a:cubicBezTo>
                    <a:pt x="25919" y="10646"/>
                    <a:pt x="25293" y="10580"/>
                    <a:pt x="24647" y="10580"/>
                  </a:cubicBezTo>
                  <a:cubicBezTo>
                    <a:pt x="24000" y="10580"/>
                    <a:pt x="23353" y="10646"/>
                    <a:pt x="22706" y="10679"/>
                  </a:cubicBezTo>
                  <a:cubicBezTo>
                    <a:pt x="22552" y="10690"/>
                    <a:pt x="22410" y="10701"/>
                    <a:pt x="22267" y="10701"/>
                  </a:cubicBezTo>
                  <a:cubicBezTo>
                    <a:pt x="20140" y="10701"/>
                    <a:pt x="18781" y="9802"/>
                    <a:pt x="17476" y="8059"/>
                  </a:cubicBezTo>
                  <a:cubicBezTo>
                    <a:pt x="16205" y="6370"/>
                    <a:pt x="15284" y="4419"/>
                    <a:pt x="13749" y="2928"/>
                  </a:cubicBezTo>
                  <a:cubicBezTo>
                    <a:pt x="11644" y="900"/>
                    <a:pt x="8486" y="1"/>
                    <a:pt x="557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4492;p103">
              <a:extLst>
                <a:ext uri="{FF2B5EF4-FFF2-40B4-BE49-F238E27FC236}">
                  <a16:creationId xmlns:a16="http://schemas.microsoft.com/office/drawing/2014/main" id="{99739D69-C779-0592-713C-232864DAAD98}"/>
                </a:ext>
              </a:extLst>
            </p:cNvPr>
            <p:cNvSpPr/>
            <p:nvPr/>
          </p:nvSpPr>
          <p:spPr>
            <a:xfrm>
              <a:off x="2540095" y="1842925"/>
              <a:ext cx="65565" cy="83315"/>
            </a:xfrm>
            <a:custGeom>
              <a:avLst/>
              <a:gdLst/>
              <a:ahLst/>
              <a:cxnLst/>
              <a:rect l="l" t="t" r="r" b="b"/>
              <a:pathLst>
                <a:path w="4211" h="5351" extrusionOk="0">
                  <a:moveTo>
                    <a:pt x="0" y="1"/>
                  </a:moveTo>
                  <a:lnTo>
                    <a:pt x="0" y="1"/>
                  </a:lnTo>
                  <a:cubicBezTo>
                    <a:pt x="121" y="329"/>
                    <a:pt x="264" y="648"/>
                    <a:pt x="439" y="943"/>
                  </a:cubicBezTo>
                  <a:cubicBezTo>
                    <a:pt x="603" y="1250"/>
                    <a:pt x="800" y="1547"/>
                    <a:pt x="1009" y="1832"/>
                  </a:cubicBezTo>
                  <a:cubicBezTo>
                    <a:pt x="1414" y="2391"/>
                    <a:pt x="1886" y="2917"/>
                    <a:pt x="2357" y="3421"/>
                  </a:cubicBezTo>
                  <a:cubicBezTo>
                    <a:pt x="2478" y="3553"/>
                    <a:pt x="2598" y="3674"/>
                    <a:pt x="2720" y="3805"/>
                  </a:cubicBezTo>
                  <a:lnTo>
                    <a:pt x="3081" y="4178"/>
                  </a:lnTo>
                  <a:cubicBezTo>
                    <a:pt x="3322" y="4419"/>
                    <a:pt x="3575" y="4671"/>
                    <a:pt x="3804" y="4924"/>
                  </a:cubicBezTo>
                  <a:lnTo>
                    <a:pt x="3892" y="5011"/>
                  </a:lnTo>
                  <a:lnTo>
                    <a:pt x="3980" y="5110"/>
                  </a:lnTo>
                  <a:cubicBezTo>
                    <a:pt x="4046" y="5165"/>
                    <a:pt x="4101" y="5231"/>
                    <a:pt x="4155" y="5296"/>
                  </a:cubicBezTo>
                  <a:lnTo>
                    <a:pt x="4211" y="5351"/>
                  </a:lnTo>
                  <a:cubicBezTo>
                    <a:pt x="4090" y="5121"/>
                    <a:pt x="3958" y="4890"/>
                    <a:pt x="3794" y="4683"/>
                  </a:cubicBezTo>
                  <a:cubicBezTo>
                    <a:pt x="3202" y="3893"/>
                    <a:pt x="2434" y="3257"/>
                    <a:pt x="1765" y="2534"/>
                  </a:cubicBezTo>
                  <a:cubicBezTo>
                    <a:pt x="1239" y="1974"/>
                    <a:pt x="790" y="1350"/>
                    <a:pt x="406" y="692"/>
                  </a:cubicBezTo>
                  <a:cubicBezTo>
                    <a:pt x="351" y="615"/>
                    <a:pt x="307" y="527"/>
                    <a:pt x="252" y="450"/>
                  </a:cubicBezTo>
                  <a:cubicBezTo>
                    <a:pt x="164" y="308"/>
                    <a:pt x="77" y="154"/>
                    <a:pt x="0" y="1"/>
                  </a:cubicBezTo>
                  <a:close/>
                </a:path>
              </a:pathLst>
            </a:custGeom>
            <a:solidFill>
              <a:srgbClr val="D27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4493;p103">
              <a:extLst>
                <a:ext uri="{FF2B5EF4-FFF2-40B4-BE49-F238E27FC236}">
                  <a16:creationId xmlns:a16="http://schemas.microsoft.com/office/drawing/2014/main" id="{10F10738-77B9-C384-962F-9FF61C0618A3}"/>
                </a:ext>
              </a:extLst>
            </p:cNvPr>
            <p:cNvSpPr/>
            <p:nvPr/>
          </p:nvSpPr>
          <p:spPr>
            <a:xfrm>
              <a:off x="2546401" y="1853684"/>
              <a:ext cx="152804" cy="123439"/>
            </a:xfrm>
            <a:custGeom>
              <a:avLst/>
              <a:gdLst/>
              <a:ahLst/>
              <a:cxnLst/>
              <a:rect l="l" t="t" r="r" b="b"/>
              <a:pathLst>
                <a:path w="9814" h="7928" extrusionOk="0">
                  <a:moveTo>
                    <a:pt x="1" y="1"/>
                  </a:moveTo>
                  <a:lnTo>
                    <a:pt x="1" y="1"/>
                  </a:lnTo>
                  <a:cubicBezTo>
                    <a:pt x="385" y="659"/>
                    <a:pt x="834" y="1283"/>
                    <a:pt x="1360" y="1843"/>
                  </a:cubicBezTo>
                  <a:cubicBezTo>
                    <a:pt x="2029" y="2566"/>
                    <a:pt x="2797" y="3202"/>
                    <a:pt x="3389" y="3992"/>
                  </a:cubicBezTo>
                  <a:cubicBezTo>
                    <a:pt x="3553" y="4199"/>
                    <a:pt x="3685" y="4430"/>
                    <a:pt x="3806" y="4660"/>
                  </a:cubicBezTo>
                  <a:lnTo>
                    <a:pt x="4101" y="4989"/>
                  </a:lnTo>
                  <a:cubicBezTo>
                    <a:pt x="4222" y="5120"/>
                    <a:pt x="4342" y="5241"/>
                    <a:pt x="4463" y="5373"/>
                  </a:cubicBezTo>
                  <a:cubicBezTo>
                    <a:pt x="4595" y="5493"/>
                    <a:pt x="4715" y="5614"/>
                    <a:pt x="4836" y="5746"/>
                  </a:cubicBezTo>
                  <a:cubicBezTo>
                    <a:pt x="4968" y="5866"/>
                    <a:pt x="5099" y="5987"/>
                    <a:pt x="5231" y="6097"/>
                  </a:cubicBezTo>
                  <a:cubicBezTo>
                    <a:pt x="5362" y="6217"/>
                    <a:pt x="5505" y="6326"/>
                    <a:pt x="5636" y="6436"/>
                  </a:cubicBezTo>
                  <a:cubicBezTo>
                    <a:pt x="5921" y="6655"/>
                    <a:pt x="6218" y="6853"/>
                    <a:pt x="6525" y="7028"/>
                  </a:cubicBezTo>
                  <a:lnTo>
                    <a:pt x="6579" y="7061"/>
                  </a:lnTo>
                  <a:lnTo>
                    <a:pt x="6645" y="7094"/>
                  </a:lnTo>
                  <a:lnTo>
                    <a:pt x="6754" y="7160"/>
                  </a:lnTo>
                  <a:cubicBezTo>
                    <a:pt x="6832" y="7203"/>
                    <a:pt x="6919" y="7247"/>
                    <a:pt x="6996" y="7281"/>
                  </a:cubicBezTo>
                  <a:lnTo>
                    <a:pt x="7117" y="7346"/>
                  </a:lnTo>
                  <a:cubicBezTo>
                    <a:pt x="7149" y="7368"/>
                    <a:pt x="7193" y="7379"/>
                    <a:pt x="7237" y="7401"/>
                  </a:cubicBezTo>
                  <a:lnTo>
                    <a:pt x="7358" y="7456"/>
                  </a:lnTo>
                  <a:lnTo>
                    <a:pt x="7412" y="7478"/>
                  </a:lnTo>
                  <a:lnTo>
                    <a:pt x="7478" y="7510"/>
                  </a:lnTo>
                  <a:lnTo>
                    <a:pt x="7599" y="7566"/>
                  </a:lnTo>
                  <a:cubicBezTo>
                    <a:pt x="7643" y="7576"/>
                    <a:pt x="7675" y="7598"/>
                    <a:pt x="7719" y="7610"/>
                  </a:cubicBezTo>
                  <a:lnTo>
                    <a:pt x="7840" y="7653"/>
                  </a:lnTo>
                  <a:lnTo>
                    <a:pt x="7972" y="7708"/>
                  </a:lnTo>
                  <a:cubicBezTo>
                    <a:pt x="8136" y="7763"/>
                    <a:pt x="8301" y="7817"/>
                    <a:pt x="8476" y="7873"/>
                  </a:cubicBezTo>
                  <a:cubicBezTo>
                    <a:pt x="8487" y="7873"/>
                    <a:pt x="8509" y="7883"/>
                    <a:pt x="8520" y="7883"/>
                  </a:cubicBezTo>
                  <a:cubicBezTo>
                    <a:pt x="8761" y="7905"/>
                    <a:pt x="9013" y="7927"/>
                    <a:pt x="9254" y="7927"/>
                  </a:cubicBezTo>
                  <a:cubicBezTo>
                    <a:pt x="9441" y="7927"/>
                    <a:pt x="9627" y="7917"/>
                    <a:pt x="9814" y="7905"/>
                  </a:cubicBezTo>
                  <a:cubicBezTo>
                    <a:pt x="9397" y="7807"/>
                    <a:pt x="8980" y="7686"/>
                    <a:pt x="8574" y="7544"/>
                  </a:cubicBezTo>
                  <a:cubicBezTo>
                    <a:pt x="7928" y="7325"/>
                    <a:pt x="7314" y="7039"/>
                    <a:pt x="6732" y="6677"/>
                  </a:cubicBezTo>
                  <a:cubicBezTo>
                    <a:pt x="6447" y="6502"/>
                    <a:pt x="6162" y="6316"/>
                    <a:pt x="5899" y="6107"/>
                  </a:cubicBezTo>
                  <a:cubicBezTo>
                    <a:pt x="5768" y="5997"/>
                    <a:pt x="5636" y="5888"/>
                    <a:pt x="5516" y="5778"/>
                  </a:cubicBezTo>
                  <a:cubicBezTo>
                    <a:pt x="5384" y="5669"/>
                    <a:pt x="5263" y="5548"/>
                    <a:pt x="5143" y="5427"/>
                  </a:cubicBezTo>
                  <a:cubicBezTo>
                    <a:pt x="4891" y="5198"/>
                    <a:pt x="4649" y="4945"/>
                    <a:pt x="4420" y="4693"/>
                  </a:cubicBezTo>
                  <a:lnTo>
                    <a:pt x="4057" y="4320"/>
                  </a:lnTo>
                  <a:cubicBezTo>
                    <a:pt x="3937" y="4199"/>
                    <a:pt x="3816" y="4068"/>
                    <a:pt x="3696" y="3948"/>
                  </a:cubicBezTo>
                  <a:cubicBezTo>
                    <a:pt x="3443" y="3695"/>
                    <a:pt x="3192" y="3454"/>
                    <a:pt x="2939" y="3213"/>
                  </a:cubicBezTo>
                  <a:lnTo>
                    <a:pt x="2566" y="2862"/>
                  </a:lnTo>
                  <a:cubicBezTo>
                    <a:pt x="2446" y="2742"/>
                    <a:pt x="2315" y="2621"/>
                    <a:pt x="2193" y="2500"/>
                  </a:cubicBezTo>
                  <a:cubicBezTo>
                    <a:pt x="1701" y="2018"/>
                    <a:pt x="1207" y="1536"/>
                    <a:pt x="768" y="1009"/>
                  </a:cubicBezTo>
                  <a:cubicBezTo>
                    <a:pt x="538" y="746"/>
                    <a:pt x="330" y="472"/>
                    <a:pt x="132" y="19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4494;p103">
              <a:extLst>
                <a:ext uri="{FF2B5EF4-FFF2-40B4-BE49-F238E27FC236}">
                  <a16:creationId xmlns:a16="http://schemas.microsoft.com/office/drawing/2014/main" id="{6BB7DDEA-CDF3-6685-376C-40F9CDB541C3}"/>
                </a:ext>
              </a:extLst>
            </p:cNvPr>
            <p:cNvSpPr/>
            <p:nvPr/>
          </p:nvSpPr>
          <p:spPr>
            <a:xfrm>
              <a:off x="2679057" y="1976422"/>
              <a:ext cx="64008" cy="6337"/>
            </a:xfrm>
            <a:custGeom>
              <a:avLst/>
              <a:gdLst/>
              <a:ahLst/>
              <a:cxnLst/>
              <a:rect l="l" t="t" r="r" b="b"/>
              <a:pathLst>
                <a:path w="4111" h="407" extrusionOk="0">
                  <a:moveTo>
                    <a:pt x="0" y="0"/>
                  </a:moveTo>
                  <a:lnTo>
                    <a:pt x="0" y="0"/>
                  </a:lnTo>
                  <a:cubicBezTo>
                    <a:pt x="932" y="275"/>
                    <a:pt x="1896" y="406"/>
                    <a:pt x="2851" y="406"/>
                  </a:cubicBezTo>
                  <a:cubicBezTo>
                    <a:pt x="3278" y="406"/>
                    <a:pt x="3694" y="373"/>
                    <a:pt x="4111" y="329"/>
                  </a:cubicBezTo>
                  <a:lnTo>
                    <a:pt x="3848" y="319"/>
                  </a:lnTo>
                  <a:lnTo>
                    <a:pt x="3585" y="319"/>
                  </a:lnTo>
                  <a:cubicBezTo>
                    <a:pt x="3508" y="307"/>
                    <a:pt x="3421" y="307"/>
                    <a:pt x="3333" y="297"/>
                  </a:cubicBezTo>
                  <a:lnTo>
                    <a:pt x="3201" y="297"/>
                  </a:lnTo>
                  <a:lnTo>
                    <a:pt x="3070" y="285"/>
                  </a:lnTo>
                  <a:cubicBezTo>
                    <a:pt x="3026" y="275"/>
                    <a:pt x="2982" y="275"/>
                    <a:pt x="2938" y="275"/>
                  </a:cubicBezTo>
                  <a:lnTo>
                    <a:pt x="2817" y="263"/>
                  </a:lnTo>
                  <a:lnTo>
                    <a:pt x="2554" y="231"/>
                  </a:lnTo>
                  <a:cubicBezTo>
                    <a:pt x="2466" y="220"/>
                    <a:pt x="2390" y="209"/>
                    <a:pt x="2302" y="198"/>
                  </a:cubicBezTo>
                  <a:cubicBezTo>
                    <a:pt x="2215" y="187"/>
                    <a:pt x="2127" y="176"/>
                    <a:pt x="2050" y="165"/>
                  </a:cubicBezTo>
                  <a:cubicBezTo>
                    <a:pt x="1798" y="121"/>
                    <a:pt x="1545" y="77"/>
                    <a:pt x="1294" y="22"/>
                  </a:cubicBezTo>
                  <a:cubicBezTo>
                    <a:pt x="1107" y="34"/>
                    <a:pt x="921" y="44"/>
                    <a:pt x="734" y="44"/>
                  </a:cubicBezTo>
                  <a:cubicBezTo>
                    <a:pt x="493" y="44"/>
                    <a:pt x="241" y="22"/>
                    <a:pt x="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4495;p103">
              <a:extLst>
                <a:ext uri="{FF2B5EF4-FFF2-40B4-BE49-F238E27FC236}">
                  <a16:creationId xmlns:a16="http://schemas.microsoft.com/office/drawing/2014/main" id="{E6FCB92B-3861-709A-21F6-0011B6E47582}"/>
                </a:ext>
              </a:extLst>
            </p:cNvPr>
            <p:cNvSpPr/>
            <p:nvPr/>
          </p:nvSpPr>
          <p:spPr>
            <a:xfrm>
              <a:off x="2610767" y="1942277"/>
              <a:ext cx="1043" cy="10603"/>
            </a:xfrm>
            <a:custGeom>
              <a:avLst/>
              <a:gdLst/>
              <a:ahLst/>
              <a:cxnLst/>
              <a:rect l="l" t="t" r="r" b="b"/>
              <a:pathLst>
                <a:path w="67" h="68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10"/>
                    <a:pt x="33" y="220"/>
                    <a:pt x="33" y="329"/>
                  </a:cubicBezTo>
                  <a:cubicBezTo>
                    <a:pt x="44" y="450"/>
                    <a:pt x="55" y="560"/>
                    <a:pt x="66" y="680"/>
                  </a:cubicBezTo>
                  <a:cubicBezTo>
                    <a:pt x="66" y="450"/>
                    <a:pt x="44" y="220"/>
                    <a:pt x="0" y="0"/>
                  </a:cubicBezTo>
                  <a:close/>
                </a:path>
              </a:pathLst>
            </a:custGeom>
            <a:solidFill>
              <a:srgbClr val="D27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4496;p103">
              <a:extLst>
                <a:ext uri="{FF2B5EF4-FFF2-40B4-BE49-F238E27FC236}">
                  <a16:creationId xmlns:a16="http://schemas.microsoft.com/office/drawing/2014/main" id="{D64C3021-E850-A512-AA9B-E8783D1B195B}"/>
                </a:ext>
              </a:extLst>
            </p:cNvPr>
            <p:cNvSpPr/>
            <p:nvPr/>
          </p:nvSpPr>
          <p:spPr>
            <a:xfrm>
              <a:off x="2497246" y="1936469"/>
              <a:ext cx="118145" cy="251985"/>
            </a:xfrm>
            <a:custGeom>
              <a:avLst/>
              <a:gdLst/>
              <a:ahLst/>
              <a:cxnLst/>
              <a:rect l="l" t="t" r="r" b="b"/>
              <a:pathLst>
                <a:path w="7588" h="16184" extrusionOk="0">
                  <a:moveTo>
                    <a:pt x="7248" y="1"/>
                  </a:moveTo>
                  <a:cubicBezTo>
                    <a:pt x="7270" y="122"/>
                    <a:pt x="7280" y="242"/>
                    <a:pt x="7291" y="373"/>
                  </a:cubicBezTo>
                  <a:cubicBezTo>
                    <a:pt x="7335" y="593"/>
                    <a:pt x="7357" y="823"/>
                    <a:pt x="7357" y="1053"/>
                  </a:cubicBezTo>
                  <a:cubicBezTo>
                    <a:pt x="7368" y="1174"/>
                    <a:pt x="7379" y="1294"/>
                    <a:pt x="7379" y="1415"/>
                  </a:cubicBezTo>
                  <a:cubicBezTo>
                    <a:pt x="7390" y="1645"/>
                    <a:pt x="7401" y="1876"/>
                    <a:pt x="7401" y="2117"/>
                  </a:cubicBezTo>
                  <a:cubicBezTo>
                    <a:pt x="7401" y="2347"/>
                    <a:pt x="7390" y="2588"/>
                    <a:pt x="7379" y="2819"/>
                  </a:cubicBezTo>
                  <a:cubicBezTo>
                    <a:pt x="7368" y="3049"/>
                    <a:pt x="7335" y="3279"/>
                    <a:pt x="7302" y="3509"/>
                  </a:cubicBezTo>
                  <a:cubicBezTo>
                    <a:pt x="7270" y="3740"/>
                    <a:pt x="7226" y="3970"/>
                    <a:pt x="7170" y="4200"/>
                  </a:cubicBezTo>
                  <a:lnTo>
                    <a:pt x="7149" y="4277"/>
                  </a:lnTo>
                  <a:cubicBezTo>
                    <a:pt x="7149" y="4310"/>
                    <a:pt x="7138" y="4342"/>
                    <a:pt x="7127" y="4364"/>
                  </a:cubicBezTo>
                  <a:lnTo>
                    <a:pt x="7083" y="4529"/>
                  </a:lnTo>
                  <a:cubicBezTo>
                    <a:pt x="7061" y="4584"/>
                    <a:pt x="7050" y="4639"/>
                    <a:pt x="7028" y="4693"/>
                  </a:cubicBezTo>
                  <a:cubicBezTo>
                    <a:pt x="7017" y="4748"/>
                    <a:pt x="6995" y="4803"/>
                    <a:pt x="6973" y="4858"/>
                  </a:cubicBezTo>
                  <a:lnTo>
                    <a:pt x="6907" y="5022"/>
                  </a:lnTo>
                  <a:cubicBezTo>
                    <a:pt x="6885" y="5077"/>
                    <a:pt x="6863" y="5132"/>
                    <a:pt x="6842" y="5176"/>
                  </a:cubicBezTo>
                  <a:lnTo>
                    <a:pt x="6776" y="5341"/>
                  </a:lnTo>
                  <a:cubicBezTo>
                    <a:pt x="6765" y="5362"/>
                    <a:pt x="6754" y="5384"/>
                    <a:pt x="6732" y="5417"/>
                  </a:cubicBezTo>
                  <a:lnTo>
                    <a:pt x="6699" y="5494"/>
                  </a:lnTo>
                  <a:cubicBezTo>
                    <a:pt x="6590" y="5691"/>
                    <a:pt x="6480" y="5889"/>
                    <a:pt x="6349" y="6075"/>
                  </a:cubicBezTo>
                  <a:cubicBezTo>
                    <a:pt x="6217" y="6272"/>
                    <a:pt x="6074" y="6447"/>
                    <a:pt x="5921" y="6612"/>
                  </a:cubicBezTo>
                  <a:cubicBezTo>
                    <a:pt x="5899" y="6634"/>
                    <a:pt x="5888" y="6656"/>
                    <a:pt x="5866" y="6678"/>
                  </a:cubicBezTo>
                  <a:lnTo>
                    <a:pt x="5800" y="6744"/>
                  </a:lnTo>
                  <a:lnTo>
                    <a:pt x="5745" y="6798"/>
                  </a:lnTo>
                  <a:lnTo>
                    <a:pt x="5679" y="6864"/>
                  </a:lnTo>
                  <a:lnTo>
                    <a:pt x="5559" y="6985"/>
                  </a:lnTo>
                  <a:lnTo>
                    <a:pt x="5428" y="7095"/>
                  </a:lnTo>
                  <a:cubicBezTo>
                    <a:pt x="5263" y="7248"/>
                    <a:pt x="5077" y="7390"/>
                    <a:pt x="4890" y="7533"/>
                  </a:cubicBezTo>
                  <a:cubicBezTo>
                    <a:pt x="4704" y="7665"/>
                    <a:pt x="4517" y="7796"/>
                    <a:pt x="4320" y="7917"/>
                  </a:cubicBezTo>
                  <a:cubicBezTo>
                    <a:pt x="4123" y="8038"/>
                    <a:pt x="3915" y="8147"/>
                    <a:pt x="3717" y="8257"/>
                  </a:cubicBezTo>
                  <a:cubicBezTo>
                    <a:pt x="3662" y="8279"/>
                    <a:pt x="3608" y="8311"/>
                    <a:pt x="3552" y="8333"/>
                  </a:cubicBezTo>
                  <a:lnTo>
                    <a:pt x="3476" y="8377"/>
                  </a:lnTo>
                  <a:lnTo>
                    <a:pt x="3399" y="8410"/>
                  </a:lnTo>
                  <a:cubicBezTo>
                    <a:pt x="3345" y="8443"/>
                    <a:pt x="3301" y="8465"/>
                    <a:pt x="3245" y="8487"/>
                  </a:cubicBezTo>
                  <a:lnTo>
                    <a:pt x="3081" y="8564"/>
                  </a:lnTo>
                  <a:cubicBezTo>
                    <a:pt x="2873" y="8674"/>
                    <a:pt x="2653" y="8772"/>
                    <a:pt x="2445" y="8893"/>
                  </a:cubicBezTo>
                  <a:cubicBezTo>
                    <a:pt x="2226" y="9002"/>
                    <a:pt x="2017" y="9123"/>
                    <a:pt x="1810" y="9254"/>
                  </a:cubicBezTo>
                  <a:cubicBezTo>
                    <a:pt x="1710" y="9320"/>
                    <a:pt x="1612" y="9386"/>
                    <a:pt x="1513" y="9463"/>
                  </a:cubicBezTo>
                  <a:cubicBezTo>
                    <a:pt x="1459" y="9495"/>
                    <a:pt x="1415" y="9539"/>
                    <a:pt x="1360" y="9573"/>
                  </a:cubicBezTo>
                  <a:cubicBezTo>
                    <a:pt x="1338" y="9594"/>
                    <a:pt x="1316" y="9616"/>
                    <a:pt x="1294" y="9627"/>
                  </a:cubicBezTo>
                  <a:cubicBezTo>
                    <a:pt x="1272" y="9649"/>
                    <a:pt x="1239" y="9671"/>
                    <a:pt x="1218" y="9693"/>
                  </a:cubicBezTo>
                  <a:lnTo>
                    <a:pt x="1152" y="9748"/>
                  </a:lnTo>
                  <a:lnTo>
                    <a:pt x="1086" y="9814"/>
                  </a:lnTo>
                  <a:cubicBezTo>
                    <a:pt x="1031" y="9858"/>
                    <a:pt x="987" y="9901"/>
                    <a:pt x="943" y="9945"/>
                  </a:cubicBezTo>
                  <a:cubicBezTo>
                    <a:pt x="855" y="10033"/>
                    <a:pt x="779" y="10121"/>
                    <a:pt x="702" y="10219"/>
                  </a:cubicBezTo>
                  <a:lnTo>
                    <a:pt x="669" y="10263"/>
                  </a:lnTo>
                  <a:lnTo>
                    <a:pt x="636" y="10296"/>
                  </a:lnTo>
                  <a:lnTo>
                    <a:pt x="582" y="10372"/>
                  </a:lnTo>
                  <a:lnTo>
                    <a:pt x="526" y="10450"/>
                  </a:lnTo>
                  <a:lnTo>
                    <a:pt x="504" y="10494"/>
                  </a:lnTo>
                  <a:lnTo>
                    <a:pt x="472" y="10526"/>
                  </a:lnTo>
                  <a:lnTo>
                    <a:pt x="428" y="10614"/>
                  </a:lnTo>
                  <a:lnTo>
                    <a:pt x="384" y="10691"/>
                  </a:lnTo>
                  <a:lnTo>
                    <a:pt x="362" y="10735"/>
                  </a:lnTo>
                  <a:lnTo>
                    <a:pt x="340" y="10779"/>
                  </a:lnTo>
                  <a:lnTo>
                    <a:pt x="297" y="10866"/>
                  </a:lnTo>
                  <a:lnTo>
                    <a:pt x="263" y="10954"/>
                  </a:lnTo>
                  <a:lnTo>
                    <a:pt x="241" y="10998"/>
                  </a:lnTo>
                  <a:lnTo>
                    <a:pt x="219" y="11042"/>
                  </a:lnTo>
                  <a:lnTo>
                    <a:pt x="187" y="11129"/>
                  </a:lnTo>
                  <a:lnTo>
                    <a:pt x="165" y="11228"/>
                  </a:lnTo>
                  <a:lnTo>
                    <a:pt x="143" y="11272"/>
                  </a:lnTo>
                  <a:lnTo>
                    <a:pt x="132" y="11315"/>
                  </a:lnTo>
                  <a:lnTo>
                    <a:pt x="110" y="11403"/>
                  </a:lnTo>
                  <a:cubicBezTo>
                    <a:pt x="110" y="11436"/>
                    <a:pt x="99" y="11469"/>
                    <a:pt x="88" y="11502"/>
                  </a:cubicBezTo>
                  <a:cubicBezTo>
                    <a:pt x="88" y="11535"/>
                    <a:pt x="77" y="11568"/>
                    <a:pt x="77" y="11590"/>
                  </a:cubicBezTo>
                  <a:lnTo>
                    <a:pt x="66" y="11688"/>
                  </a:lnTo>
                  <a:cubicBezTo>
                    <a:pt x="55" y="11710"/>
                    <a:pt x="55" y="11743"/>
                    <a:pt x="44" y="11776"/>
                  </a:cubicBezTo>
                  <a:cubicBezTo>
                    <a:pt x="44" y="11831"/>
                    <a:pt x="33" y="11897"/>
                    <a:pt x="22" y="11951"/>
                  </a:cubicBezTo>
                  <a:cubicBezTo>
                    <a:pt x="12" y="12083"/>
                    <a:pt x="12" y="12204"/>
                    <a:pt x="0" y="12324"/>
                  </a:cubicBezTo>
                  <a:lnTo>
                    <a:pt x="0" y="12686"/>
                  </a:lnTo>
                  <a:lnTo>
                    <a:pt x="0" y="12785"/>
                  </a:lnTo>
                  <a:lnTo>
                    <a:pt x="0" y="12828"/>
                  </a:lnTo>
                  <a:lnTo>
                    <a:pt x="12" y="12872"/>
                  </a:lnTo>
                  <a:lnTo>
                    <a:pt x="12" y="12960"/>
                  </a:lnTo>
                  <a:cubicBezTo>
                    <a:pt x="12" y="12993"/>
                    <a:pt x="22" y="13026"/>
                    <a:pt x="22" y="13059"/>
                  </a:cubicBezTo>
                  <a:cubicBezTo>
                    <a:pt x="44" y="13300"/>
                    <a:pt x="88" y="13541"/>
                    <a:pt x="143" y="13783"/>
                  </a:cubicBezTo>
                  <a:cubicBezTo>
                    <a:pt x="197" y="14012"/>
                    <a:pt x="275" y="14254"/>
                    <a:pt x="373" y="14473"/>
                  </a:cubicBezTo>
                  <a:cubicBezTo>
                    <a:pt x="384" y="14506"/>
                    <a:pt x="395" y="14528"/>
                    <a:pt x="417" y="14561"/>
                  </a:cubicBezTo>
                  <a:cubicBezTo>
                    <a:pt x="428" y="14594"/>
                    <a:pt x="439" y="14616"/>
                    <a:pt x="450" y="14648"/>
                  </a:cubicBezTo>
                  <a:cubicBezTo>
                    <a:pt x="483" y="14704"/>
                    <a:pt x="504" y="14758"/>
                    <a:pt x="538" y="14802"/>
                  </a:cubicBezTo>
                  <a:cubicBezTo>
                    <a:pt x="604" y="14911"/>
                    <a:pt x="669" y="15021"/>
                    <a:pt x="746" y="15120"/>
                  </a:cubicBezTo>
                  <a:lnTo>
                    <a:pt x="801" y="15197"/>
                  </a:lnTo>
                  <a:lnTo>
                    <a:pt x="823" y="15230"/>
                  </a:lnTo>
                  <a:lnTo>
                    <a:pt x="855" y="15262"/>
                  </a:lnTo>
                  <a:lnTo>
                    <a:pt x="911" y="15340"/>
                  </a:lnTo>
                  <a:lnTo>
                    <a:pt x="976" y="15405"/>
                  </a:lnTo>
                  <a:lnTo>
                    <a:pt x="1009" y="15438"/>
                  </a:lnTo>
                  <a:lnTo>
                    <a:pt x="1042" y="15471"/>
                  </a:lnTo>
                  <a:lnTo>
                    <a:pt x="1108" y="15537"/>
                  </a:lnTo>
                  <a:lnTo>
                    <a:pt x="1174" y="15603"/>
                  </a:lnTo>
                  <a:cubicBezTo>
                    <a:pt x="1206" y="15625"/>
                    <a:pt x="1228" y="15635"/>
                    <a:pt x="1250" y="15657"/>
                  </a:cubicBezTo>
                  <a:cubicBezTo>
                    <a:pt x="1349" y="15734"/>
                    <a:pt x="1447" y="15811"/>
                    <a:pt x="1546" y="15876"/>
                  </a:cubicBezTo>
                  <a:cubicBezTo>
                    <a:pt x="1579" y="15888"/>
                    <a:pt x="1601" y="15910"/>
                    <a:pt x="1623" y="15920"/>
                  </a:cubicBezTo>
                  <a:lnTo>
                    <a:pt x="1710" y="15964"/>
                  </a:lnTo>
                  <a:lnTo>
                    <a:pt x="1788" y="16008"/>
                  </a:lnTo>
                  <a:cubicBezTo>
                    <a:pt x="1820" y="16019"/>
                    <a:pt x="1842" y="16041"/>
                    <a:pt x="1875" y="16052"/>
                  </a:cubicBezTo>
                  <a:cubicBezTo>
                    <a:pt x="1985" y="16096"/>
                    <a:pt x="2083" y="16139"/>
                    <a:pt x="2204" y="16183"/>
                  </a:cubicBezTo>
                  <a:cubicBezTo>
                    <a:pt x="2139" y="16096"/>
                    <a:pt x="2073" y="15997"/>
                    <a:pt x="2029" y="15888"/>
                  </a:cubicBezTo>
                  <a:cubicBezTo>
                    <a:pt x="2007" y="15888"/>
                    <a:pt x="1985" y="15876"/>
                    <a:pt x="1963" y="15866"/>
                  </a:cubicBezTo>
                  <a:cubicBezTo>
                    <a:pt x="1941" y="15844"/>
                    <a:pt x="1919" y="15832"/>
                    <a:pt x="1897" y="15822"/>
                  </a:cubicBezTo>
                  <a:lnTo>
                    <a:pt x="1820" y="15778"/>
                  </a:lnTo>
                  <a:lnTo>
                    <a:pt x="1744" y="15734"/>
                  </a:lnTo>
                  <a:cubicBezTo>
                    <a:pt x="1722" y="15712"/>
                    <a:pt x="1700" y="15701"/>
                    <a:pt x="1678" y="15679"/>
                  </a:cubicBezTo>
                  <a:cubicBezTo>
                    <a:pt x="1579" y="15613"/>
                    <a:pt x="1491" y="15547"/>
                    <a:pt x="1415" y="15471"/>
                  </a:cubicBezTo>
                  <a:cubicBezTo>
                    <a:pt x="1393" y="15449"/>
                    <a:pt x="1371" y="15427"/>
                    <a:pt x="1349" y="15416"/>
                  </a:cubicBezTo>
                  <a:cubicBezTo>
                    <a:pt x="1327" y="15394"/>
                    <a:pt x="1305" y="15372"/>
                    <a:pt x="1294" y="15350"/>
                  </a:cubicBezTo>
                  <a:lnTo>
                    <a:pt x="1228" y="15296"/>
                  </a:lnTo>
                  <a:cubicBezTo>
                    <a:pt x="1218" y="15284"/>
                    <a:pt x="1218" y="15274"/>
                    <a:pt x="1206" y="15262"/>
                  </a:cubicBezTo>
                  <a:lnTo>
                    <a:pt x="1174" y="15230"/>
                  </a:lnTo>
                  <a:lnTo>
                    <a:pt x="1118" y="15164"/>
                  </a:lnTo>
                  <a:lnTo>
                    <a:pt x="1075" y="15098"/>
                  </a:lnTo>
                  <a:lnTo>
                    <a:pt x="1042" y="15065"/>
                  </a:lnTo>
                  <a:lnTo>
                    <a:pt x="1020" y="15033"/>
                  </a:lnTo>
                  <a:lnTo>
                    <a:pt x="976" y="14955"/>
                  </a:lnTo>
                  <a:cubicBezTo>
                    <a:pt x="911" y="14868"/>
                    <a:pt x="855" y="14769"/>
                    <a:pt x="801" y="14670"/>
                  </a:cubicBezTo>
                  <a:cubicBezTo>
                    <a:pt x="779" y="14616"/>
                    <a:pt x="757" y="14561"/>
                    <a:pt x="724" y="14517"/>
                  </a:cubicBezTo>
                  <a:cubicBezTo>
                    <a:pt x="713" y="14484"/>
                    <a:pt x="702" y="14462"/>
                    <a:pt x="691" y="14440"/>
                  </a:cubicBezTo>
                  <a:cubicBezTo>
                    <a:pt x="680" y="14407"/>
                    <a:pt x="669" y="14385"/>
                    <a:pt x="658" y="14353"/>
                  </a:cubicBezTo>
                  <a:cubicBezTo>
                    <a:pt x="582" y="14144"/>
                    <a:pt x="516" y="13925"/>
                    <a:pt x="472" y="13705"/>
                  </a:cubicBezTo>
                  <a:cubicBezTo>
                    <a:pt x="428" y="13486"/>
                    <a:pt x="395" y="13256"/>
                    <a:pt x="384" y="13026"/>
                  </a:cubicBezTo>
                  <a:lnTo>
                    <a:pt x="373" y="12938"/>
                  </a:lnTo>
                  <a:lnTo>
                    <a:pt x="373" y="12850"/>
                  </a:lnTo>
                  <a:lnTo>
                    <a:pt x="373" y="12818"/>
                  </a:lnTo>
                  <a:lnTo>
                    <a:pt x="373" y="12774"/>
                  </a:lnTo>
                  <a:lnTo>
                    <a:pt x="373" y="12686"/>
                  </a:lnTo>
                  <a:cubicBezTo>
                    <a:pt x="373" y="12565"/>
                    <a:pt x="373" y="12456"/>
                    <a:pt x="384" y="12346"/>
                  </a:cubicBezTo>
                  <a:cubicBezTo>
                    <a:pt x="395" y="12116"/>
                    <a:pt x="428" y="11885"/>
                    <a:pt x="461" y="11666"/>
                  </a:cubicBezTo>
                  <a:cubicBezTo>
                    <a:pt x="472" y="11634"/>
                    <a:pt x="472" y="11612"/>
                    <a:pt x="483" y="11578"/>
                  </a:cubicBezTo>
                  <a:cubicBezTo>
                    <a:pt x="483" y="11557"/>
                    <a:pt x="494" y="11524"/>
                    <a:pt x="494" y="11502"/>
                  </a:cubicBezTo>
                  <a:lnTo>
                    <a:pt x="516" y="11425"/>
                  </a:lnTo>
                  <a:lnTo>
                    <a:pt x="526" y="11381"/>
                  </a:lnTo>
                  <a:lnTo>
                    <a:pt x="548" y="11337"/>
                  </a:lnTo>
                  <a:lnTo>
                    <a:pt x="570" y="11261"/>
                  </a:lnTo>
                  <a:lnTo>
                    <a:pt x="604" y="11184"/>
                  </a:lnTo>
                  <a:lnTo>
                    <a:pt x="614" y="11151"/>
                  </a:lnTo>
                  <a:lnTo>
                    <a:pt x="636" y="11107"/>
                  </a:lnTo>
                  <a:lnTo>
                    <a:pt x="669" y="11042"/>
                  </a:lnTo>
                  <a:lnTo>
                    <a:pt x="702" y="10965"/>
                  </a:lnTo>
                  <a:lnTo>
                    <a:pt x="724" y="10932"/>
                  </a:lnTo>
                  <a:lnTo>
                    <a:pt x="746" y="10888"/>
                  </a:lnTo>
                  <a:lnTo>
                    <a:pt x="779" y="10822"/>
                  </a:lnTo>
                  <a:lnTo>
                    <a:pt x="823" y="10757"/>
                  </a:lnTo>
                  <a:lnTo>
                    <a:pt x="845" y="10713"/>
                  </a:lnTo>
                  <a:lnTo>
                    <a:pt x="867" y="10679"/>
                  </a:lnTo>
                  <a:lnTo>
                    <a:pt x="921" y="10614"/>
                  </a:lnTo>
                  <a:lnTo>
                    <a:pt x="965" y="10548"/>
                  </a:lnTo>
                  <a:lnTo>
                    <a:pt x="998" y="10515"/>
                  </a:lnTo>
                  <a:lnTo>
                    <a:pt x="1020" y="10482"/>
                  </a:lnTo>
                  <a:cubicBezTo>
                    <a:pt x="1086" y="10394"/>
                    <a:pt x="1162" y="10318"/>
                    <a:pt x="1250" y="10241"/>
                  </a:cubicBezTo>
                  <a:cubicBezTo>
                    <a:pt x="1283" y="10197"/>
                    <a:pt x="1327" y="10165"/>
                    <a:pt x="1371" y="10121"/>
                  </a:cubicBezTo>
                  <a:cubicBezTo>
                    <a:pt x="1393" y="10109"/>
                    <a:pt x="1403" y="10087"/>
                    <a:pt x="1425" y="10065"/>
                  </a:cubicBezTo>
                  <a:lnTo>
                    <a:pt x="1491" y="10011"/>
                  </a:lnTo>
                  <a:cubicBezTo>
                    <a:pt x="1667" y="9868"/>
                    <a:pt x="1853" y="9737"/>
                    <a:pt x="2051" y="9616"/>
                  </a:cubicBezTo>
                  <a:cubicBezTo>
                    <a:pt x="2237" y="9485"/>
                    <a:pt x="2434" y="9375"/>
                    <a:pt x="2643" y="9266"/>
                  </a:cubicBezTo>
                  <a:cubicBezTo>
                    <a:pt x="2851" y="9156"/>
                    <a:pt x="3059" y="9057"/>
                    <a:pt x="3267" y="8947"/>
                  </a:cubicBezTo>
                  <a:lnTo>
                    <a:pt x="3432" y="8871"/>
                  </a:lnTo>
                  <a:cubicBezTo>
                    <a:pt x="3487" y="8849"/>
                    <a:pt x="3542" y="8827"/>
                    <a:pt x="3596" y="8794"/>
                  </a:cubicBezTo>
                  <a:lnTo>
                    <a:pt x="3673" y="8750"/>
                  </a:lnTo>
                  <a:lnTo>
                    <a:pt x="3750" y="8717"/>
                  </a:lnTo>
                  <a:cubicBezTo>
                    <a:pt x="3805" y="8684"/>
                    <a:pt x="3859" y="8662"/>
                    <a:pt x="3915" y="8630"/>
                  </a:cubicBezTo>
                  <a:cubicBezTo>
                    <a:pt x="4331" y="8399"/>
                    <a:pt x="4748" y="8147"/>
                    <a:pt x="5131" y="7851"/>
                  </a:cubicBezTo>
                  <a:cubicBezTo>
                    <a:pt x="5526" y="7566"/>
                    <a:pt x="5888" y="7237"/>
                    <a:pt x="6206" y="6864"/>
                  </a:cubicBezTo>
                  <a:cubicBezTo>
                    <a:pt x="6524" y="6491"/>
                    <a:pt x="6798" y="6086"/>
                    <a:pt x="6995" y="5636"/>
                  </a:cubicBezTo>
                  <a:lnTo>
                    <a:pt x="7039" y="5560"/>
                  </a:lnTo>
                  <a:cubicBezTo>
                    <a:pt x="7050" y="5526"/>
                    <a:pt x="7061" y="5505"/>
                    <a:pt x="7072" y="5472"/>
                  </a:cubicBezTo>
                  <a:lnTo>
                    <a:pt x="7149" y="5307"/>
                  </a:lnTo>
                  <a:cubicBezTo>
                    <a:pt x="7170" y="5253"/>
                    <a:pt x="7182" y="5187"/>
                    <a:pt x="7204" y="5132"/>
                  </a:cubicBezTo>
                  <a:cubicBezTo>
                    <a:pt x="7226" y="5077"/>
                    <a:pt x="7248" y="5022"/>
                    <a:pt x="7270" y="4956"/>
                  </a:cubicBezTo>
                  <a:cubicBezTo>
                    <a:pt x="7280" y="4902"/>
                    <a:pt x="7302" y="4847"/>
                    <a:pt x="7324" y="4781"/>
                  </a:cubicBezTo>
                  <a:cubicBezTo>
                    <a:pt x="7335" y="4727"/>
                    <a:pt x="7357" y="4671"/>
                    <a:pt x="7368" y="4617"/>
                  </a:cubicBezTo>
                  <a:lnTo>
                    <a:pt x="7412" y="4430"/>
                  </a:lnTo>
                  <a:cubicBezTo>
                    <a:pt x="7423" y="4408"/>
                    <a:pt x="7423" y="4376"/>
                    <a:pt x="7434" y="4342"/>
                  </a:cubicBezTo>
                  <a:lnTo>
                    <a:pt x="7445" y="4255"/>
                  </a:lnTo>
                  <a:cubicBezTo>
                    <a:pt x="7543" y="3784"/>
                    <a:pt x="7587" y="3301"/>
                    <a:pt x="7587" y="2829"/>
                  </a:cubicBezTo>
                  <a:cubicBezTo>
                    <a:pt x="7587" y="2588"/>
                    <a:pt x="7587" y="2347"/>
                    <a:pt x="7565" y="2106"/>
                  </a:cubicBezTo>
                  <a:cubicBezTo>
                    <a:pt x="7555" y="1876"/>
                    <a:pt x="7533" y="1635"/>
                    <a:pt x="7499" y="1404"/>
                  </a:cubicBezTo>
                  <a:cubicBezTo>
                    <a:pt x="7467" y="1163"/>
                    <a:pt x="7434" y="933"/>
                    <a:pt x="7390" y="692"/>
                  </a:cubicBezTo>
                  <a:cubicBezTo>
                    <a:pt x="7346" y="461"/>
                    <a:pt x="7302" y="231"/>
                    <a:pt x="7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4497;p103">
              <a:extLst>
                <a:ext uri="{FF2B5EF4-FFF2-40B4-BE49-F238E27FC236}">
                  <a16:creationId xmlns:a16="http://schemas.microsoft.com/office/drawing/2014/main" id="{0C4A882B-2711-BA0E-D304-70461867DC90}"/>
                </a:ext>
              </a:extLst>
            </p:cNvPr>
            <p:cNvSpPr/>
            <p:nvPr/>
          </p:nvSpPr>
          <p:spPr>
            <a:xfrm>
              <a:off x="2528822" y="2183830"/>
              <a:ext cx="41494" cy="8205"/>
            </a:xfrm>
            <a:custGeom>
              <a:avLst/>
              <a:gdLst/>
              <a:ahLst/>
              <a:cxnLst/>
              <a:rect l="l" t="t" r="r" b="b"/>
              <a:pathLst>
                <a:path w="2665" h="527" extrusionOk="0">
                  <a:moveTo>
                    <a:pt x="1" y="1"/>
                  </a:moveTo>
                  <a:lnTo>
                    <a:pt x="1" y="1"/>
                  </a:lnTo>
                  <a:cubicBezTo>
                    <a:pt x="45" y="110"/>
                    <a:pt x="111" y="209"/>
                    <a:pt x="176" y="296"/>
                  </a:cubicBezTo>
                  <a:lnTo>
                    <a:pt x="187" y="296"/>
                  </a:lnTo>
                  <a:cubicBezTo>
                    <a:pt x="296" y="340"/>
                    <a:pt x="417" y="373"/>
                    <a:pt x="527" y="406"/>
                  </a:cubicBezTo>
                  <a:lnTo>
                    <a:pt x="888" y="472"/>
                  </a:lnTo>
                  <a:cubicBezTo>
                    <a:pt x="1010" y="483"/>
                    <a:pt x="1130" y="505"/>
                    <a:pt x="1239" y="505"/>
                  </a:cubicBezTo>
                  <a:cubicBezTo>
                    <a:pt x="1371" y="516"/>
                    <a:pt x="1514" y="527"/>
                    <a:pt x="1645" y="527"/>
                  </a:cubicBezTo>
                  <a:cubicBezTo>
                    <a:pt x="1985" y="527"/>
                    <a:pt x="2325" y="494"/>
                    <a:pt x="2665" y="439"/>
                  </a:cubicBezTo>
                  <a:lnTo>
                    <a:pt x="2665" y="439"/>
                  </a:lnTo>
                  <a:cubicBezTo>
                    <a:pt x="2511" y="450"/>
                    <a:pt x="2347" y="450"/>
                    <a:pt x="2182" y="450"/>
                  </a:cubicBezTo>
                  <a:lnTo>
                    <a:pt x="1963" y="450"/>
                  </a:lnTo>
                  <a:cubicBezTo>
                    <a:pt x="1722" y="439"/>
                    <a:pt x="1492" y="428"/>
                    <a:pt x="1261" y="395"/>
                  </a:cubicBezTo>
                  <a:cubicBezTo>
                    <a:pt x="1020" y="352"/>
                    <a:pt x="801" y="308"/>
                    <a:pt x="571" y="242"/>
                  </a:cubicBezTo>
                  <a:cubicBezTo>
                    <a:pt x="461" y="209"/>
                    <a:pt x="352" y="165"/>
                    <a:pt x="253" y="121"/>
                  </a:cubicBezTo>
                  <a:cubicBezTo>
                    <a:pt x="165" y="88"/>
                    <a:pt x="77" y="45"/>
                    <a:pt x="1" y="1"/>
                  </a:cubicBezTo>
                  <a:close/>
                </a:path>
              </a:pathLst>
            </a:custGeom>
            <a:solidFill>
              <a:srgbClr val="855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4498;p103">
              <a:extLst>
                <a:ext uri="{FF2B5EF4-FFF2-40B4-BE49-F238E27FC236}">
                  <a16:creationId xmlns:a16="http://schemas.microsoft.com/office/drawing/2014/main" id="{EB68527D-F075-54CD-85B7-08887F57AB5B}"/>
                </a:ext>
              </a:extLst>
            </p:cNvPr>
            <p:cNvSpPr/>
            <p:nvPr/>
          </p:nvSpPr>
          <p:spPr>
            <a:xfrm>
              <a:off x="2887648" y="1894820"/>
              <a:ext cx="45091" cy="64195"/>
            </a:xfrm>
            <a:custGeom>
              <a:avLst/>
              <a:gdLst/>
              <a:ahLst/>
              <a:cxnLst/>
              <a:rect l="l" t="t" r="r" b="b"/>
              <a:pathLst>
                <a:path w="2896" h="4123" extrusionOk="0">
                  <a:moveTo>
                    <a:pt x="2895" y="1"/>
                  </a:moveTo>
                  <a:lnTo>
                    <a:pt x="2895" y="1"/>
                  </a:lnTo>
                  <a:cubicBezTo>
                    <a:pt x="2818" y="122"/>
                    <a:pt x="2752" y="242"/>
                    <a:pt x="2676" y="363"/>
                  </a:cubicBezTo>
                  <a:lnTo>
                    <a:pt x="2643" y="407"/>
                  </a:lnTo>
                  <a:cubicBezTo>
                    <a:pt x="2643" y="429"/>
                    <a:pt x="2632" y="439"/>
                    <a:pt x="2621" y="461"/>
                  </a:cubicBezTo>
                  <a:lnTo>
                    <a:pt x="2566" y="549"/>
                  </a:lnTo>
                  <a:lnTo>
                    <a:pt x="2511" y="626"/>
                  </a:lnTo>
                  <a:cubicBezTo>
                    <a:pt x="1853" y="1908"/>
                    <a:pt x="988" y="3082"/>
                    <a:pt x="1" y="4079"/>
                  </a:cubicBezTo>
                  <a:cubicBezTo>
                    <a:pt x="67" y="4090"/>
                    <a:pt x="132" y="4101"/>
                    <a:pt x="198" y="4123"/>
                  </a:cubicBezTo>
                  <a:cubicBezTo>
                    <a:pt x="560" y="3750"/>
                    <a:pt x="888" y="3367"/>
                    <a:pt x="1207" y="2972"/>
                  </a:cubicBezTo>
                  <a:cubicBezTo>
                    <a:pt x="1558" y="2512"/>
                    <a:pt x="1875" y="2040"/>
                    <a:pt x="2160" y="1535"/>
                  </a:cubicBezTo>
                  <a:lnTo>
                    <a:pt x="2259" y="1350"/>
                  </a:lnTo>
                  <a:cubicBezTo>
                    <a:pt x="2281" y="1328"/>
                    <a:pt x="2292" y="1294"/>
                    <a:pt x="2314" y="1262"/>
                  </a:cubicBezTo>
                  <a:lnTo>
                    <a:pt x="2358" y="1163"/>
                  </a:lnTo>
                  <a:lnTo>
                    <a:pt x="2457" y="977"/>
                  </a:lnTo>
                  <a:cubicBezTo>
                    <a:pt x="2479" y="943"/>
                    <a:pt x="2489" y="911"/>
                    <a:pt x="2511" y="878"/>
                  </a:cubicBezTo>
                  <a:lnTo>
                    <a:pt x="2555" y="779"/>
                  </a:lnTo>
                  <a:lnTo>
                    <a:pt x="2643" y="593"/>
                  </a:lnTo>
                  <a:lnTo>
                    <a:pt x="2686" y="494"/>
                  </a:lnTo>
                  <a:cubicBezTo>
                    <a:pt x="2698" y="472"/>
                    <a:pt x="2708" y="461"/>
                    <a:pt x="2708" y="439"/>
                  </a:cubicBezTo>
                  <a:lnTo>
                    <a:pt x="2730" y="395"/>
                  </a:lnTo>
                  <a:lnTo>
                    <a:pt x="2895" y="1"/>
                  </a:lnTo>
                  <a:close/>
                </a:path>
              </a:pathLst>
            </a:custGeom>
            <a:solidFill>
              <a:srgbClr val="B18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4499;p103">
              <a:extLst>
                <a:ext uri="{FF2B5EF4-FFF2-40B4-BE49-F238E27FC236}">
                  <a16:creationId xmlns:a16="http://schemas.microsoft.com/office/drawing/2014/main" id="{B7E596EA-6184-4C31-53DA-5205CD8EC3F2}"/>
                </a:ext>
              </a:extLst>
            </p:cNvPr>
            <p:cNvSpPr/>
            <p:nvPr/>
          </p:nvSpPr>
          <p:spPr>
            <a:xfrm>
              <a:off x="2887306" y="1904551"/>
              <a:ext cx="39454" cy="53794"/>
            </a:xfrm>
            <a:custGeom>
              <a:avLst/>
              <a:gdLst/>
              <a:ahLst/>
              <a:cxnLst/>
              <a:rect l="l" t="t" r="r" b="b"/>
              <a:pathLst>
                <a:path w="2534" h="3455" extrusionOk="0">
                  <a:moveTo>
                    <a:pt x="2533" y="1"/>
                  </a:moveTo>
                  <a:lnTo>
                    <a:pt x="2467" y="99"/>
                  </a:lnTo>
                  <a:lnTo>
                    <a:pt x="2457" y="121"/>
                  </a:lnTo>
                  <a:cubicBezTo>
                    <a:pt x="1809" y="1349"/>
                    <a:pt x="966" y="2489"/>
                    <a:pt x="1" y="3444"/>
                  </a:cubicBezTo>
                  <a:cubicBezTo>
                    <a:pt x="11" y="3444"/>
                    <a:pt x="11" y="3454"/>
                    <a:pt x="23" y="3454"/>
                  </a:cubicBezTo>
                  <a:cubicBezTo>
                    <a:pt x="1010" y="2457"/>
                    <a:pt x="1875" y="1283"/>
                    <a:pt x="2533" y="1"/>
                  </a:cubicBezTo>
                  <a:close/>
                </a:path>
              </a:pathLst>
            </a:custGeom>
            <a:solidFill>
              <a:srgbClr val="976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4500;p103">
              <a:extLst>
                <a:ext uri="{FF2B5EF4-FFF2-40B4-BE49-F238E27FC236}">
                  <a16:creationId xmlns:a16="http://schemas.microsoft.com/office/drawing/2014/main" id="{93729496-778B-2339-8DEC-C86C571A9321}"/>
                </a:ext>
              </a:extLst>
            </p:cNvPr>
            <p:cNvSpPr/>
            <p:nvPr/>
          </p:nvSpPr>
          <p:spPr>
            <a:xfrm>
              <a:off x="2887306" y="1958330"/>
              <a:ext cx="3441" cy="872"/>
            </a:xfrm>
            <a:custGeom>
              <a:avLst/>
              <a:gdLst/>
              <a:ahLst/>
              <a:cxnLst/>
              <a:rect l="l" t="t" r="r" b="b"/>
              <a:pathLst>
                <a:path w="221" h="56" extrusionOk="0">
                  <a:moveTo>
                    <a:pt x="23" y="0"/>
                  </a:moveTo>
                  <a:cubicBezTo>
                    <a:pt x="11" y="0"/>
                    <a:pt x="11" y="11"/>
                    <a:pt x="1" y="22"/>
                  </a:cubicBezTo>
                  <a:cubicBezTo>
                    <a:pt x="67" y="22"/>
                    <a:pt x="143" y="44"/>
                    <a:pt x="209" y="55"/>
                  </a:cubicBezTo>
                  <a:lnTo>
                    <a:pt x="220" y="44"/>
                  </a:lnTo>
                  <a:cubicBezTo>
                    <a:pt x="154" y="22"/>
                    <a:pt x="89" y="11"/>
                    <a:pt x="23" y="0"/>
                  </a:cubicBezTo>
                  <a:close/>
                </a:path>
              </a:pathLst>
            </a:custGeom>
            <a:solidFill>
              <a:srgbClr val="9D6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4501;p103">
              <a:extLst>
                <a:ext uri="{FF2B5EF4-FFF2-40B4-BE49-F238E27FC236}">
                  <a16:creationId xmlns:a16="http://schemas.microsoft.com/office/drawing/2014/main" id="{09F4E9ED-3467-6D41-0BA6-2AC52D9EEF32}"/>
                </a:ext>
              </a:extLst>
            </p:cNvPr>
            <p:cNvSpPr/>
            <p:nvPr/>
          </p:nvSpPr>
          <p:spPr>
            <a:xfrm>
              <a:off x="2867672" y="1906435"/>
              <a:ext cx="57889" cy="66079"/>
            </a:xfrm>
            <a:custGeom>
              <a:avLst/>
              <a:gdLst/>
              <a:ahLst/>
              <a:cxnLst/>
              <a:rect l="l" t="t" r="r" b="b"/>
              <a:pathLst>
                <a:path w="3718" h="4244" extrusionOk="0">
                  <a:moveTo>
                    <a:pt x="3718" y="0"/>
                  </a:moveTo>
                  <a:lnTo>
                    <a:pt x="3674" y="66"/>
                  </a:lnTo>
                  <a:cubicBezTo>
                    <a:pt x="3662" y="99"/>
                    <a:pt x="3641" y="132"/>
                    <a:pt x="3619" y="154"/>
                  </a:cubicBezTo>
                  <a:lnTo>
                    <a:pt x="3498" y="329"/>
                  </a:lnTo>
                  <a:lnTo>
                    <a:pt x="3443" y="417"/>
                  </a:lnTo>
                  <a:cubicBezTo>
                    <a:pt x="3421" y="450"/>
                    <a:pt x="3399" y="482"/>
                    <a:pt x="3389" y="504"/>
                  </a:cubicBezTo>
                  <a:lnTo>
                    <a:pt x="3257" y="680"/>
                  </a:lnTo>
                  <a:cubicBezTo>
                    <a:pt x="2939" y="1140"/>
                    <a:pt x="2588" y="1579"/>
                    <a:pt x="2227" y="2007"/>
                  </a:cubicBezTo>
                  <a:cubicBezTo>
                    <a:pt x="1557" y="2785"/>
                    <a:pt x="812" y="3498"/>
                    <a:pt x="1" y="4134"/>
                  </a:cubicBezTo>
                  <a:cubicBezTo>
                    <a:pt x="187" y="4156"/>
                    <a:pt x="373" y="4188"/>
                    <a:pt x="549" y="4244"/>
                  </a:cubicBezTo>
                  <a:cubicBezTo>
                    <a:pt x="867" y="3980"/>
                    <a:pt x="1174" y="3695"/>
                    <a:pt x="1470" y="3388"/>
                  </a:cubicBezTo>
                  <a:cubicBezTo>
                    <a:pt x="1404" y="3377"/>
                    <a:pt x="1328" y="3355"/>
                    <a:pt x="1262" y="3355"/>
                  </a:cubicBezTo>
                  <a:cubicBezTo>
                    <a:pt x="1272" y="3344"/>
                    <a:pt x="1272" y="3333"/>
                    <a:pt x="1284" y="3333"/>
                  </a:cubicBezTo>
                  <a:cubicBezTo>
                    <a:pt x="1272" y="3333"/>
                    <a:pt x="1272" y="3323"/>
                    <a:pt x="1262" y="3323"/>
                  </a:cubicBezTo>
                  <a:cubicBezTo>
                    <a:pt x="2227" y="2368"/>
                    <a:pt x="3070" y="1228"/>
                    <a:pt x="371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4502;p103">
              <a:extLst>
                <a:ext uri="{FF2B5EF4-FFF2-40B4-BE49-F238E27FC236}">
                  <a16:creationId xmlns:a16="http://schemas.microsoft.com/office/drawing/2014/main" id="{453D28DD-8529-5B6A-6BB6-5B53726ED573}"/>
                </a:ext>
              </a:extLst>
            </p:cNvPr>
            <p:cNvSpPr/>
            <p:nvPr/>
          </p:nvSpPr>
          <p:spPr>
            <a:xfrm>
              <a:off x="2768507" y="1970786"/>
              <a:ext cx="107713" cy="36901"/>
            </a:xfrm>
            <a:custGeom>
              <a:avLst/>
              <a:gdLst/>
              <a:ahLst/>
              <a:cxnLst/>
              <a:rect l="l" t="t" r="r" b="b"/>
              <a:pathLst>
                <a:path w="6918" h="2370" extrusionOk="0">
                  <a:moveTo>
                    <a:pt x="6370" y="1"/>
                  </a:moveTo>
                  <a:cubicBezTo>
                    <a:pt x="6304" y="55"/>
                    <a:pt x="6227" y="111"/>
                    <a:pt x="6162" y="165"/>
                  </a:cubicBezTo>
                  <a:lnTo>
                    <a:pt x="5821" y="417"/>
                  </a:lnTo>
                  <a:cubicBezTo>
                    <a:pt x="5712" y="494"/>
                    <a:pt x="5592" y="571"/>
                    <a:pt x="5482" y="659"/>
                  </a:cubicBezTo>
                  <a:cubicBezTo>
                    <a:pt x="5251" y="812"/>
                    <a:pt x="5021" y="966"/>
                    <a:pt x="4780" y="1097"/>
                  </a:cubicBezTo>
                  <a:cubicBezTo>
                    <a:pt x="4298" y="1382"/>
                    <a:pt x="3794" y="1624"/>
                    <a:pt x="3278" y="1799"/>
                  </a:cubicBezTo>
                  <a:cubicBezTo>
                    <a:pt x="2752" y="1985"/>
                    <a:pt x="2215" y="2116"/>
                    <a:pt x="1655" y="2150"/>
                  </a:cubicBezTo>
                  <a:cubicBezTo>
                    <a:pt x="1546" y="2160"/>
                    <a:pt x="1436" y="2160"/>
                    <a:pt x="1326" y="2160"/>
                  </a:cubicBezTo>
                  <a:cubicBezTo>
                    <a:pt x="1151" y="2160"/>
                    <a:pt x="987" y="2160"/>
                    <a:pt x="822" y="2138"/>
                  </a:cubicBezTo>
                  <a:cubicBezTo>
                    <a:pt x="548" y="2106"/>
                    <a:pt x="274" y="2051"/>
                    <a:pt x="0" y="1963"/>
                  </a:cubicBezTo>
                  <a:lnTo>
                    <a:pt x="0" y="1963"/>
                  </a:lnTo>
                  <a:cubicBezTo>
                    <a:pt x="504" y="2216"/>
                    <a:pt x="1085" y="2347"/>
                    <a:pt x="1655" y="2358"/>
                  </a:cubicBezTo>
                  <a:cubicBezTo>
                    <a:pt x="1699" y="2369"/>
                    <a:pt x="1743" y="2369"/>
                    <a:pt x="1787" y="2369"/>
                  </a:cubicBezTo>
                  <a:cubicBezTo>
                    <a:pt x="2039" y="2369"/>
                    <a:pt x="2281" y="2347"/>
                    <a:pt x="2532" y="2314"/>
                  </a:cubicBezTo>
                  <a:cubicBezTo>
                    <a:pt x="2598" y="2303"/>
                    <a:pt x="2675" y="2292"/>
                    <a:pt x="2741" y="2270"/>
                  </a:cubicBezTo>
                  <a:lnTo>
                    <a:pt x="2851" y="2259"/>
                  </a:lnTo>
                  <a:cubicBezTo>
                    <a:pt x="2883" y="2248"/>
                    <a:pt x="2916" y="2237"/>
                    <a:pt x="2960" y="2226"/>
                  </a:cubicBezTo>
                  <a:cubicBezTo>
                    <a:pt x="2993" y="2226"/>
                    <a:pt x="3026" y="2216"/>
                    <a:pt x="3059" y="2204"/>
                  </a:cubicBezTo>
                  <a:lnTo>
                    <a:pt x="3168" y="2182"/>
                  </a:lnTo>
                  <a:cubicBezTo>
                    <a:pt x="3234" y="2160"/>
                    <a:pt x="3311" y="2138"/>
                    <a:pt x="3377" y="2128"/>
                  </a:cubicBezTo>
                  <a:cubicBezTo>
                    <a:pt x="3443" y="2106"/>
                    <a:pt x="3519" y="2084"/>
                    <a:pt x="3585" y="2062"/>
                  </a:cubicBezTo>
                  <a:cubicBezTo>
                    <a:pt x="3651" y="2040"/>
                    <a:pt x="3716" y="2018"/>
                    <a:pt x="3794" y="1985"/>
                  </a:cubicBezTo>
                  <a:cubicBezTo>
                    <a:pt x="3925" y="1941"/>
                    <a:pt x="4057" y="1887"/>
                    <a:pt x="4199" y="1831"/>
                  </a:cubicBezTo>
                  <a:cubicBezTo>
                    <a:pt x="4462" y="1722"/>
                    <a:pt x="4725" y="1590"/>
                    <a:pt x="4978" y="1459"/>
                  </a:cubicBezTo>
                  <a:cubicBezTo>
                    <a:pt x="5043" y="1415"/>
                    <a:pt x="5098" y="1382"/>
                    <a:pt x="5164" y="1349"/>
                  </a:cubicBezTo>
                  <a:cubicBezTo>
                    <a:pt x="5229" y="1317"/>
                    <a:pt x="5285" y="1273"/>
                    <a:pt x="5350" y="1239"/>
                  </a:cubicBezTo>
                  <a:cubicBezTo>
                    <a:pt x="5416" y="1195"/>
                    <a:pt x="5471" y="1163"/>
                    <a:pt x="5536" y="1130"/>
                  </a:cubicBezTo>
                  <a:lnTo>
                    <a:pt x="5624" y="1064"/>
                  </a:lnTo>
                  <a:cubicBezTo>
                    <a:pt x="5657" y="1042"/>
                    <a:pt x="5690" y="1031"/>
                    <a:pt x="5712" y="1010"/>
                  </a:cubicBezTo>
                  <a:lnTo>
                    <a:pt x="5899" y="888"/>
                  </a:lnTo>
                  <a:lnTo>
                    <a:pt x="5986" y="823"/>
                  </a:lnTo>
                  <a:cubicBezTo>
                    <a:pt x="6008" y="801"/>
                    <a:pt x="6041" y="790"/>
                    <a:pt x="6074" y="768"/>
                  </a:cubicBezTo>
                  <a:lnTo>
                    <a:pt x="6425" y="505"/>
                  </a:lnTo>
                  <a:cubicBezTo>
                    <a:pt x="6589" y="384"/>
                    <a:pt x="6754" y="253"/>
                    <a:pt x="6918" y="111"/>
                  </a:cubicBezTo>
                  <a:cubicBezTo>
                    <a:pt x="6742" y="55"/>
                    <a:pt x="6556" y="23"/>
                    <a:pt x="637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4503;p103">
              <a:extLst>
                <a:ext uri="{FF2B5EF4-FFF2-40B4-BE49-F238E27FC236}">
                  <a16:creationId xmlns:a16="http://schemas.microsoft.com/office/drawing/2014/main" id="{29DD0232-D230-B0F3-B892-A7A20875874B}"/>
                </a:ext>
              </a:extLst>
            </p:cNvPr>
            <p:cNvSpPr/>
            <p:nvPr/>
          </p:nvSpPr>
          <p:spPr>
            <a:xfrm>
              <a:off x="2905071" y="1988707"/>
              <a:ext cx="1884" cy="26827"/>
            </a:xfrm>
            <a:custGeom>
              <a:avLst/>
              <a:gdLst/>
              <a:ahLst/>
              <a:cxnLst/>
              <a:rect l="l" t="t" r="r" b="b"/>
              <a:pathLst>
                <a:path w="121" h="1723" extrusionOk="0">
                  <a:moveTo>
                    <a:pt x="54" y="1"/>
                  </a:moveTo>
                  <a:cubicBezTo>
                    <a:pt x="66" y="439"/>
                    <a:pt x="54" y="867"/>
                    <a:pt x="0" y="1294"/>
                  </a:cubicBezTo>
                  <a:cubicBezTo>
                    <a:pt x="33" y="1437"/>
                    <a:pt x="66" y="1579"/>
                    <a:pt x="76" y="1722"/>
                  </a:cubicBezTo>
                  <a:cubicBezTo>
                    <a:pt x="88" y="1645"/>
                    <a:pt x="98" y="1557"/>
                    <a:pt x="98" y="1470"/>
                  </a:cubicBezTo>
                  <a:cubicBezTo>
                    <a:pt x="120" y="1229"/>
                    <a:pt x="120" y="987"/>
                    <a:pt x="110" y="736"/>
                  </a:cubicBezTo>
                  <a:cubicBezTo>
                    <a:pt x="110" y="494"/>
                    <a:pt x="88" y="253"/>
                    <a:pt x="54" y="1"/>
                  </a:cubicBezTo>
                  <a:close/>
                </a:path>
              </a:pathLst>
            </a:custGeom>
            <a:solidFill>
              <a:srgbClr val="855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4504;p103">
              <a:extLst>
                <a:ext uri="{FF2B5EF4-FFF2-40B4-BE49-F238E27FC236}">
                  <a16:creationId xmlns:a16="http://schemas.microsoft.com/office/drawing/2014/main" id="{A3D4C25E-58A6-ADFD-1A28-D7E4F0E8FDA0}"/>
                </a:ext>
              </a:extLst>
            </p:cNvPr>
            <p:cNvSpPr/>
            <p:nvPr/>
          </p:nvSpPr>
          <p:spPr>
            <a:xfrm>
              <a:off x="2634496" y="2008854"/>
              <a:ext cx="271774" cy="138620"/>
            </a:xfrm>
            <a:custGeom>
              <a:avLst/>
              <a:gdLst/>
              <a:ahLst/>
              <a:cxnLst/>
              <a:rect l="l" t="t" r="r" b="b"/>
              <a:pathLst>
                <a:path w="17455" h="8903" extrusionOk="0">
                  <a:moveTo>
                    <a:pt x="17378" y="0"/>
                  </a:moveTo>
                  <a:cubicBezTo>
                    <a:pt x="17323" y="538"/>
                    <a:pt x="17203" y="1064"/>
                    <a:pt x="17027" y="1579"/>
                  </a:cubicBezTo>
                  <a:cubicBezTo>
                    <a:pt x="16874" y="2040"/>
                    <a:pt x="16676" y="2478"/>
                    <a:pt x="16446" y="2895"/>
                  </a:cubicBezTo>
                  <a:cubicBezTo>
                    <a:pt x="16326" y="3104"/>
                    <a:pt x="16194" y="3301"/>
                    <a:pt x="16051" y="3498"/>
                  </a:cubicBezTo>
                  <a:cubicBezTo>
                    <a:pt x="15909" y="3684"/>
                    <a:pt x="15766" y="3871"/>
                    <a:pt x="15602" y="4046"/>
                  </a:cubicBezTo>
                  <a:cubicBezTo>
                    <a:pt x="15448" y="4222"/>
                    <a:pt x="15273" y="4397"/>
                    <a:pt x="15098" y="4551"/>
                  </a:cubicBezTo>
                  <a:cubicBezTo>
                    <a:pt x="14922" y="4704"/>
                    <a:pt x="14735" y="4858"/>
                    <a:pt x="14538" y="5000"/>
                  </a:cubicBezTo>
                  <a:cubicBezTo>
                    <a:pt x="14155" y="5274"/>
                    <a:pt x="13738" y="5504"/>
                    <a:pt x="13300" y="5691"/>
                  </a:cubicBezTo>
                  <a:cubicBezTo>
                    <a:pt x="13091" y="5789"/>
                    <a:pt x="12861" y="5866"/>
                    <a:pt x="12642" y="5943"/>
                  </a:cubicBezTo>
                  <a:cubicBezTo>
                    <a:pt x="12411" y="6009"/>
                    <a:pt x="12181" y="6064"/>
                    <a:pt x="11951" y="6108"/>
                  </a:cubicBezTo>
                  <a:cubicBezTo>
                    <a:pt x="11611" y="6162"/>
                    <a:pt x="11260" y="6195"/>
                    <a:pt x="10909" y="6195"/>
                  </a:cubicBezTo>
                  <a:cubicBezTo>
                    <a:pt x="10788" y="6195"/>
                    <a:pt x="10668" y="6195"/>
                    <a:pt x="10537" y="6184"/>
                  </a:cubicBezTo>
                  <a:cubicBezTo>
                    <a:pt x="10065" y="6162"/>
                    <a:pt x="9594" y="6086"/>
                    <a:pt x="9122" y="5998"/>
                  </a:cubicBezTo>
                  <a:cubicBezTo>
                    <a:pt x="8640" y="5899"/>
                    <a:pt x="8169" y="5801"/>
                    <a:pt x="7686" y="5702"/>
                  </a:cubicBezTo>
                  <a:cubicBezTo>
                    <a:pt x="7204" y="5603"/>
                    <a:pt x="6710" y="5526"/>
                    <a:pt x="6206" y="5494"/>
                  </a:cubicBezTo>
                  <a:cubicBezTo>
                    <a:pt x="6063" y="5482"/>
                    <a:pt x="5910" y="5482"/>
                    <a:pt x="5756" y="5482"/>
                  </a:cubicBezTo>
                  <a:lnTo>
                    <a:pt x="5460" y="5482"/>
                  </a:lnTo>
                  <a:cubicBezTo>
                    <a:pt x="5208" y="5504"/>
                    <a:pt x="4956" y="5526"/>
                    <a:pt x="4704" y="5570"/>
                  </a:cubicBezTo>
                  <a:cubicBezTo>
                    <a:pt x="3717" y="5757"/>
                    <a:pt x="2785" y="6162"/>
                    <a:pt x="1974" y="6722"/>
                  </a:cubicBezTo>
                  <a:cubicBezTo>
                    <a:pt x="1568" y="7007"/>
                    <a:pt x="1184" y="7336"/>
                    <a:pt x="855" y="7697"/>
                  </a:cubicBezTo>
                  <a:cubicBezTo>
                    <a:pt x="691" y="7884"/>
                    <a:pt x="538" y="8081"/>
                    <a:pt x="395" y="8278"/>
                  </a:cubicBezTo>
                  <a:cubicBezTo>
                    <a:pt x="253" y="8476"/>
                    <a:pt x="121" y="8684"/>
                    <a:pt x="0" y="8903"/>
                  </a:cubicBezTo>
                  <a:lnTo>
                    <a:pt x="110" y="8749"/>
                  </a:lnTo>
                  <a:lnTo>
                    <a:pt x="219" y="8596"/>
                  </a:lnTo>
                  <a:lnTo>
                    <a:pt x="329" y="8454"/>
                  </a:lnTo>
                  <a:lnTo>
                    <a:pt x="439" y="8311"/>
                  </a:lnTo>
                  <a:cubicBezTo>
                    <a:pt x="603" y="8125"/>
                    <a:pt x="767" y="7950"/>
                    <a:pt x="943" y="7785"/>
                  </a:cubicBezTo>
                  <a:cubicBezTo>
                    <a:pt x="1294" y="7456"/>
                    <a:pt x="1678" y="7160"/>
                    <a:pt x="2083" y="6897"/>
                  </a:cubicBezTo>
                  <a:cubicBezTo>
                    <a:pt x="2906" y="6393"/>
                    <a:pt x="3815" y="6052"/>
                    <a:pt x="4758" y="5910"/>
                  </a:cubicBezTo>
                  <a:cubicBezTo>
                    <a:pt x="5000" y="5877"/>
                    <a:pt x="5230" y="5855"/>
                    <a:pt x="5471" y="5845"/>
                  </a:cubicBezTo>
                  <a:lnTo>
                    <a:pt x="5603" y="5845"/>
                  </a:lnTo>
                  <a:cubicBezTo>
                    <a:pt x="5800" y="5845"/>
                    <a:pt x="5986" y="5855"/>
                    <a:pt x="6184" y="5877"/>
                  </a:cubicBezTo>
                  <a:cubicBezTo>
                    <a:pt x="6655" y="5921"/>
                    <a:pt x="7127" y="5998"/>
                    <a:pt x="7598" y="6096"/>
                  </a:cubicBezTo>
                  <a:cubicBezTo>
                    <a:pt x="8081" y="6206"/>
                    <a:pt x="8552" y="6316"/>
                    <a:pt x="9034" y="6415"/>
                  </a:cubicBezTo>
                  <a:cubicBezTo>
                    <a:pt x="9517" y="6502"/>
                    <a:pt x="10010" y="6579"/>
                    <a:pt x="10515" y="6612"/>
                  </a:cubicBezTo>
                  <a:cubicBezTo>
                    <a:pt x="10635" y="6623"/>
                    <a:pt x="10766" y="6623"/>
                    <a:pt x="10888" y="6623"/>
                  </a:cubicBezTo>
                  <a:cubicBezTo>
                    <a:pt x="11271" y="6623"/>
                    <a:pt x="11655" y="6590"/>
                    <a:pt x="12028" y="6524"/>
                  </a:cubicBezTo>
                  <a:cubicBezTo>
                    <a:pt x="12521" y="6425"/>
                    <a:pt x="13003" y="6272"/>
                    <a:pt x="13464" y="6064"/>
                  </a:cubicBezTo>
                  <a:cubicBezTo>
                    <a:pt x="14385" y="5658"/>
                    <a:pt x="15207" y="5033"/>
                    <a:pt x="15854" y="4266"/>
                  </a:cubicBezTo>
                  <a:cubicBezTo>
                    <a:pt x="16019" y="4079"/>
                    <a:pt x="16172" y="3882"/>
                    <a:pt x="16304" y="3674"/>
                  </a:cubicBezTo>
                  <a:cubicBezTo>
                    <a:pt x="16446" y="3465"/>
                    <a:pt x="16577" y="3246"/>
                    <a:pt x="16687" y="3026"/>
                  </a:cubicBezTo>
                  <a:cubicBezTo>
                    <a:pt x="16918" y="2588"/>
                    <a:pt x="17093" y="2117"/>
                    <a:pt x="17235" y="1645"/>
                  </a:cubicBezTo>
                  <a:cubicBezTo>
                    <a:pt x="17345" y="1240"/>
                    <a:pt x="17422" y="834"/>
                    <a:pt x="17454" y="428"/>
                  </a:cubicBezTo>
                  <a:cubicBezTo>
                    <a:pt x="17444" y="285"/>
                    <a:pt x="17411" y="143"/>
                    <a:pt x="1737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4505;p103">
              <a:extLst>
                <a:ext uri="{FF2B5EF4-FFF2-40B4-BE49-F238E27FC236}">
                  <a16:creationId xmlns:a16="http://schemas.microsoft.com/office/drawing/2014/main" id="{2E795B27-9C7A-351C-B574-EE92493F1B65}"/>
                </a:ext>
              </a:extLst>
            </p:cNvPr>
            <p:cNvSpPr/>
            <p:nvPr/>
          </p:nvSpPr>
          <p:spPr>
            <a:xfrm>
              <a:off x="2781975" y="1783868"/>
              <a:ext cx="151605" cy="93560"/>
            </a:xfrm>
            <a:custGeom>
              <a:avLst/>
              <a:gdLst/>
              <a:ahLst/>
              <a:cxnLst/>
              <a:rect l="l" t="t" r="r" b="b"/>
              <a:pathLst>
                <a:path w="9737" h="6009" extrusionOk="0">
                  <a:moveTo>
                    <a:pt x="5921" y="0"/>
                  </a:moveTo>
                  <a:cubicBezTo>
                    <a:pt x="5636" y="0"/>
                    <a:pt x="5362" y="33"/>
                    <a:pt x="5088" y="77"/>
                  </a:cubicBezTo>
                  <a:cubicBezTo>
                    <a:pt x="4792" y="132"/>
                    <a:pt x="4496" y="197"/>
                    <a:pt x="4211" y="275"/>
                  </a:cubicBezTo>
                  <a:cubicBezTo>
                    <a:pt x="4069" y="318"/>
                    <a:pt x="3926" y="362"/>
                    <a:pt x="3794" y="406"/>
                  </a:cubicBezTo>
                  <a:lnTo>
                    <a:pt x="3586" y="482"/>
                  </a:lnTo>
                  <a:lnTo>
                    <a:pt x="3378" y="548"/>
                  </a:lnTo>
                  <a:cubicBezTo>
                    <a:pt x="2819" y="735"/>
                    <a:pt x="2271" y="932"/>
                    <a:pt x="1711" y="1075"/>
                  </a:cubicBezTo>
                  <a:cubicBezTo>
                    <a:pt x="1437" y="1140"/>
                    <a:pt x="1152" y="1184"/>
                    <a:pt x="867" y="1217"/>
                  </a:cubicBezTo>
                  <a:cubicBezTo>
                    <a:pt x="736" y="1228"/>
                    <a:pt x="604" y="1239"/>
                    <a:pt x="473" y="1239"/>
                  </a:cubicBezTo>
                  <a:cubicBezTo>
                    <a:pt x="308" y="1239"/>
                    <a:pt x="154" y="1228"/>
                    <a:pt x="1" y="1206"/>
                  </a:cubicBezTo>
                  <a:lnTo>
                    <a:pt x="1" y="1206"/>
                  </a:lnTo>
                  <a:cubicBezTo>
                    <a:pt x="67" y="1228"/>
                    <a:pt x="144" y="1239"/>
                    <a:pt x="210" y="1261"/>
                  </a:cubicBezTo>
                  <a:lnTo>
                    <a:pt x="319" y="1283"/>
                  </a:lnTo>
                  <a:lnTo>
                    <a:pt x="374" y="1294"/>
                  </a:lnTo>
                  <a:lnTo>
                    <a:pt x="429" y="1294"/>
                  </a:lnTo>
                  <a:lnTo>
                    <a:pt x="538" y="1316"/>
                  </a:lnTo>
                  <a:lnTo>
                    <a:pt x="593" y="1316"/>
                  </a:lnTo>
                  <a:cubicBezTo>
                    <a:pt x="615" y="1316"/>
                    <a:pt x="626" y="1316"/>
                    <a:pt x="648" y="1327"/>
                  </a:cubicBezTo>
                  <a:lnTo>
                    <a:pt x="758" y="1327"/>
                  </a:lnTo>
                  <a:cubicBezTo>
                    <a:pt x="780" y="1327"/>
                    <a:pt x="802" y="1338"/>
                    <a:pt x="812" y="1338"/>
                  </a:cubicBezTo>
                  <a:lnTo>
                    <a:pt x="987" y="1338"/>
                  </a:lnTo>
                  <a:cubicBezTo>
                    <a:pt x="1240" y="1338"/>
                    <a:pt x="1503" y="1316"/>
                    <a:pt x="1755" y="1272"/>
                  </a:cubicBezTo>
                  <a:cubicBezTo>
                    <a:pt x="2051" y="1228"/>
                    <a:pt x="2336" y="1174"/>
                    <a:pt x="2622" y="1096"/>
                  </a:cubicBezTo>
                  <a:cubicBezTo>
                    <a:pt x="2698" y="1086"/>
                    <a:pt x="2764" y="1064"/>
                    <a:pt x="2841" y="1042"/>
                  </a:cubicBezTo>
                  <a:lnTo>
                    <a:pt x="3049" y="987"/>
                  </a:lnTo>
                  <a:cubicBezTo>
                    <a:pt x="3192" y="943"/>
                    <a:pt x="3334" y="910"/>
                    <a:pt x="3477" y="867"/>
                  </a:cubicBezTo>
                  <a:lnTo>
                    <a:pt x="3685" y="811"/>
                  </a:lnTo>
                  <a:lnTo>
                    <a:pt x="3893" y="757"/>
                  </a:lnTo>
                  <a:lnTo>
                    <a:pt x="4101" y="702"/>
                  </a:lnTo>
                  <a:cubicBezTo>
                    <a:pt x="4167" y="680"/>
                    <a:pt x="4244" y="658"/>
                    <a:pt x="4310" y="647"/>
                  </a:cubicBezTo>
                  <a:cubicBezTo>
                    <a:pt x="4595" y="582"/>
                    <a:pt x="4869" y="516"/>
                    <a:pt x="5143" y="472"/>
                  </a:cubicBezTo>
                  <a:lnTo>
                    <a:pt x="5253" y="461"/>
                  </a:lnTo>
                  <a:cubicBezTo>
                    <a:pt x="5285" y="461"/>
                    <a:pt x="5319" y="450"/>
                    <a:pt x="5362" y="450"/>
                  </a:cubicBezTo>
                  <a:lnTo>
                    <a:pt x="5461" y="439"/>
                  </a:lnTo>
                  <a:lnTo>
                    <a:pt x="5570" y="428"/>
                  </a:lnTo>
                  <a:lnTo>
                    <a:pt x="6086" y="428"/>
                  </a:lnTo>
                  <a:lnTo>
                    <a:pt x="6184" y="439"/>
                  </a:lnTo>
                  <a:lnTo>
                    <a:pt x="6240" y="439"/>
                  </a:lnTo>
                  <a:lnTo>
                    <a:pt x="6294" y="450"/>
                  </a:lnTo>
                  <a:lnTo>
                    <a:pt x="6393" y="461"/>
                  </a:lnTo>
                  <a:lnTo>
                    <a:pt x="6415" y="461"/>
                  </a:lnTo>
                  <a:cubicBezTo>
                    <a:pt x="6426" y="461"/>
                    <a:pt x="6437" y="472"/>
                    <a:pt x="6447" y="472"/>
                  </a:cubicBezTo>
                  <a:lnTo>
                    <a:pt x="6491" y="482"/>
                  </a:lnTo>
                  <a:lnTo>
                    <a:pt x="6601" y="494"/>
                  </a:lnTo>
                  <a:lnTo>
                    <a:pt x="6700" y="516"/>
                  </a:lnTo>
                  <a:lnTo>
                    <a:pt x="6798" y="548"/>
                  </a:lnTo>
                  <a:cubicBezTo>
                    <a:pt x="7061" y="614"/>
                    <a:pt x="7314" y="724"/>
                    <a:pt x="7555" y="855"/>
                  </a:cubicBezTo>
                  <a:cubicBezTo>
                    <a:pt x="7796" y="987"/>
                    <a:pt x="8016" y="1152"/>
                    <a:pt x="8224" y="1338"/>
                  </a:cubicBezTo>
                  <a:lnTo>
                    <a:pt x="8257" y="1371"/>
                  </a:lnTo>
                  <a:cubicBezTo>
                    <a:pt x="8267" y="1381"/>
                    <a:pt x="8279" y="1393"/>
                    <a:pt x="8301" y="1403"/>
                  </a:cubicBezTo>
                  <a:lnTo>
                    <a:pt x="8367" y="1481"/>
                  </a:lnTo>
                  <a:lnTo>
                    <a:pt x="8389" y="1503"/>
                  </a:lnTo>
                  <a:lnTo>
                    <a:pt x="8399" y="1524"/>
                  </a:lnTo>
                  <a:lnTo>
                    <a:pt x="8443" y="1557"/>
                  </a:lnTo>
                  <a:cubicBezTo>
                    <a:pt x="8465" y="1579"/>
                    <a:pt x="8487" y="1612"/>
                    <a:pt x="8509" y="1634"/>
                  </a:cubicBezTo>
                  <a:lnTo>
                    <a:pt x="8574" y="1710"/>
                  </a:lnTo>
                  <a:cubicBezTo>
                    <a:pt x="8596" y="1744"/>
                    <a:pt x="8618" y="1766"/>
                    <a:pt x="8640" y="1798"/>
                  </a:cubicBezTo>
                  <a:cubicBezTo>
                    <a:pt x="8674" y="1853"/>
                    <a:pt x="8717" y="1908"/>
                    <a:pt x="8761" y="1963"/>
                  </a:cubicBezTo>
                  <a:cubicBezTo>
                    <a:pt x="8838" y="2083"/>
                    <a:pt x="8903" y="2204"/>
                    <a:pt x="8969" y="2324"/>
                  </a:cubicBezTo>
                  <a:cubicBezTo>
                    <a:pt x="9035" y="2445"/>
                    <a:pt x="9090" y="2577"/>
                    <a:pt x="9145" y="2709"/>
                  </a:cubicBezTo>
                  <a:cubicBezTo>
                    <a:pt x="9353" y="3223"/>
                    <a:pt x="9473" y="3783"/>
                    <a:pt x="9452" y="4353"/>
                  </a:cubicBezTo>
                  <a:lnTo>
                    <a:pt x="9452" y="4408"/>
                  </a:lnTo>
                  <a:lnTo>
                    <a:pt x="9452" y="4441"/>
                  </a:lnTo>
                  <a:lnTo>
                    <a:pt x="9452" y="4463"/>
                  </a:lnTo>
                  <a:lnTo>
                    <a:pt x="9441" y="4572"/>
                  </a:lnTo>
                  <a:lnTo>
                    <a:pt x="9441" y="4671"/>
                  </a:lnTo>
                  <a:cubicBezTo>
                    <a:pt x="9430" y="4693"/>
                    <a:pt x="9430" y="4714"/>
                    <a:pt x="9430" y="4726"/>
                  </a:cubicBezTo>
                  <a:lnTo>
                    <a:pt x="9419" y="4780"/>
                  </a:lnTo>
                  <a:cubicBezTo>
                    <a:pt x="9408" y="4923"/>
                    <a:pt x="9375" y="5065"/>
                    <a:pt x="9342" y="5197"/>
                  </a:cubicBezTo>
                  <a:cubicBezTo>
                    <a:pt x="9331" y="5241"/>
                    <a:pt x="9320" y="5274"/>
                    <a:pt x="9309" y="5307"/>
                  </a:cubicBezTo>
                  <a:lnTo>
                    <a:pt x="9276" y="5406"/>
                  </a:lnTo>
                  <a:cubicBezTo>
                    <a:pt x="9266" y="5438"/>
                    <a:pt x="9254" y="5482"/>
                    <a:pt x="9244" y="5515"/>
                  </a:cubicBezTo>
                  <a:lnTo>
                    <a:pt x="9200" y="5614"/>
                  </a:lnTo>
                  <a:lnTo>
                    <a:pt x="9166" y="5713"/>
                  </a:lnTo>
                  <a:cubicBezTo>
                    <a:pt x="9156" y="5735"/>
                    <a:pt x="9145" y="5745"/>
                    <a:pt x="9145" y="5767"/>
                  </a:cubicBezTo>
                  <a:lnTo>
                    <a:pt x="9123" y="5811"/>
                  </a:lnTo>
                  <a:lnTo>
                    <a:pt x="9024" y="6008"/>
                  </a:lnTo>
                  <a:cubicBezTo>
                    <a:pt x="9112" y="5888"/>
                    <a:pt x="9188" y="5767"/>
                    <a:pt x="9266" y="5635"/>
                  </a:cubicBezTo>
                  <a:cubicBezTo>
                    <a:pt x="9331" y="5515"/>
                    <a:pt x="9397" y="5372"/>
                    <a:pt x="9452" y="5241"/>
                  </a:cubicBezTo>
                  <a:cubicBezTo>
                    <a:pt x="9507" y="5099"/>
                    <a:pt x="9551" y="4956"/>
                    <a:pt x="9583" y="4814"/>
                  </a:cubicBezTo>
                  <a:cubicBezTo>
                    <a:pt x="9605" y="4736"/>
                    <a:pt x="9616" y="4671"/>
                    <a:pt x="9638" y="4594"/>
                  </a:cubicBezTo>
                  <a:lnTo>
                    <a:pt x="9649" y="4485"/>
                  </a:lnTo>
                  <a:lnTo>
                    <a:pt x="9660" y="4451"/>
                  </a:lnTo>
                  <a:lnTo>
                    <a:pt x="9660" y="4429"/>
                  </a:lnTo>
                  <a:lnTo>
                    <a:pt x="9671" y="4375"/>
                  </a:lnTo>
                  <a:cubicBezTo>
                    <a:pt x="9737" y="3772"/>
                    <a:pt x="9660" y="3158"/>
                    <a:pt x="9463" y="2588"/>
                  </a:cubicBezTo>
                  <a:cubicBezTo>
                    <a:pt x="9364" y="2302"/>
                    <a:pt x="9232" y="2017"/>
                    <a:pt x="9079" y="1766"/>
                  </a:cubicBezTo>
                  <a:lnTo>
                    <a:pt x="8947" y="1568"/>
                  </a:lnTo>
                  <a:cubicBezTo>
                    <a:pt x="8937" y="1557"/>
                    <a:pt x="8925" y="1535"/>
                    <a:pt x="8915" y="1524"/>
                  </a:cubicBezTo>
                  <a:lnTo>
                    <a:pt x="8881" y="1481"/>
                  </a:lnTo>
                  <a:lnTo>
                    <a:pt x="8816" y="1381"/>
                  </a:lnTo>
                  <a:cubicBezTo>
                    <a:pt x="8783" y="1349"/>
                    <a:pt x="8761" y="1327"/>
                    <a:pt x="8739" y="1294"/>
                  </a:cubicBezTo>
                  <a:lnTo>
                    <a:pt x="8695" y="1250"/>
                  </a:lnTo>
                  <a:lnTo>
                    <a:pt x="8684" y="1228"/>
                  </a:lnTo>
                  <a:lnTo>
                    <a:pt x="8662" y="1206"/>
                  </a:lnTo>
                  <a:lnTo>
                    <a:pt x="8586" y="1118"/>
                  </a:lnTo>
                  <a:cubicBezTo>
                    <a:pt x="8564" y="1108"/>
                    <a:pt x="8553" y="1096"/>
                    <a:pt x="8542" y="1086"/>
                  </a:cubicBezTo>
                  <a:lnTo>
                    <a:pt x="8498" y="1042"/>
                  </a:lnTo>
                  <a:lnTo>
                    <a:pt x="8421" y="965"/>
                  </a:lnTo>
                  <a:lnTo>
                    <a:pt x="8377" y="921"/>
                  </a:lnTo>
                  <a:lnTo>
                    <a:pt x="8333" y="889"/>
                  </a:lnTo>
                  <a:lnTo>
                    <a:pt x="8289" y="845"/>
                  </a:lnTo>
                  <a:cubicBezTo>
                    <a:pt x="8267" y="833"/>
                    <a:pt x="8257" y="823"/>
                    <a:pt x="8246" y="811"/>
                  </a:cubicBezTo>
                  <a:lnTo>
                    <a:pt x="8147" y="746"/>
                  </a:lnTo>
                  <a:lnTo>
                    <a:pt x="8103" y="702"/>
                  </a:lnTo>
                  <a:lnTo>
                    <a:pt x="8060" y="669"/>
                  </a:lnTo>
                  <a:lnTo>
                    <a:pt x="7960" y="604"/>
                  </a:lnTo>
                  <a:cubicBezTo>
                    <a:pt x="7939" y="592"/>
                    <a:pt x="7928" y="592"/>
                    <a:pt x="7906" y="582"/>
                  </a:cubicBezTo>
                  <a:lnTo>
                    <a:pt x="7862" y="548"/>
                  </a:lnTo>
                  <a:lnTo>
                    <a:pt x="7763" y="482"/>
                  </a:lnTo>
                  <a:cubicBezTo>
                    <a:pt x="7489" y="340"/>
                    <a:pt x="7204" y="219"/>
                    <a:pt x="6908" y="132"/>
                  </a:cubicBezTo>
                  <a:cubicBezTo>
                    <a:pt x="6876" y="121"/>
                    <a:pt x="6832" y="110"/>
                    <a:pt x="6798" y="99"/>
                  </a:cubicBezTo>
                  <a:lnTo>
                    <a:pt x="6678" y="77"/>
                  </a:lnTo>
                  <a:cubicBezTo>
                    <a:pt x="6645" y="66"/>
                    <a:pt x="6601" y="66"/>
                    <a:pt x="6569" y="55"/>
                  </a:cubicBezTo>
                  <a:lnTo>
                    <a:pt x="6513" y="44"/>
                  </a:lnTo>
                  <a:lnTo>
                    <a:pt x="6481" y="44"/>
                  </a:lnTo>
                  <a:lnTo>
                    <a:pt x="6459" y="33"/>
                  </a:lnTo>
                  <a:lnTo>
                    <a:pt x="6338" y="22"/>
                  </a:lnTo>
                  <a:lnTo>
                    <a:pt x="6283" y="22"/>
                  </a:lnTo>
                  <a:cubicBezTo>
                    <a:pt x="6262" y="11"/>
                    <a:pt x="6240" y="11"/>
                    <a:pt x="6228" y="11"/>
                  </a:cubicBezTo>
                  <a:lnTo>
                    <a:pt x="6108" y="11"/>
                  </a:lnTo>
                  <a:cubicBezTo>
                    <a:pt x="6086" y="0"/>
                    <a:pt x="6075" y="0"/>
                    <a:pt x="605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4506;p103">
              <a:extLst>
                <a:ext uri="{FF2B5EF4-FFF2-40B4-BE49-F238E27FC236}">
                  <a16:creationId xmlns:a16="http://schemas.microsoft.com/office/drawing/2014/main" id="{99DC86F5-132B-1504-85D5-DD72F166EB1C}"/>
                </a:ext>
              </a:extLst>
            </p:cNvPr>
            <p:cNvSpPr/>
            <p:nvPr/>
          </p:nvSpPr>
          <p:spPr>
            <a:xfrm>
              <a:off x="2076280" y="1809309"/>
              <a:ext cx="146825" cy="202285"/>
            </a:xfrm>
            <a:custGeom>
              <a:avLst/>
              <a:gdLst/>
              <a:ahLst/>
              <a:cxnLst/>
              <a:rect l="l" t="t" r="r" b="b"/>
              <a:pathLst>
                <a:path w="9430" h="12992" extrusionOk="0">
                  <a:moveTo>
                    <a:pt x="9429" y="0"/>
                  </a:moveTo>
                  <a:lnTo>
                    <a:pt x="9429" y="0"/>
                  </a:lnTo>
                  <a:cubicBezTo>
                    <a:pt x="9144" y="44"/>
                    <a:pt x="8871" y="88"/>
                    <a:pt x="8596" y="142"/>
                  </a:cubicBezTo>
                  <a:lnTo>
                    <a:pt x="7971" y="274"/>
                  </a:lnTo>
                  <a:cubicBezTo>
                    <a:pt x="7872" y="307"/>
                    <a:pt x="7763" y="329"/>
                    <a:pt x="7665" y="351"/>
                  </a:cubicBezTo>
                  <a:lnTo>
                    <a:pt x="7511" y="395"/>
                  </a:lnTo>
                  <a:lnTo>
                    <a:pt x="7358" y="427"/>
                  </a:lnTo>
                  <a:cubicBezTo>
                    <a:pt x="7302" y="449"/>
                    <a:pt x="7258" y="461"/>
                    <a:pt x="7204" y="471"/>
                  </a:cubicBezTo>
                  <a:cubicBezTo>
                    <a:pt x="7149" y="483"/>
                    <a:pt x="7105" y="504"/>
                    <a:pt x="7051" y="515"/>
                  </a:cubicBezTo>
                  <a:cubicBezTo>
                    <a:pt x="6951" y="548"/>
                    <a:pt x="6853" y="581"/>
                    <a:pt x="6744" y="603"/>
                  </a:cubicBezTo>
                  <a:cubicBezTo>
                    <a:pt x="6546" y="668"/>
                    <a:pt x="6349" y="734"/>
                    <a:pt x="6140" y="811"/>
                  </a:cubicBezTo>
                  <a:lnTo>
                    <a:pt x="5998" y="866"/>
                  </a:lnTo>
                  <a:cubicBezTo>
                    <a:pt x="5943" y="877"/>
                    <a:pt x="5899" y="899"/>
                    <a:pt x="5845" y="921"/>
                  </a:cubicBezTo>
                  <a:cubicBezTo>
                    <a:pt x="5745" y="954"/>
                    <a:pt x="5647" y="997"/>
                    <a:pt x="5548" y="1031"/>
                  </a:cubicBezTo>
                  <a:lnTo>
                    <a:pt x="5406" y="1096"/>
                  </a:lnTo>
                  <a:lnTo>
                    <a:pt x="5329" y="1129"/>
                  </a:lnTo>
                  <a:lnTo>
                    <a:pt x="5252" y="1162"/>
                  </a:lnTo>
                  <a:lnTo>
                    <a:pt x="5110" y="1228"/>
                  </a:lnTo>
                  <a:lnTo>
                    <a:pt x="4967" y="1294"/>
                  </a:lnTo>
                  <a:cubicBezTo>
                    <a:pt x="4770" y="1382"/>
                    <a:pt x="4583" y="1469"/>
                    <a:pt x="4397" y="1579"/>
                  </a:cubicBezTo>
                  <a:cubicBezTo>
                    <a:pt x="4298" y="1623"/>
                    <a:pt x="4210" y="1677"/>
                    <a:pt x="4112" y="1732"/>
                  </a:cubicBezTo>
                  <a:cubicBezTo>
                    <a:pt x="4025" y="1787"/>
                    <a:pt x="3925" y="1831"/>
                    <a:pt x="3838" y="1896"/>
                  </a:cubicBezTo>
                  <a:cubicBezTo>
                    <a:pt x="3652" y="2006"/>
                    <a:pt x="3476" y="2116"/>
                    <a:pt x="3301" y="2247"/>
                  </a:cubicBezTo>
                  <a:cubicBezTo>
                    <a:pt x="3125" y="2368"/>
                    <a:pt x="2961" y="2500"/>
                    <a:pt x="2785" y="2631"/>
                  </a:cubicBezTo>
                  <a:cubicBezTo>
                    <a:pt x="2456" y="2895"/>
                    <a:pt x="2139" y="3190"/>
                    <a:pt x="1854" y="3509"/>
                  </a:cubicBezTo>
                  <a:lnTo>
                    <a:pt x="1744" y="3629"/>
                  </a:lnTo>
                  <a:lnTo>
                    <a:pt x="1645" y="3760"/>
                  </a:lnTo>
                  <a:cubicBezTo>
                    <a:pt x="1623" y="3772"/>
                    <a:pt x="1612" y="3794"/>
                    <a:pt x="1591" y="3816"/>
                  </a:cubicBezTo>
                  <a:lnTo>
                    <a:pt x="1547" y="3881"/>
                  </a:lnTo>
                  <a:lnTo>
                    <a:pt x="1491" y="3947"/>
                  </a:lnTo>
                  <a:lnTo>
                    <a:pt x="1470" y="3980"/>
                  </a:lnTo>
                  <a:lnTo>
                    <a:pt x="1448" y="4013"/>
                  </a:lnTo>
                  <a:lnTo>
                    <a:pt x="1349" y="4133"/>
                  </a:lnTo>
                  <a:lnTo>
                    <a:pt x="1250" y="4265"/>
                  </a:lnTo>
                  <a:cubicBezTo>
                    <a:pt x="1240" y="4298"/>
                    <a:pt x="1228" y="4320"/>
                    <a:pt x="1206" y="4342"/>
                  </a:cubicBezTo>
                  <a:lnTo>
                    <a:pt x="1163" y="4408"/>
                  </a:lnTo>
                  <a:lnTo>
                    <a:pt x="1119" y="4473"/>
                  </a:lnTo>
                  <a:lnTo>
                    <a:pt x="1097" y="4506"/>
                  </a:lnTo>
                  <a:lnTo>
                    <a:pt x="1075" y="4539"/>
                  </a:lnTo>
                  <a:lnTo>
                    <a:pt x="999" y="4681"/>
                  </a:lnTo>
                  <a:cubicBezTo>
                    <a:pt x="965" y="4725"/>
                    <a:pt x="943" y="4769"/>
                    <a:pt x="911" y="4824"/>
                  </a:cubicBezTo>
                  <a:lnTo>
                    <a:pt x="877" y="4890"/>
                  </a:lnTo>
                  <a:lnTo>
                    <a:pt x="834" y="4956"/>
                  </a:lnTo>
                  <a:lnTo>
                    <a:pt x="801" y="5032"/>
                  </a:lnTo>
                  <a:cubicBezTo>
                    <a:pt x="790" y="5054"/>
                    <a:pt x="768" y="5076"/>
                    <a:pt x="757" y="5109"/>
                  </a:cubicBezTo>
                  <a:cubicBezTo>
                    <a:pt x="670" y="5295"/>
                    <a:pt x="582" y="5493"/>
                    <a:pt x="505" y="5690"/>
                  </a:cubicBezTo>
                  <a:cubicBezTo>
                    <a:pt x="461" y="5800"/>
                    <a:pt x="428" y="5899"/>
                    <a:pt x="395" y="5997"/>
                  </a:cubicBezTo>
                  <a:cubicBezTo>
                    <a:pt x="351" y="6096"/>
                    <a:pt x="329" y="6206"/>
                    <a:pt x="297" y="6304"/>
                  </a:cubicBezTo>
                  <a:cubicBezTo>
                    <a:pt x="275" y="6359"/>
                    <a:pt x="263" y="6413"/>
                    <a:pt x="253" y="6457"/>
                  </a:cubicBezTo>
                  <a:lnTo>
                    <a:pt x="231" y="6535"/>
                  </a:lnTo>
                  <a:cubicBezTo>
                    <a:pt x="220" y="6567"/>
                    <a:pt x="220" y="6589"/>
                    <a:pt x="209" y="6622"/>
                  </a:cubicBezTo>
                  <a:lnTo>
                    <a:pt x="176" y="6776"/>
                  </a:lnTo>
                  <a:lnTo>
                    <a:pt x="143" y="6929"/>
                  </a:lnTo>
                  <a:cubicBezTo>
                    <a:pt x="143" y="6962"/>
                    <a:pt x="132" y="6984"/>
                    <a:pt x="132" y="7006"/>
                  </a:cubicBezTo>
                  <a:lnTo>
                    <a:pt x="110" y="7093"/>
                  </a:lnTo>
                  <a:cubicBezTo>
                    <a:pt x="110" y="7149"/>
                    <a:pt x="99" y="7192"/>
                    <a:pt x="88" y="7247"/>
                  </a:cubicBezTo>
                  <a:lnTo>
                    <a:pt x="66" y="7412"/>
                  </a:lnTo>
                  <a:cubicBezTo>
                    <a:pt x="66" y="7434"/>
                    <a:pt x="56" y="7466"/>
                    <a:pt x="56" y="7488"/>
                  </a:cubicBezTo>
                  <a:lnTo>
                    <a:pt x="44" y="7565"/>
                  </a:lnTo>
                  <a:lnTo>
                    <a:pt x="34" y="7729"/>
                  </a:lnTo>
                  <a:lnTo>
                    <a:pt x="22" y="7883"/>
                  </a:lnTo>
                  <a:lnTo>
                    <a:pt x="12" y="7970"/>
                  </a:lnTo>
                  <a:lnTo>
                    <a:pt x="12" y="8048"/>
                  </a:lnTo>
                  <a:lnTo>
                    <a:pt x="0" y="8212"/>
                  </a:lnTo>
                  <a:lnTo>
                    <a:pt x="0" y="8365"/>
                  </a:lnTo>
                  <a:lnTo>
                    <a:pt x="0" y="8530"/>
                  </a:lnTo>
                  <a:lnTo>
                    <a:pt x="0" y="8847"/>
                  </a:lnTo>
                  <a:lnTo>
                    <a:pt x="12" y="9012"/>
                  </a:lnTo>
                  <a:lnTo>
                    <a:pt x="22" y="9166"/>
                  </a:lnTo>
                  <a:cubicBezTo>
                    <a:pt x="22" y="9275"/>
                    <a:pt x="44" y="9374"/>
                    <a:pt x="44" y="9483"/>
                  </a:cubicBezTo>
                  <a:cubicBezTo>
                    <a:pt x="88" y="9900"/>
                    <a:pt x="154" y="10328"/>
                    <a:pt x="231" y="10745"/>
                  </a:cubicBezTo>
                  <a:cubicBezTo>
                    <a:pt x="307" y="11161"/>
                    <a:pt x="406" y="11566"/>
                    <a:pt x="527" y="11973"/>
                  </a:cubicBezTo>
                  <a:cubicBezTo>
                    <a:pt x="626" y="12312"/>
                    <a:pt x="746" y="12652"/>
                    <a:pt x="867" y="12992"/>
                  </a:cubicBezTo>
                  <a:cubicBezTo>
                    <a:pt x="845" y="12663"/>
                    <a:pt x="845" y="12345"/>
                    <a:pt x="867" y="12027"/>
                  </a:cubicBezTo>
                  <a:cubicBezTo>
                    <a:pt x="856" y="11983"/>
                    <a:pt x="845" y="11939"/>
                    <a:pt x="834" y="11885"/>
                  </a:cubicBezTo>
                  <a:cubicBezTo>
                    <a:pt x="724" y="11490"/>
                    <a:pt x="636" y="11084"/>
                    <a:pt x="560" y="10679"/>
                  </a:cubicBezTo>
                  <a:cubicBezTo>
                    <a:pt x="494" y="10273"/>
                    <a:pt x="439" y="9868"/>
                    <a:pt x="406" y="9451"/>
                  </a:cubicBezTo>
                  <a:cubicBezTo>
                    <a:pt x="395" y="9352"/>
                    <a:pt x="395" y="9242"/>
                    <a:pt x="385" y="9144"/>
                  </a:cubicBezTo>
                  <a:lnTo>
                    <a:pt x="373" y="8990"/>
                  </a:lnTo>
                  <a:lnTo>
                    <a:pt x="373" y="8837"/>
                  </a:lnTo>
                  <a:lnTo>
                    <a:pt x="373" y="8530"/>
                  </a:lnTo>
                  <a:lnTo>
                    <a:pt x="373" y="8376"/>
                  </a:lnTo>
                  <a:cubicBezTo>
                    <a:pt x="373" y="8321"/>
                    <a:pt x="373" y="8277"/>
                    <a:pt x="385" y="8223"/>
                  </a:cubicBezTo>
                  <a:lnTo>
                    <a:pt x="385" y="8069"/>
                  </a:lnTo>
                  <a:lnTo>
                    <a:pt x="395" y="7992"/>
                  </a:lnTo>
                  <a:lnTo>
                    <a:pt x="395" y="7916"/>
                  </a:lnTo>
                  <a:lnTo>
                    <a:pt x="417" y="7762"/>
                  </a:lnTo>
                  <a:lnTo>
                    <a:pt x="428" y="7609"/>
                  </a:lnTo>
                  <a:lnTo>
                    <a:pt x="439" y="7532"/>
                  </a:lnTo>
                  <a:cubicBezTo>
                    <a:pt x="439" y="7510"/>
                    <a:pt x="450" y="7488"/>
                    <a:pt x="450" y="7455"/>
                  </a:cubicBezTo>
                  <a:lnTo>
                    <a:pt x="472" y="7313"/>
                  </a:lnTo>
                  <a:cubicBezTo>
                    <a:pt x="483" y="7258"/>
                    <a:pt x="494" y="7214"/>
                    <a:pt x="505" y="7159"/>
                  </a:cubicBezTo>
                  <a:lnTo>
                    <a:pt x="516" y="7083"/>
                  </a:lnTo>
                  <a:cubicBezTo>
                    <a:pt x="516" y="7061"/>
                    <a:pt x="527" y="7039"/>
                    <a:pt x="527" y="7006"/>
                  </a:cubicBezTo>
                  <a:lnTo>
                    <a:pt x="560" y="6863"/>
                  </a:lnTo>
                  <a:lnTo>
                    <a:pt x="604" y="6710"/>
                  </a:lnTo>
                  <a:cubicBezTo>
                    <a:pt x="604" y="6688"/>
                    <a:pt x="614" y="6666"/>
                    <a:pt x="614" y="6633"/>
                  </a:cubicBezTo>
                  <a:lnTo>
                    <a:pt x="636" y="6567"/>
                  </a:lnTo>
                  <a:cubicBezTo>
                    <a:pt x="648" y="6513"/>
                    <a:pt x="658" y="6469"/>
                    <a:pt x="680" y="6413"/>
                  </a:cubicBezTo>
                  <a:cubicBezTo>
                    <a:pt x="713" y="6326"/>
                    <a:pt x="735" y="6228"/>
                    <a:pt x="768" y="6128"/>
                  </a:cubicBezTo>
                  <a:cubicBezTo>
                    <a:pt x="801" y="6030"/>
                    <a:pt x="845" y="5942"/>
                    <a:pt x="877" y="5843"/>
                  </a:cubicBezTo>
                  <a:cubicBezTo>
                    <a:pt x="899" y="5800"/>
                    <a:pt x="921" y="5745"/>
                    <a:pt x="933" y="5701"/>
                  </a:cubicBezTo>
                  <a:lnTo>
                    <a:pt x="965" y="5636"/>
                  </a:lnTo>
                  <a:lnTo>
                    <a:pt x="999" y="5558"/>
                  </a:lnTo>
                  <a:lnTo>
                    <a:pt x="1064" y="5427"/>
                  </a:lnTo>
                  <a:lnTo>
                    <a:pt x="1130" y="5285"/>
                  </a:lnTo>
                  <a:lnTo>
                    <a:pt x="1163" y="5219"/>
                  </a:lnTo>
                  <a:lnTo>
                    <a:pt x="1196" y="5153"/>
                  </a:lnTo>
                  <a:lnTo>
                    <a:pt x="1240" y="5087"/>
                  </a:lnTo>
                  <a:lnTo>
                    <a:pt x="1272" y="5022"/>
                  </a:lnTo>
                  <a:cubicBezTo>
                    <a:pt x="1305" y="4978"/>
                    <a:pt x="1327" y="4934"/>
                    <a:pt x="1349" y="4890"/>
                  </a:cubicBezTo>
                  <a:lnTo>
                    <a:pt x="1426" y="4758"/>
                  </a:lnTo>
                  <a:lnTo>
                    <a:pt x="1448" y="4725"/>
                  </a:lnTo>
                  <a:lnTo>
                    <a:pt x="1470" y="4693"/>
                  </a:lnTo>
                  <a:lnTo>
                    <a:pt x="1513" y="4637"/>
                  </a:lnTo>
                  <a:lnTo>
                    <a:pt x="1557" y="4572"/>
                  </a:lnTo>
                  <a:cubicBezTo>
                    <a:pt x="1569" y="4550"/>
                    <a:pt x="1579" y="4528"/>
                    <a:pt x="1601" y="4506"/>
                  </a:cubicBezTo>
                  <a:cubicBezTo>
                    <a:pt x="1623" y="4462"/>
                    <a:pt x="1656" y="4429"/>
                    <a:pt x="1689" y="4386"/>
                  </a:cubicBezTo>
                  <a:lnTo>
                    <a:pt x="1777" y="4265"/>
                  </a:lnTo>
                  <a:lnTo>
                    <a:pt x="1798" y="4232"/>
                  </a:lnTo>
                  <a:lnTo>
                    <a:pt x="1820" y="4199"/>
                  </a:lnTo>
                  <a:lnTo>
                    <a:pt x="1876" y="4144"/>
                  </a:lnTo>
                  <a:lnTo>
                    <a:pt x="1919" y="4079"/>
                  </a:lnTo>
                  <a:cubicBezTo>
                    <a:pt x="1930" y="4067"/>
                    <a:pt x="1952" y="4045"/>
                    <a:pt x="1963" y="4023"/>
                  </a:cubicBezTo>
                  <a:cubicBezTo>
                    <a:pt x="1996" y="3991"/>
                    <a:pt x="2029" y="3947"/>
                    <a:pt x="2062" y="3914"/>
                  </a:cubicBezTo>
                  <a:lnTo>
                    <a:pt x="2171" y="3794"/>
                  </a:lnTo>
                  <a:cubicBezTo>
                    <a:pt x="2719" y="3190"/>
                    <a:pt x="3367" y="2686"/>
                    <a:pt x="4057" y="2259"/>
                  </a:cubicBezTo>
                  <a:cubicBezTo>
                    <a:pt x="4759" y="1831"/>
                    <a:pt x="5516" y="1491"/>
                    <a:pt x="6283" y="1206"/>
                  </a:cubicBezTo>
                  <a:cubicBezTo>
                    <a:pt x="6601" y="1096"/>
                    <a:pt x="6919" y="987"/>
                    <a:pt x="7236" y="899"/>
                  </a:cubicBezTo>
                  <a:cubicBezTo>
                    <a:pt x="7916" y="493"/>
                    <a:pt x="8662" y="230"/>
                    <a:pt x="9429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4507;p103">
              <a:extLst>
                <a:ext uri="{FF2B5EF4-FFF2-40B4-BE49-F238E27FC236}">
                  <a16:creationId xmlns:a16="http://schemas.microsoft.com/office/drawing/2014/main" id="{FCC153F3-0BAC-4DBE-2B13-05D346B6018B}"/>
                </a:ext>
              </a:extLst>
            </p:cNvPr>
            <p:cNvSpPr/>
            <p:nvPr/>
          </p:nvSpPr>
          <p:spPr>
            <a:xfrm>
              <a:off x="2089437" y="1699712"/>
              <a:ext cx="317519" cy="408853"/>
            </a:xfrm>
            <a:custGeom>
              <a:avLst/>
              <a:gdLst/>
              <a:ahLst/>
              <a:cxnLst/>
              <a:rect l="l" t="t" r="r" b="b"/>
              <a:pathLst>
                <a:path w="20393" h="26259" extrusionOk="0">
                  <a:moveTo>
                    <a:pt x="20393" y="0"/>
                  </a:moveTo>
                  <a:lnTo>
                    <a:pt x="20393" y="0"/>
                  </a:lnTo>
                  <a:cubicBezTo>
                    <a:pt x="19987" y="110"/>
                    <a:pt x="19592" y="252"/>
                    <a:pt x="19219" y="439"/>
                  </a:cubicBezTo>
                  <a:cubicBezTo>
                    <a:pt x="18846" y="625"/>
                    <a:pt x="18485" y="856"/>
                    <a:pt x="18145" y="1107"/>
                  </a:cubicBezTo>
                  <a:cubicBezTo>
                    <a:pt x="17805" y="1348"/>
                    <a:pt x="17487" y="1623"/>
                    <a:pt x="17180" y="1908"/>
                  </a:cubicBezTo>
                  <a:cubicBezTo>
                    <a:pt x="16862" y="2193"/>
                    <a:pt x="16566" y="2489"/>
                    <a:pt x="16281" y="2796"/>
                  </a:cubicBezTo>
                  <a:cubicBezTo>
                    <a:pt x="15700" y="3399"/>
                    <a:pt x="15130" y="4013"/>
                    <a:pt x="14527" y="4583"/>
                  </a:cubicBezTo>
                  <a:cubicBezTo>
                    <a:pt x="14220" y="4857"/>
                    <a:pt x="13913" y="5131"/>
                    <a:pt x="13584" y="5383"/>
                  </a:cubicBezTo>
                  <a:cubicBezTo>
                    <a:pt x="13255" y="5624"/>
                    <a:pt x="12915" y="5855"/>
                    <a:pt x="12553" y="6041"/>
                  </a:cubicBezTo>
                  <a:cubicBezTo>
                    <a:pt x="12367" y="6140"/>
                    <a:pt x="12192" y="6228"/>
                    <a:pt x="12005" y="6304"/>
                  </a:cubicBezTo>
                  <a:cubicBezTo>
                    <a:pt x="11808" y="6381"/>
                    <a:pt x="11622" y="6458"/>
                    <a:pt x="11424" y="6513"/>
                  </a:cubicBezTo>
                  <a:cubicBezTo>
                    <a:pt x="11325" y="6545"/>
                    <a:pt x="11227" y="6567"/>
                    <a:pt x="11128" y="6601"/>
                  </a:cubicBezTo>
                  <a:lnTo>
                    <a:pt x="10986" y="6633"/>
                  </a:lnTo>
                  <a:cubicBezTo>
                    <a:pt x="10931" y="6644"/>
                    <a:pt x="10887" y="6655"/>
                    <a:pt x="10832" y="6666"/>
                  </a:cubicBezTo>
                  <a:cubicBezTo>
                    <a:pt x="10635" y="6721"/>
                    <a:pt x="10426" y="6754"/>
                    <a:pt x="10229" y="6798"/>
                  </a:cubicBezTo>
                  <a:cubicBezTo>
                    <a:pt x="9824" y="6864"/>
                    <a:pt x="9407" y="6918"/>
                    <a:pt x="8990" y="6984"/>
                  </a:cubicBezTo>
                  <a:cubicBezTo>
                    <a:pt x="8859" y="7006"/>
                    <a:pt x="8716" y="7017"/>
                    <a:pt x="8584" y="7039"/>
                  </a:cubicBezTo>
                  <a:cubicBezTo>
                    <a:pt x="7817" y="7269"/>
                    <a:pt x="7071" y="7532"/>
                    <a:pt x="6391" y="7938"/>
                  </a:cubicBezTo>
                  <a:cubicBezTo>
                    <a:pt x="6863" y="7795"/>
                    <a:pt x="7346" y="7686"/>
                    <a:pt x="7828" y="7587"/>
                  </a:cubicBezTo>
                  <a:cubicBezTo>
                    <a:pt x="8233" y="7500"/>
                    <a:pt x="8640" y="7434"/>
                    <a:pt x="9056" y="7368"/>
                  </a:cubicBezTo>
                  <a:cubicBezTo>
                    <a:pt x="9461" y="7302"/>
                    <a:pt x="9878" y="7247"/>
                    <a:pt x="10295" y="7159"/>
                  </a:cubicBezTo>
                  <a:cubicBezTo>
                    <a:pt x="10503" y="7127"/>
                    <a:pt x="10711" y="7083"/>
                    <a:pt x="10920" y="7028"/>
                  </a:cubicBezTo>
                  <a:cubicBezTo>
                    <a:pt x="11128" y="6984"/>
                    <a:pt x="11337" y="6918"/>
                    <a:pt x="11534" y="6852"/>
                  </a:cubicBezTo>
                  <a:cubicBezTo>
                    <a:pt x="11742" y="6786"/>
                    <a:pt x="11939" y="6710"/>
                    <a:pt x="12137" y="6622"/>
                  </a:cubicBezTo>
                  <a:cubicBezTo>
                    <a:pt x="12334" y="6545"/>
                    <a:pt x="12521" y="6447"/>
                    <a:pt x="12718" y="6337"/>
                  </a:cubicBezTo>
                  <a:cubicBezTo>
                    <a:pt x="13091" y="6129"/>
                    <a:pt x="13442" y="5887"/>
                    <a:pt x="13771" y="5624"/>
                  </a:cubicBezTo>
                  <a:cubicBezTo>
                    <a:pt x="14110" y="5361"/>
                    <a:pt x="14417" y="5076"/>
                    <a:pt x="14724" y="4781"/>
                  </a:cubicBezTo>
                  <a:cubicBezTo>
                    <a:pt x="15020" y="4484"/>
                    <a:pt x="15305" y="4177"/>
                    <a:pt x="15591" y="3870"/>
                  </a:cubicBezTo>
                  <a:lnTo>
                    <a:pt x="16434" y="2939"/>
                  </a:lnTo>
                  <a:cubicBezTo>
                    <a:pt x="16709" y="2632"/>
                    <a:pt x="16994" y="2325"/>
                    <a:pt x="17290" y="2028"/>
                  </a:cubicBezTo>
                  <a:cubicBezTo>
                    <a:pt x="17586" y="1733"/>
                    <a:pt x="17893" y="1458"/>
                    <a:pt x="18222" y="1195"/>
                  </a:cubicBezTo>
                  <a:cubicBezTo>
                    <a:pt x="18539" y="943"/>
                    <a:pt x="18880" y="702"/>
                    <a:pt x="19252" y="493"/>
                  </a:cubicBezTo>
                  <a:cubicBezTo>
                    <a:pt x="19428" y="395"/>
                    <a:pt x="19614" y="307"/>
                    <a:pt x="19811" y="220"/>
                  </a:cubicBezTo>
                  <a:cubicBezTo>
                    <a:pt x="19998" y="142"/>
                    <a:pt x="20195" y="66"/>
                    <a:pt x="20393" y="0"/>
                  </a:cubicBezTo>
                  <a:close/>
                  <a:moveTo>
                    <a:pt x="22" y="19066"/>
                  </a:moveTo>
                  <a:cubicBezTo>
                    <a:pt x="0" y="19384"/>
                    <a:pt x="0" y="19702"/>
                    <a:pt x="22" y="20031"/>
                  </a:cubicBezTo>
                  <a:cubicBezTo>
                    <a:pt x="44" y="20086"/>
                    <a:pt x="66" y="20152"/>
                    <a:pt x="88" y="20206"/>
                  </a:cubicBezTo>
                  <a:cubicBezTo>
                    <a:pt x="405" y="20996"/>
                    <a:pt x="789" y="21753"/>
                    <a:pt x="1228" y="22476"/>
                  </a:cubicBezTo>
                  <a:cubicBezTo>
                    <a:pt x="1667" y="23188"/>
                    <a:pt x="2171" y="23868"/>
                    <a:pt x="2719" y="24493"/>
                  </a:cubicBezTo>
                  <a:cubicBezTo>
                    <a:pt x="3267" y="25129"/>
                    <a:pt x="3870" y="25721"/>
                    <a:pt x="4517" y="26258"/>
                  </a:cubicBezTo>
                  <a:lnTo>
                    <a:pt x="4286" y="26039"/>
                  </a:lnTo>
                  <a:lnTo>
                    <a:pt x="4177" y="25929"/>
                  </a:lnTo>
                  <a:lnTo>
                    <a:pt x="4067" y="25820"/>
                  </a:lnTo>
                  <a:cubicBezTo>
                    <a:pt x="3991" y="25743"/>
                    <a:pt x="3914" y="25666"/>
                    <a:pt x="3848" y="25590"/>
                  </a:cubicBezTo>
                  <a:lnTo>
                    <a:pt x="3738" y="25480"/>
                  </a:lnTo>
                  <a:lnTo>
                    <a:pt x="3629" y="25371"/>
                  </a:lnTo>
                  <a:cubicBezTo>
                    <a:pt x="3563" y="25293"/>
                    <a:pt x="3487" y="25217"/>
                    <a:pt x="3421" y="25140"/>
                  </a:cubicBezTo>
                  <a:lnTo>
                    <a:pt x="3311" y="25020"/>
                  </a:lnTo>
                  <a:cubicBezTo>
                    <a:pt x="3278" y="24976"/>
                    <a:pt x="3245" y="24943"/>
                    <a:pt x="3212" y="24899"/>
                  </a:cubicBezTo>
                  <a:lnTo>
                    <a:pt x="3015" y="24669"/>
                  </a:lnTo>
                  <a:lnTo>
                    <a:pt x="2807" y="24416"/>
                  </a:lnTo>
                  <a:cubicBezTo>
                    <a:pt x="2554" y="24099"/>
                    <a:pt x="2302" y="23758"/>
                    <a:pt x="2072" y="23419"/>
                  </a:cubicBezTo>
                  <a:cubicBezTo>
                    <a:pt x="1831" y="23079"/>
                    <a:pt x="1611" y="22728"/>
                    <a:pt x="1403" y="22367"/>
                  </a:cubicBezTo>
                  <a:cubicBezTo>
                    <a:pt x="1195" y="22004"/>
                    <a:pt x="1009" y="21631"/>
                    <a:pt x="833" y="21259"/>
                  </a:cubicBezTo>
                  <a:cubicBezTo>
                    <a:pt x="658" y="20886"/>
                    <a:pt x="493" y="20503"/>
                    <a:pt x="361" y="20108"/>
                  </a:cubicBezTo>
                  <a:cubicBezTo>
                    <a:pt x="230" y="19768"/>
                    <a:pt x="120" y="19417"/>
                    <a:pt x="22" y="19066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4508;p103">
              <a:extLst>
                <a:ext uri="{FF2B5EF4-FFF2-40B4-BE49-F238E27FC236}">
                  <a16:creationId xmlns:a16="http://schemas.microsoft.com/office/drawing/2014/main" id="{66A8CB57-0BAA-E9A1-DE3D-93C0E87F164A}"/>
                </a:ext>
              </a:extLst>
            </p:cNvPr>
            <p:cNvSpPr/>
            <p:nvPr/>
          </p:nvSpPr>
          <p:spPr>
            <a:xfrm>
              <a:off x="2105645" y="1891752"/>
              <a:ext cx="33304" cy="169869"/>
            </a:xfrm>
            <a:custGeom>
              <a:avLst/>
              <a:gdLst/>
              <a:ahLst/>
              <a:cxnLst/>
              <a:rect l="l" t="t" r="r" b="b"/>
              <a:pathLst>
                <a:path w="2139" h="10910" extrusionOk="0">
                  <a:moveTo>
                    <a:pt x="1239" y="0"/>
                  </a:moveTo>
                  <a:cubicBezTo>
                    <a:pt x="1184" y="88"/>
                    <a:pt x="1140" y="176"/>
                    <a:pt x="1086" y="253"/>
                  </a:cubicBezTo>
                  <a:lnTo>
                    <a:pt x="954" y="505"/>
                  </a:lnTo>
                  <a:lnTo>
                    <a:pt x="823" y="768"/>
                  </a:lnTo>
                  <a:lnTo>
                    <a:pt x="702" y="1031"/>
                  </a:lnTo>
                  <a:cubicBezTo>
                    <a:pt x="548" y="1393"/>
                    <a:pt x="417" y="1754"/>
                    <a:pt x="319" y="2127"/>
                  </a:cubicBezTo>
                  <a:cubicBezTo>
                    <a:pt x="132" y="2796"/>
                    <a:pt x="33" y="3487"/>
                    <a:pt x="0" y="4178"/>
                  </a:cubicBezTo>
                  <a:cubicBezTo>
                    <a:pt x="340" y="6535"/>
                    <a:pt x="757" y="8980"/>
                    <a:pt x="2139" y="10910"/>
                  </a:cubicBezTo>
                  <a:cubicBezTo>
                    <a:pt x="1952" y="10482"/>
                    <a:pt x="1788" y="10054"/>
                    <a:pt x="1645" y="9604"/>
                  </a:cubicBezTo>
                  <a:cubicBezTo>
                    <a:pt x="1513" y="9353"/>
                    <a:pt x="1393" y="9100"/>
                    <a:pt x="1283" y="8848"/>
                  </a:cubicBezTo>
                  <a:cubicBezTo>
                    <a:pt x="1140" y="8498"/>
                    <a:pt x="1009" y="8147"/>
                    <a:pt x="889" y="7784"/>
                  </a:cubicBezTo>
                  <a:cubicBezTo>
                    <a:pt x="779" y="7423"/>
                    <a:pt x="680" y="7061"/>
                    <a:pt x="592" y="6688"/>
                  </a:cubicBezTo>
                  <a:cubicBezTo>
                    <a:pt x="516" y="6327"/>
                    <a:pt x="450" y="5954"/>
                    <a:pt x="406" y="5570"/>
                  </a:cubicBezTo>
                  <a:cubicBezTo>
                    <a:pt x="395" y="5482"/>
                    <a:pt x="384" y="5384"/>
                    <a:pt x="373" y="5296"/>
                  </a:cubicBezTo>
                  <a:cubicBezTo>
                    <a:pt x="362" y="5197"/>
                    <a:pt x="362" y="5099"/>
                    <a:pt x="351" y="5011"/>
                  </a:cubicBezTo>
                  <a:cubicBezTo>
                    <a:pt x="351" y="4912"/>
                    <a:pt x="340" y="4824"/>
                    <a:pt x="340" y="4726"/>
                  </a:cubicBezTo>
                  <a:cubicBezTo>
                    <a:pt x="329" y="4627"/>
                    <a:pt x="329" y="4539"/>
                    <a:pt x="329" y="4441"/>
                  </a:cubicBezTo>
                  <a:cubicBezTo>
                    <a:pt x="307" y="3684"/>
                    <a:pt x="373" y="2928"/>
                    <a:pt x="526" y="2182"/>
                  </a:cubicBezTo>
                  <a:cubicBezTo>
                    <a:pt x="604" y="1810"/>
                    <a:pt x="691" y="1437"/>
                    <a:pt x="811" y="1075"/>
                  </a:cubicBezTo>
                  <a:lnTo>
                    <a:pt x="911" y="801"/>
                  </a:lnTo>
                  <a:lnTo>
                    <a:pt x="1009" y="538"/>
                  </a:lnTo>
                  <a:lnTo>
                    <a:pt x="1118" y="263"/>
                  </a:lnTo>
                  <a:lnTo>
                    <a:pt x="1174" y="143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4509;p103">
              <a:extLst>
                <a:ext uri="{FF2B5EF4-FFF2-40B4-BE49-F238E27FC236}">
                  <a16:creationId xmlns:a16="http://schemas.microsoft.com/office/drawing/2014/main" id="{A5FC591A-E95A-8133-7F11-31973C7662E0}"/>
                </a:ext>
              </a:extLst>
            </p:cNvPr>
            <p:cNvSpPr/>
            <p:nvPr/>
          </p:nvSpPr>
          <p:spPr>
            <a:xfrm>
              <a:off x="2105474" y="1956788"/>
              <a:ext cx="105331" cy="177716"/>
            </a:xfrm>
            <a:custGeom>
              <a:avLst/>
              <a:gdLst/>
              <a:ahLst/>
              <a:cxnLst/>
              <a:rect l="l" t="t" r="r" b="b"/>
              <a:pathLst>
                <a:path w="6765" h="11414" extrusionOk="0">
                  <a:moveTo>
                    <a:pt x="11" y="1"/>
                  </a:moveTo>
                  <a:cubicBezTo>
                    <a:pt x="1" y="89"/>
                    <a:pt x="1" y="176"/>
                    <a:pt x="1" y="264"/>
                  </a:cubicBezTo>
                  <a:lnTo>
                    <a:pt x="1" y="560"/>
                  </a:lnTo>
                  <a:lnTo>
                    <a:pt x="1" y="856"/>
                  </a:lnTo>
                  <a:cubicBezTo>
                    <a:pt x="11" y="944"/>
                    <a:pt x="11" y="1042"/>
                    <a:pt x="23" y="1141"/>
                  </a:cubicBezTo>
                  <a:cubicBezTo>
                    <a:pt x="23" y="1239"/>
                    <a:pt x="33" y="1338"/>
                    <a:pt x="44" y="1437"/>
                  </a:cubicBezTo>
                  <a:cubicBezTo>
                    <a:pt x="77" y="1831"/>
                    <a:pt x="132" y="2216"/>
                    <a:pt x="208" y="2599"/>
                  </a:cubicBezTo>
                  <a:cubicBezTo>
                    <a:pt x="286" y="2983"/>
                    <a:pt x="384" y="3356"/>
                    <a:pt x="494" y="3739"/>
                  </a:cubicBezTo>
                  <a:cubicBezTo>
                    <a:pt x="615" y="4112"/>
                    <a:pt x="746" y="4474"/>
                    <a:pt x="900" y="4835"/>
                  </a:cubicBezTo>
                  <a:cubicBezTo>
                    <a:pt x="1064" y="5198"/>
                    <a:pt x="1229" y="5549"/>
                    <a:pt x="1415" y="5888"/>
                  </a:cubicBezTo>
                  <a:lnTo>
                    <a:pt x="1557" y="6141"/>
                  </a:lnTo>
                  <a:lnTo>
                    <a:pt x="1711" y="6392"/>
                  </a:lnTo>
                  <a:lnTo>
                    <a:pt x="1864" y="6645"/>
                  </a:lnTo>
                  <a:cubicBezTo>
                    <a:pt x="1919" y="6733"/>
                    <a:pt x="1974" y="6809"/>
                    <a:pt x="2028" y="6886"/>
                  </a:cubicBezTo>
                  <a:cubicBezTo>
                    <a:pt x="2248" y="7215"/>
                    <a:pt x="2478" y="7533"/>
                    <a:pt x="2720" y="7829"/>
                  </a:cubicBezTo>
                  <a:lnTo>
                    <a:pt x="2906" y="8059"/>
                  </a:lnTo>
                  <a:cubicBezTo>
                    <a:pt x="2961" y="8136"/>
                    <a:pt x="3027" y="8212"/>
                    <a:pt x="3092" y="8278"/>
                  </a:cubicBezTo>
                  <a:lnTo>
                    <a:pt x="3278" y="8497"/>
                  </a:lnTo>
                  <a:lnTo>
                    <a:pt x="3476" y="8717"/>
                  </a:lnTo>
                  <a:cubicBezTo>
                    <a:pt x="4013" y="9287"/>
                    <a:pt x="4583" y="9813"/>
                    <a:pt x="5186" y="10295"/>
                  </a:cubicBezTo>
                  <a:cubicBezTo>
                    <a:pt x="5483" y="10537"/>
                    <a:pt x="5790" y="10767"/>
                    <a:pt x="6107" y="10997"/>
                  </a:cubicBezTo>
                  <a:lnTo>
                    <a:pt x="6348" y="11162"/>
                  </a:lnTo>
                  <a:lnTo>
                    <a:pt x="6589" y="11315"/>
                  </a:lnTo>
                  <a:lnTo>
                    <a:pt x="6743" y="11414"/>
                  </a:lnTo>
                  <a:cubicBezTo>
                    <a:pt x="6743" y="11403"/>
                    <a:pt x="6754" y="11392"/>
                    <a:pt x="6765" y="11370"/>
                  </a:cubicBezTo>
                  <a:lnTo>
                    <a:pt x="6623" y="11260"/>
                  </a:lnTo>
                  <a:lnTo>
                    <a:pt x="6403" y="11085"/>
                  </a:lnTo>
                  <a:lnTo>
                    <a:pt x="6184" y="10899"/>
                  </a:lnTo>
                  <a:cubicBezTo>
                    <a:pt x="5888" y="10646"/>
                    <a:pt x="5603" y="10395"/>
                    <a:pt x="5318" y="10142"/>
                  </a:cubicBezTo>
                  <a:cubicBezTo>
                    <a:pt x="4759" y="9616"/>
                    <a:pt x="4221" y="9067"/>
                    <a:pt x="3728" y="8487"/>
                  </a:cubicBezTo>
                  <a:lnTo>
                    <a:pt x="3541" y="8278"/>
                  </a:lnTo>
                  <a:lnTo>
                    <a:pt x="3366" y="8048"/>
                  </a:lnTo>
                  <a:lnTo>
                    <a:pt x="3191" y="7829"/>
                  </a:lnTo>
                  <a:lnTo>
                    <a:pt x="3015" y="7598"/>
                  </a:lnTo>
                  <a:cubicBezTo>
                    <a:pt x="2785" y="7303"/>
                    <a:pt x="2566" y="6984"/>
                    <a:pt x="2369" y="6667"/>
                  </a:cubicBezTo>
                  <a:lnTo>
                    <a:pt x="2215" y="6426"/>
                  </a:lnTo>
                  <a:lnTo>
                    <a:pt x="2072" y="6184"/>
                  </a:lnTo>
                  <a:lnTo>
                    <a:pt x="1930" y="5932"/>
                  </a:lnTo>
                  <a:lnTo>
                    <a:pt x="1787" y="5691"/>
                  </a:lnTo>
                  <a:lnTo>
                    <a:pt x="1656" y="5427"/>
                  </a:lnTo>
                  <a:lnTo>
                    <a:pt x="1656" y="5427"/>
                  </a:lnTo>
                  <a:cubicBezTo>
                    <a:pt x="1799" y="5877"/>
                    <a:pt x="1963" y="6305"/>
                    <a:pt x="2150" y="6733"/>
                  </a:cubicBezTo>
                  <a:cubicBezTo>
                    <a:pt x="768" y="4803"/>
                    <a:pt x="351" y="2358"/>
                    <a:pt x="1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4510;p103">
              <a:extLst>
                <a:ext uri="{FF2B5EF4-FFF2-40B4-BE49-F238E27FC236}">
                  <a16:creationId xmlns:a16="http://schemas.microsoft.com/office/drawing/2014/main" id="{DEC91097-AF19-6855-0FFC-49D382465F4F}"/>
                </a:ext>
              </a:extLst>
            </p:cNvPr>
            <p:cNvSpPr/>
            <p:nvPr/>
          </p:nvSpPr>
          <p:spPr>
            <a:xfrm>
              <a:off x="2210447" y="2133804"/>
              <a:ext cx="5138" cy="3955"/>
            </a:xfrm>
            <a:custGeom>
              <a:avLst/>
              <a:gdLst/>
              <a:ahLst/>
              <a:cxnLst/>
              <a:rect l="l" t="t" r="r" b="b"/>
              <a:pathLst>
                <a:path w="330" h="254" extrusionOk="0">
                  <a:moveTo>
                    <a:pt x="23" y="1"/>
                  </a:moveTo>
                  <a:cubicBezTo>
                    <a:pt x="12" y="23"/>
                    <a:pt x="1" y="34"/>
                    <a:pt x="1" y="45"/>
                  </a:cubicBezTo>
                  <a:lnTo>
                    <a:pt x="89" y="100"/>
                  </a:lnTo>
                  <a:cubicBezTo>
                    <a:pt x="166" y="154"/>
                    <a:pt x="254" y="210"/>
                    <a:pt x="330" y="253"/>
                  </a:cubicBezTo>
                  <a:cubicBezTo>
                    <a:pt x="264" y="198"/>
                    <a:pt x="188" y="132"/>
                    <a:pt x="111" y="78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0B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4511;p103">
              <a:extLst>
                <a:ext uri="{FF2B5EF4-FFF2-40B4-BE49-F238E27FC236}">
                  <a16:creationId xmlns:a16="http://schemas.microsoft.com/office/drawing/2014/main" id="{D7798317-AE7E-25B7-8984-0EC26999F5F8}"/>
                </a:ext>
              </a:extLst>
            </p:cNvPr>
            <p:cNvSpPr/>
            <p:nvPr/>
          </p:nvSpPr>
          <p:spPr>
            <a:xfrm>
              <a:off x="2191856" y="1811006"/>
              <a:ext cx="96285" cy="303023"/>
            </a:xfrm>
            <a:custGeom>
              <a:avLst/>
              <a:gdLst/>
              <a:ahLst/>
              <a:cxnLst/>
              <a:rect l="l" t="t" r="r" b="b"/>
              <a:pathLst>
                <a:path w="6184" h="19462" extrusionOk="0">
                  <a:moveTo>
                    <a:pt x="6184" y="1"/>
                  </a:moveTo>
                  <a:lnTo>
                    <a:pt x="6184" y="1"/>
                  </a:lnTo>
                  <a:cubicBezTo>
                    <a:pt x="6179" y="8"/>
                    <a:pt x="6174" y="15"/>
                    <a:pt x="6168" y="22"/>
                  </a:cubicBezTo>
                  <a:lnTo>
                    <a:pt x="6168" y="22"/>
                  </a:lnTo>
                  <a:cubicBezTo>
                    <a:pt x="6174" y="15"/>
                    <a:pt x="6179" y="8"/>
                    <a:pt x="6184" y="1"/>
                  </a:cubicBezTo>
                  <a:close/>
                  <a:moveTo>
                    <a:pt x="6168" y="22"/>
                  </a:moveTo>
                  <a:cubicBezTo>
                    <a:pt x="6029" y="211"/>
                    <a:pt x="5871" y="380"/>
                    <a:pt x="5701" y="549"/>
                  </a:cubicBezTo>
                  <a:cubicBezTo>
                    <a:pt x="5526" y="713"/>
                    <a:pt x="5329" y="866"/>
                    <a:pt x="5142" y="1009"/>
                  </a:cubicBezTo>
                  <a:cubicBezTo>
                    <a:pt x="4945" y="1163"/>
                    <a:pt x="4747" y="1316"/>
                    <a:pt x="4561" y="1470"/>
                  </a:cubicBezTo>
                  <a:cubicBezTo>
                    <a:pt x="4462" y="1546"/>
                    <a:pt x="4374" y="1623"/>
                    <a:pt x="4276" y="1711"/>
                  </a:cubicBezTo>
                  <a:lnTo>
                    <a:pt x="4210" y="1765"/>
                  </a:lnTo>
                  <a:lnTo>
                    <a:pt x="4177" y="1799"/>
                  </a:lnTo>
                  <a:cubicBezTo>
                    <a:pt x="4167" y="1809"/>
                    <a:pt x="4155" y="1821"/>
                    <a:pt x="4133" y="1831"/>
                  </a:cubicBezTo>
                  <a:lnTo>
                    <a:pt x="4067" y="1897"/>
                  </a:lnTo>
                  <a:lnTo>
                    <a:pt x="4035" y="1930"/>
                  </a:lnTo>
                  <a:lnTo>
                    <a:pt x="4002" y="1963"/>
                  </a:lnTo>
                  <a:cubicBezTo>
                    <a:pt x="3311" y="2665"/>
                    <a:pt x="2708" y="3454"/>
                    <a:pt x="2182" y="4299"/>
                  </a:cubicBezTo>
                  <a:cubicBezTo>
                    <a:pt x="1129" y="5976"/>
                    <a:pt x="439" y="7883"/>
                    <a:pt x="154" y="9846"/>
                  </a:cubicBezTo>
                  <a:cubicBezTo>
                    <a:pt x="77" y="10339"/>
                    <a:pt x="33" y="10833"/>
                    <a:pt x="11" y="11326"/>
                  </a:cubicBezTo>
                  <a:lnTo>
                    <a:pt x="11" y="11513"/>
                  </a:lnTo>
                  <a:lnTo>
                    <a:pt x="0" y="11611"/>
                  </a:lnTo>
                  <a:lnTo>
                    <a:pt x="0" y="11699"/>
                  </a:lnTo>
                  <a:lnTo>
                    <a:pt x="0" y="12071"/>
                  </a:lnTo>
                  <a:cubicBezTo>
                    <a:pt x="0" y="12203"/>
                    <a:pt x="11" y="12324"/>
                    <a:pt x="11" y="12444"/>
                  </a:cubicBezTo>
                  <a:lnTo>
                    <a:pt x="22" y="12631"/>
                  </a:lnTo>
                  <a:cubicBezTo>
                    <a:pt x="22" y="12697"/>
                    <a:pt x="22" y="12751"/>
                    <a:pt x="33" y="12817"/>
                  </a:cubicBezTo>
                  <a:cubicBezTo>
                    <a:pt x="66" y="13311"/>
                    <a:pt x="120" y="13804"/>
                    <a:pt x="208" y="14298"/>
                  </a:cubicBezTo>
                  <a:lnTo>
                    <a:pt x="274" y="14659"/>
                  </a:lnTo>
                  <a:cubicBezTo>
                    <a:pt x="296" y="14780"/>
                    <a:pt x="329" y="14900"/>
                    <a:pt x="351" y="15021"/>
                  </a:cubicBezTo>
                  <a:cubicBezTo>
                    <a:pt x="384" y="15141"/>
                    <a:pt x="406" y="15262"/>
                    <a:pt x="439" y="15383"/>
                  </a:cubicBezTo>
                  <a:lnTo>
                    <a:pt x="537" y="15745"/>
                  </a:lnTo>
                  <a:cubicBezTo>
                    <a:pt x="812" y="16698"/>
                    <a:pt x="1195" y="17619"/>
                    <a:pt x="1677" y="18474"/>
                  </a:cubicBezTo>
                  <a:cubicBezTo>
                    <a:pt x="1875" y="18815"/>
                    <a:pt x="2083" y="19144"/>
                    <a:pt x="2303" y="19461"/>
                  </a:cubicBezTo>
                  <a:cubicBezTo>
                    <a:pt x="2335" y="19429"/>
                    <a:pt x="2379" y="19407"/>
                    <a:pt x="2423" y="19385"/>
                  </a:cubicBezTo>
                  <a:cubicBezTo>
                    <a:pt x="2226" y="19056"/>
                    <a:pt x="2040" y="18727"/>
                    <a:pt x="1864" y="18376"/>
                  </a:cubicBezTo>
                  <a:cubicBezTo>
                    <a:pt x="1436" y="17510"/>
                    <a:pt x="1107" y="16589"/>
                    <a:pt x="866" y="15657"/>
                  </a:cubicBezTo>
                  <a:cubicBezTo>
                    <a:pt x="384" y="13782"/>
                    <a:pt x="296" y="11820"/>
                    <a:pt x="581" y="9912"/>
                  </a:cubicBezTo>
                  <a:cubicBezTo>
                    <a:pt x="855" y="8004"/>
                    <a:pt x="1502" y="6140"/>
                    <a:pt x="2467" y="4463"/>
                  </a:cubicBezTo>
                  <a:cubicBezTo>
                    <a:pt x="2949" y="3629"/>
                    <a:pt x="3519" y="2840"/>
                    <a:pt x="4155" y="2106"/>
                  </a:cubicBezTo>
                  <a:lnTo>
                    <a:pt x="4188" y="2072"/>
                  </a:lnTo>
                  <a:lnTo>
                    <a:pt x="4221" y="2040"/>
                  </a:lnTo>
                  <a:lnTo>
                    <a:pt x="4276" y="1974"/>
                  </a:lnTo>
                  <a:lnTo>
                    <a:pt x="4309" y="1941"/>
                  </a:lnTo>
                  <a:lnTo>
                    <a:pt x="4342" y="1908"/>
                  </a:lnTo>
                  <a:lnTo>
                    <a:pt x="4408" y="1843"/>
                  </a:lnTo>
                  <a:lnTo>
                    <a:pt x="4474" y="1777"/>
                  </a:lnTo>
                  <a:lnTo>
                    <a:pt x="4539" y="1722"/>
                  </a:lnTo>
                  <a:lnTo>
                    <a:pt x="4671" y="1590"/>
                  </a:lnTo>
                  <a:cubicBezTo>
                    <a:pt x="4846" y="1426"/>
                    <a:pt x="5032" y="1273"/>
                    <a:pt x="5219" y="1108"/>
                  </a:cubicBezTo>
                  <a:cubicBezTo>
                    <a:pt x="5395" y="944"/>
                    <a:pt x="5580" y="768"/>
                    <a:pt x="5745" y="593"/>
                  </a:cubicBezTo>
                  <a:cubicBezTo>
                    <a:pt x="5767" y="571"/>
                    <a:pt x="5789" y="549"/>
                    <a:pt x="5811" y="516"/>
                  </a:cubicBezTo>
                  <a:lnTo>
                    <a:pt x="5866" y="450"/>
                  </a:lnTo>
                  <a:cubicBezTo>
                    <a:pt x="5887" y="428"/>
                    <a:pt x="5909" y="406"/>
                    <a:pt x="5921" y="374"/>
                  </a:cubicBezTo>
                  <a:lnTo>
                    <a:pt x="5987" y="308"/>
                  </a:lnTo>
                  <a:cubicBezTo>
                    <a:pt x="5987" y="296"/>
                    <a:pt x="5997" y="286"/>
                    <a:pt x="6008" y="264"/>
                  </a:cubicBezTo>
                  <a:lnTo>
                    <a:pt x="6030" y="231"/>
                  </a:lnTo>
                  <a:lnTo>
                    <a:pt x="6085" y="154"/>
                  </a:lnTo>
                  <a:cubicBezTo>
                    <a:pt x="6113" y="108"/>
                    <a:pt x="6140" y="62"/>
                    <a:pt x="6168" y="2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4512;p103">
              <a:extLst>
                <a:ext uri="{FF2B5EF4-FFF2-40B4-BE49-F238E27FC236}">
                  <a16:creationId xmlns:a16="http://schemas.microsoft.com/office/drawing/2014/main" id="{AA15DC98-91D8-9430-C1B2-445CD2080DB1}"/>
                </a:ext>
              </a:extLst>
            </p:cNvPr>
            <p:cNvSpPr/>
            <p:nvPr/>
          </p:nvSpPr>
          <p:spPr>
            <a:xfrm>
              <a:off x="2227698" y="2112815"/>
              <a:ext cx="4967" cy="6851"/>
            </a:xfrm>
            <a:custGeom>
              <a:avLst/>
              <a:gdLst/>
              <a:ahLst/>
              <a:cxnLst/>
              <a:rect l="l" t="t" r="r" b="b"/>
              <a:pathLst>
                <a:path w="319" h="440" extrusionOk="0">
                  <a:moveTo>
                    <a:pt x="121" y="1"/>
                  </a:moveTo>
                  <a:cubicBezTo>
                    <a:pt x="77" y="23"/>
                    <a:pt x="33" y="45"/>
                    <a:pt x="1" y="77"/>
                  </a:cubicBezTo>
                  <a:cubicBezTo>
                    <a:pt x="55" y="165"/>
                    <a:pt x="121" y="252"/>
                    <a:pt x="187" y="330"/>
                  </a:cubicBezTo>
                  <a:cubicBezTo>
                    <a:pt x="209" y="374"/>
                    <a:pt x="231" y="406"/>
                    <a:pt x="264" y="439"/>
                  </a:cubicBezTo>
                  <a:cubicBezTo>
                    <a:pt x="274" y="395"/>
                    <a:pt x="296" y="352"/>
                    <a:pt x="318" y="318"/>
                  </a:cubicBezTo>
                  <a:lnTo>
                    <a:pt x="286" y="264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D0B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4513;p103">
              <a:extLst>
                <a:ext uri="{FF2B5EF4-FFF2-40B4-BE49-F238E27FC236}">
                  <a16:creationId xmlns:a16="http://schemas.microsoft.com/office/drawing/2014/main" id="{9C57EFFE-D290-A20D-67BD-C1CBB8BA1027}"/>
                </a:ext>
              </a:extLst>
            </p:cNvPr>
            <p:cNvSpPr/>
            <p:nvPr/>
          </p:nvSpPr>
          <p:spPr>
            <a:xfrm>
              <a:off x="2539067" y="1759283"/>
              <a:ext cx="176875" cy="164061"/>
            </a:xfrm>
            <a:custGeom>
              <a:avLst/>
              <a:gdLst/>
              <a:ahLst/>
              <a:cxnLst/>
              <a:rect l="l" t="t" r="r" b="b"/>
              <a:pathLst>
                <a:path w="11360" h="10537" extrusionOk="0">
                  <a:moveTo>
                    <a:pt x="11" y="0"/>
                  </a:moveTo>
                  <a:cubicBezTo>
                    <a:pt x="11" y="99"/>
                    <a:pt x="1" y="198"/>
                    <a:pt x="1" y="307"/>
                  </a:cubicBezTo>
                  <a:lnTo>
                    <a:pt x="1" y="604"/>
                  </a:lnTo>
                  <a:lnTo>
                    <a:pt x="1" y="911"/>
                  </a:lnTo>
                  <a:lnTo>
                    <a:pt x="23" y="1218"/>
                  </a:lnTo>
                  <a:cubicBezTo>
                    <a:pt x="55" y="1623"/>
                    <a:pt x="110" y="2029"/>
                    <a:pt x="187" y="2424"/>
                  </a:cubicBezTo>
                  <a:cubicBezTo>
                    <a:pt x="352" y="3224"/>
                    <a:pt x="615" y="4013"/>
                    <a:pt x="966" y="4748"/>
                  </a:cubicBezTo>
                  <a:lnTo>
                    <a:pt x="1108" y="5022"/>
                  </a:lnTo>
                  <a:lnTo>
                    <a:pt x="1251" y="5296"/>
                  </a:lnTo>
                  <a:lnTo>
                    <a:pt x="1404" y="5570"/>
                  </a:lnTo>
                  <a:lnTo>
                    <a:pt x="1558" y="5833"/>
                  </a:lnTo>
                  <a:cubicBezTo>
                    <a:pt x="1777" y="6184"/>
                    <a:pt x="2018" y="6513"/>
                    <a:pt x="2281" y="6831"/>
                  </a:cubicBezTo>
                  <a:lnTo>
                    <a:pt x="2479" y="7072"/>
                  </a:lnTo>
                  <a:lnTo>
                    <a:pt x="2686" y="7302"/>
                  </a:lnTo>
                  <a:lnTo>
                    <a:pt x="2895" y="7521"/>
                  </a:lnTo>
                  <a:lnTo>
                    <a:pt x="3114" y="7741"/>
                  </a:lnTo>
                  <a:cubicBezTo>
                    <a:pt x="3410" y="8026"/>
                    <a:pt x="3728" y="8300"/>
                    <a:pt x="4057" y="8542"/>
                  </a:cubicBezTo>
                  <a:cubicBezTo>
                    <a:pt x="4397" y="8793"/>
                    <a:pt x="4737" y="9013"/>
                    <a:pt x="5098" y="9221"/>
                  </a:cubicBezTo>
                  <a:cubicBezTo>
                    <a:pt x="5461" y="9419"/>
                    <a:pt x="5833" y="9605"/>
                    <a:pt x="6217" y="9758"/>
                  </a:cubicBezTo>
                  <a:cubicBezTo>
                    <a:pt x="6590" y="9912"/>
                    <a:pt x="6984" y="10043"/>
                    <a:pt x="7379" y="10153"/>
                  </a:cubicBezTo>
                  <a:lnTo>
                    <a:pt x="7675" y="10230"/>
                  </a:lnTo>
                  <a:lnTo>
                    <a:pt x="7982" y="10306"/>
                  </a:lnTo>
                  <a:lnTo>
                    <a:pt x="8278" y="10362"/>
                  </a:lnTo>
                  <a:lnTo>
                    <a:pt x="8585" y="10416"/>
                  </a:lnTo>
                  <a:cubicBezTo>
                    <a:pt x="9101" y="10493"/>
                    <a:pt x="9616" y="10537"/>
                    <a:pt x="10131" y="10537"/>
                  </a:cubicBezTo>
                  <a:cubicBezTo>
                    <a:pt x="10383" y="10537"/>
                    <a:pt x="10646" y="10526"/>
                    <a:pt x="10899" y="10504"/>
                  </a:cubicBezTo>
                  <a:cubicBezTo>
                    <a:pt x="11052" y="10427"/>
                    <a:pt x="11206" y="10350"/>
                    <a:pt x="11359" y="10262"/>
                  </a:cubicBezTo>
                  <a:lnTo>
                    <a:pt x="11359" y="10262"/>
                  </a:lnTo>
                  <a:cubicBezTo>
                    <a:pt x="11250" y="10274"/>
                    <a:pt x="11140" y="10274"/>
                    <a:pt x="11019" y="10284"/>
                  </a:cubicBezTo>
                  <a:lnTo>
                    <a:pt x="10756" y="10284"/>
                  </a:lnTo>
                  <a:cubicBezTo>
                    <a:pt x="10044" y="10284"/>
                    <a:pt x="9342" y="10219"/>
                    <a:pt x="8640" y="10087"/>
                  </a:cubicBezTo>
                  <a:lnTo>
                    <a:pt x="8355" y="10021"/>
                  </a:lnTo>
                  <a:lnTo>
                    <a:pt x="8059" y="9955"/>
                  </a:lnTo>
                  <a:lnTo>
                    <a:pt x="7774" y="9879"/>
                  </a:lnTo>
                  <a:lnTo>
                    <a:pt x="7489" y="9791"/>
                  </a:lnTo>
                  <a:cubicBezTo>
                    <a:pt x="7105" y="9682"/>
                    <a:pt x="6732" y="9539"/>
                    <a:pt x="6370" y="9385"/>
                  </a:cubicBezTo>
                  <a:cubicBezTo>
                    <a:pt x="6009" y="9221"/>
                    <a:pt x="5647" y="9046"/>
                    <a:pt x="5307" y="8849"/>
                  </a:cubicBezTo>
                  <a:cubicBezTo>
                    <a:pt x="4967" y="8651"/>
                    <a:pt x="4638" y="8442"/>
                    <a:pt x="4320" y="8201"/>
                  </a:cubicBezTo>
                  <a:cubicBezTo>
                    <a:pt x="4002" y="7971"/>
                    <a:pt x="3695" y="7708"/>
                    <a:pt x="3410" y="7434"/>
                  </a:cubicBezTo>
                  <a:lnTo>
                    <a:pt x="3191" y="7236"/>
                  </a:lnTo>
                  <a:lnTo>
                    <a:pt x="2993" y="7017"/>
                  </a:lnTo>
                  <a:lnTo>
                    <a:pt x="2786" y="6798"/>
                  </a:lnTo>
                  <a:lnTo>
                    <a:pt x="2599" y="6579"/>
                  </a:lnTo>
                  <a:cubicBezTo>
                    <a:pt x="2336" y="6272"/>
                    <a:pt x="2106" y="5954"/>
                    <a:pt x="1875" y="5625"/>
                  </a:cubicBezTo>
                  <a:lnTo>
                    <a:pt x="1722" y="5373"/>
                  </a:lnTo>
                  <a:lnTo>
                    <a:pt x="1558" y="5121"/>
                  </a:lnTo>
                  <a:lnTo>
                    <a:pt x="1415" y="4858"/>
                  </a:lnTo>
                  <a:lnTo>
                    <a:pt x="1272" y="4605"/>
                  </a:lnTo>
                  <a:cubicBezTo>
                    <a:pt x="900" y="3893"/>
                    <a:pt x="603" y="3147"/>
                    <a:pt x="395" y="2380"/>
                  </a:cubicBezTo>
                  <a:cubicBezTo>
                    <a:pt x="286" y="1996"/>
                    <a:pt x="198" y="1601"/>
                    <a:pt x="143" y="1206"/>
                  </a:cubicBezTo>
                  <a:lnTo>
                    <a:pt x="99" y="899"/>
                  </a:lnTo>
                  <a:lnTo>
                    <a:pt x="55" y="604"/>
                  </a:lnTo>
                  <a:lnTo>
                    <a:pt x="33" y="297"/>
                  </a:lnTo>
                  <a:cubicBezTo>
                    <a:pt x="23" y="198"/>
                    <a:pt x="23" y="99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4514;p103">
              <a:extLst>
                <a:ext uri="{FF2B5EF4-FFF2-40B4-BE49-F238E27FC236}">
                  <a16:creationId xmlns:a16="http://schemas.microsoft.com/office/drawing/2014/main" id="{20BEA7D2-3BA0-A0B8-AE1E-7CFE7B934639}"/>
                </a:ext>
              </a:extLst>
            </p:cNvPr>
            <p:cNvSpPr/>
            <p:nvPr/>
          </p:nvSpPr>
          <p:spPr>
            <a:xfrm>
              <a:off x="2633297" y="1925882"/>
              <a:ext cx="142886" cy="23246"/>
            </a:xfrm>
            <a:custGeom>
              <a:avLst/>
              <a:gdLst/>
              <a:ahLst/>
              <a:cxnLst/>
              <a:rect l="l" t="t" r="r" b="b"/>
              <a:pathLst>
                <a:path w="9177" h="1493" extrusionOk="0">
                  <a:moveTo>
                    <a:pt x="9177" y="429"/>
                  </a:moveTo>
                  <a:cubicBezTo>
                    <a:pt x="8914" y="659"/>
                    <a:pt x="8629" y="868"/>
                    <a:pt x="8322" y="1032"/>
                  </a:cubicBezTo>
                  <a:cubicBezTo>
                    <a:pt x="8355" y="1021"/>
                    <a:pt x="8388" y="1010"/>
                    <a:pt x="8421" y="988"/>
                  </a:cubicBezTo>
                  <a:cubicBezTo>
                    <a:pt x="8585" y="922"/>
                    <a:pt x="8750" y="856"/>
                    <a:pt x="8914" y="780"/>
                  </a:cubicBezTo>
                  <a:cubicBezTo>
                    <a:pt x="9002" y="659"/>
                    <a:pt x="9089" y="549"/>
                    <a:pt x="9177" y="429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99" y="67"/>
                    <a:pt x="209" y="133"/>
                    <a:pt x="308" y="188"/>
                  </a:cubicBezTo>
                  <a:cubicBezTo>
                    <a:pt x="417" y="254"/>
                    <a:pt x="516" y="308"/>
                    <a:pt x="625" y="374"/>
                  </a:cubicBezTo>
                  <a:lnTo>
                    <a:pt x="954" y="539"/>
                  </a:lnTo>
                  <a:cubicBezTo>
                    <a:pt x="1064" y="582"/>
                    <a:pt x="1173" y="637"/>
                    <a:pt x="1283" y="692"/>
                  </a:cubicBezTo>
                  <a:cubicBezTo>
                    <a:pt x="1722" y="889"/>
                    <a:pt x="2182" y="1053"/>
                    <a:pt x="2654" y="1185"/>
                  </a:cubicBezTo>
                  <a:cubicBezTo>
                    <a:pt x="3103" y="1317"/>
                    <a:pt x="3564" y="1426"/>
                    <a:pt x="4024" y="1492"/>
                  </a:cubicBezTo>
                  <a:cubicBezTo>
                    <a:pt x="3531" y="1339"/>
                    <a:pt x="3059" y="1131"/>
                    <a:pt x="2632" y="846"/>
                  </a:cubicBezTo>
                  <a:cubicBezTo>
                    <a:pt x="2204" y="746"/>
                    <a:pt x="1777" y="626"/>
                    <a:pt x="1360" y="495"/>
                  </a:cubicBezTo>
                  <a:lnTo>
                    <a:pt x="1009" y="374"/>
                  </a:lnTo>
                  <a:cubicBezTo>
                    <a:pt x="900" y="341"/>
                    <a:pt x="790" y="297"/>
                    <a:pt x="680" y="264"/>
                  </a:cubicBezTo>
                  <a:cubicBezTo>
                    <a:pt x="559" y="220"/>
                    <a:pt x="450" y="176"/>
                    <a:pt x="340" y="133"/>
                  </a:cubicBezTo>
                  <a:cubicBezTo>
                    <a:pt x="231" y="89"/>
                    <a:pt x="110" y="45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4515;p103">
              <a:extLst>
                <a:ext uri="{FF2B5EF4-FFF2-40B4-BE49-F238E27FC236}">
                  <a16:creationId xmlns:a16="http://schemas.microsoft.com/office/drawing/2014/main" id="{C52BB681-D229-0C21-2B53-664D486B57FD}"/>
                </a:ext>
              </a:extLst>
            </p:cNvPr>
            <p:cNvSpPr/>
            <p:nvPr/>
          </p:nvSpPr>
          <p:spPr>
            <a:xfrm>
              <a:off x="2674277" y="1915995"/>
              <a:ext cx="127690" cy="34488"/>
            </a:xfrm>
            <a:custGeom>
              <a:avLst/>
              <a:gdLst/>
              <a:ahLst/>
              <a:cxnLst/>
              <a:rect l="l" t="t" r="r" b="b"/>
              <a:pathLst>
                <a:path w="8201" h="2215" extrusionOk="0">
                  <a:moveTo>
                    <a:pt x="8201" y="0"/>
                  </a:moveTo>
                  <a:cubicBezTo>
                    <a:pt x="8004" y="143"/>
                    <a:pt x="7806" y="285"/>
                    <a:pt x="7609" y="406"/>
                  </a:cubicBezTo>
                  <a:cubicBezTo>
                    <a:pt x="7400" y="538"/>
                    <a:pt x="7192" y="658"/>
                    <a:pt x="6984" y="768"/>
                  </a:cubicBezTo>
                  <a:cubicBezTo>
                    <a:pt x="6556" y="976"/>
                    <a:pt x="6128" y="1162"/>
                    <a:pt x="5679" y="1305"/>
                  </a:cubicBezTo>
                  <a:cubicBezTo>
                    <a:pt x="4780" y="1601"/>
                    <a:pt x="3848" y="1766"/>
                    <a:pt x="2905" y="1788"/>
                  </a:cubicBezTo>
                  <a:lnTo>
                    <a:pt x="2642" y="1788"/>
                  </a:lnTo>
                  <a:cubicBezTo>
                    <a:pt x="1798" y="1788"/>
                    <a:pt x="943" y="1688"/>
                    <a:pt x="98" y="1503"/>
                  </a:cubicBezTo>
                  <a:cubicBezTo>
                    <a:pt x="66" y="1491"/>
                    <a:pt x="32" y="1481"/>
                    <a:pt x="0" y="1481"/>
                  </a:cubicBezTo>
                  <a:cubicBezTo>
                    <a:pt x="427" y="1766"/>
                    <a:pt x="899" y="1974"/>
                    <a:pt x="1392" y="2127"/>
                  </a:cubicBezTo>
                  <a:cubicBezTo>
                    <a:pt x="1831" y="2182"/>
                    <a:pt x="2259" y="2215"/>
                    <a:pt x="2697" y="2215"/>
                  </a:cubicBezTo>
                  <a:lnTo>
                    <a:pt x="2916" y="2215"/>
                  </a:lnTo>
                  <a:cubicBezTo>
                    <a:pt x="3870" y="2193"/>
                    <a:pt x="4813" y="2007"/>
                    <a:pt x="5690" y="1667"/>
                  </a:cubicBezTo>
                  <a:cubicBezTo>
                    <a:pt x="5997" y="1503"/>
                    <a:pt x="6282" y="1294"/>
                    <a:pt x="6545" y="1064"/>
                  </a:cubicBezTo>
                  <a:lnTo>
                    <a:pt x="6545" y="1064"/>
                  </a:lnTo>
                  <a:cubicBezTo>
                    <a:pt x="6457" y="1184"/>
                    <a:pt x="6370" y="1294"/>
                    <a:pt x="6282" y="1415"/>
                  </a:cubicBezTo>
                  <a:cubicBezTo>
                    <a:pt x="6556" y="1272"/>
                    <a:pt x="6830" y="1118"/>
                    <a:pt x="7093" y="943"/>
                  </a:cubicBezTo>
                  <a:cubicBezTo>
                    <a:pt x="7291" y="811"/>
                    <a:pt x="7488" y="658"/>
                    <a:pt x="7675" y="504"/>
                  </a:cubicBezTo>
                  <a:cubicBezTo>
                    <a:pt x="7861" y="351"/>
                    <a:pt x="8036" y="187"/>
                    <a:pt x="820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4516;p103">
              <a:extLst>
                <a:ext uri="{FF2B5EF4-FFF2-40B4-BE49-F238E27FC236}">
                  <a16:creationId xmlns:a16="http://schemas.microsoft.com/office/drawing/2014/main" id="{1BE420C6-2213-96BB-D331-EDF431936D6B}"/>
                </a:ext>
              </a:extLst>
            </p:cNvPr>
            <p:cNvSpPr/>
            <p:nvPr/>
          </p:nvSpPr>
          <p:spPr>
            <a:xfrm>
              <a:off x="3454910" y="2506285"/>
              <a:ext cx="3254" cy="1900"/>
            </a:xfrm>
            <a:custGeom>
              <a:avLst/>
              <a:gdLst/>
              <a:ahLst/>
              <a:cxnLst/>
              <a:rect l="l" t="t" r="r" b="b"/>
              <a:pathLst>
                <a:path w="209" h="122" extrusionOk="0">
                  <a:moveTo>
                    <a:pt x="0" y="1"/>
                  </a:moveTo>
                  <a:cubicBezTo>
                    <a:pt x="68" y="30"/>
                    <a:pt x="127" y="67"/>
                    <a:pt x="185" y="106"/>
                  </a:cubicBezTo>
                  <a:lnTo>
                    <a:pt x="185" y="106"/>
                  </a:lnTo>
                  <a:cubicBezTo>
                    <a:pt x="177" y="99"/>
                    <a:pt x="171" y="90"/>
                    <a:pt x="165" y="78"/>
                  </a:cubicBezTo>
                  <a:cubicBezTo>
                    <a:pt x="121" y="45"/>
                    <a:pt x="88" y="1"/>
                    <a:pt x="11" y="1"/>
                  </a:cubicBezTo>
                  <a:close/>
                  <a:moveTo>
                    <a:pt x="185" y="106"/>
                  </a:moveTo>
                  <a:cubicBezTo>
                    <a:pt x="191" y="112"/>
                    <a:pt x="199" y="117"/>
                    <a:pt x="209" y="122"/>
                  </a:cubicBezTo>
                  <a:cubicBezTo>
                    <a:pt x="201" y="117"/>
                    <a:pt x="193" y="111"/>
                    <a:pt x="185" y="106"/>
                  </a:cubicBezTo>
                  <a:close/>
                </a:path>
              </a:pathLst>
            </a:custGeom>
            <a:solidFill>
              <a:srgbClr val="3B4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4517;p103">
              <a:extLst>
                <a:ext uri="{FF2B5EF4-FFF2-40B4-BE49-F238E27FC236}">
                  <a16:creationId xmlns:a16="http://schemas.microsoft.com/office/drawing/2014/main" id="{D9D029EF-EB89-2EC2-32E6-F15B5B126E06}"/>
                </a:ext>
              </a:extLst>
            </p:cNvPr>
            <p:cNvSpPr/>
            <p:nvPr/>
          </p:nvSpPr>
          <p:spPr>
            <a:xfrm>
              <a:off x="3277023" y="2507655"/>
              <a:ext cx="200261" cy="49528"/>
            </a:xfrm>
            <a:custGeom>
              <a:avLst/>
              <a:gdLst/>
              <a:ahLst/>
              <a:cxnLst/>
              <a:rect l="l" t="t" r="r" b="b"/>
              <a:pathLst>
                <a:path w="12862" h="3181" extrusionOk="0">
                  <a:moveTo>
                    <a:pt x="11973" y="44"/>
                  </a:moveTo>
                  <a:lnTo>
                    <a:pt x="11973" y="44"/>
                  </a:lnTo>
                  <a:cubicBezTo>
                    <a:pt x="11919" y="66"/>
                    <a:pt x="11864" y="78"/>
                    <a:pt x="11787" y="78"/>
                  </a:cubicBezTo>
                  <a:lnTo>
                    <a:pt x="11732" y="78"/>
                  </a:lnTo>
                  <a:cubicBezTo>
                    <a:pt x="11743" y="100"/>
                    <a:pt x="11754" y="110"/>
                    <a:pt x="11765" y="132"/>
                  </a:cubicBezTo>
                  <a:cubicBezTo>
                    <a:pt x="11798" y="144"/>
                    <a:pt x="11820" y="166"/>
                    <a:pt x="11842" y="187"/>
                  </a:cubicBezTo>
                  <a:cubicBezTo>
                    <a:pt x="11886" y="132"/>
                    <a:pt x="11929" y="88"/>
                    <a:pt x="11973" y="44"/>
                  </a:cubicBezTo>
                  <a:close/>
                  <a:moveTo>
                    <a:pt x="12500" y="1"/>
                  </a:moveTo>
                  <a:cubicBezTo>
                    <a:pt x="12686" y="144"/>
                    <a:pt x="12828" y="385"/>
                    <a:pt x="12862" y="637"/>
                  </a:cubicBezTo>
                  <a:cubicBezTo>
                    <a:pt x="12828" y="385"/>
                    <a:pt x="12708" y="110"/>
                    <a:pt x="12500" y="1"/>
                  </a:cubicBezTo>
                  <a:close/>
                  <a:moveTo>
                    <a:pt x="1372" y="2983"/>
                  </a:moveTo>
                  <a:cubicBezTo>
                    <a:pt x="900" y="3038"/>
                    <a:pt x="461" y="3126"/>
                    <a:pt x="1" y="3180"/>
                  </a:cubicBezTo>
                  <a:cubicBezTo>
                    <a:pt x="461" y="3126"/>
                    <a:pt x="911" y="3060"/>
                    <a:pt x="1372" y="2983"/>
                  </a:cubicBezTo>
                  <a:close/>
                </a:path>
              </a:pathLst>
            </a:custGeom>
            <a:solidFill>
              <a:srgbClr val="634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4518;p103">
              <a:extLst>
                <a:ext uri="{FF2B5EF4-FFF2-40B4-BE49-F238E27FC236}">
                  <a16:creationId xmlns:a16="http://schemas.microsoft.com/office/drawing/2014/main" id="{2D38E8C9-875A-6AFF-1F40-ABDADC60367D}"/>
                </a:ext>
              </a:extLst>
            </p:cNvPr>
            <p:cNvSpPr/>
            <p:nvPr/>
          </p:nvSpPr>
          <p:spPr>
            <a:xfrm>
              <a:off x="3355387" y="2513291"/>
              <a:ext cx="52595" cy="25457"/>
            </a:xfrm>
            <a:custGeom>
              <a:avLst/>
              <a:gdLst/>
              <a:ahLst/>
              <a:cxnLst/>
              <a:rect l="l" t="t" r="r" b="b"/>
              <a:pathLst>
                <a:path w="3378" h="1635" extrusionOk="0">
                  <a:moveTo>
                    <a:pt x="3377" y="1"/>
                  </a:moveTo>
                  <a:cubicBezTo>
                    <a:pt x="3330" y="29"/>
                    <a:pt x="3283" y="57"/>
                    <a:pt x="3236" y="85"/>
                  </a:cubicBezTo>
                  <a:lnTo>
                    <a:pt x="3236" y="85"/>
                  </a:lnTo>
                  <a:cubicBezTo>
                    <a:pt x="3283" y="57"/>
                    <a:pt x="3331" y="29"/>
                    <a:pt x="3377" y="1"/>
                  </a:cubicBezTo>
                  <a:close/>
                  <a:moveTo>
                    <a:pt x="3236" y="85"/>
                  </a:moveTo>
                  <a:lnTo>
                    <a:pt x="3236" y="85"/>
                  </a:lnTo>
                  <a:cubicBezTo>
                    <a:pt x="2300" y="634"/>
                    <a:pt x="1298" y="1042"/>
                    <a:pt x="296" y="1470"/>
                  </a:cubicBezTo>
                  <a:cubicBezTo>
                    <a:pt x="198" y="1514"/>
                    <a:pt x="88" y="1558"/>
                    <a:pt x="1" y="1634"/>
                  </a:cubicBezTo>
                  <a:cubicBezTo>
                    <a:pt x="1122" y="1215"/>
                    <a:pt x="2204" y="695"/>
                    <a:pt x="3236" y="85"/>
                  </a:cubicBezTo>
                  <a:close/>
                </a:path>
              </a:pathLst>
            </a:custGeom>
            <a:solidFill>
              <a:srgbClr val="533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4519;p103">
              <a:extLst>
                <a:ext uri="{FF2B5EF4-FFF2-40B4-BE49-F238E27FC236}">
                  <a16:creationId xmlns:a16="http://schemas.microsoft.com/office/drawing/2014/main" id="{E52AA935-3FFE-6C49-8796-83C034097317}"/>
                </a:ext>
              </a:extLst>
            </p:cNvPr>
            <p:cNvSpPr/>
            <p:nvPr/>
          </p:nvSpPr>
          <p:spPr>
            <a:xfrm>
              <a:off x="3460204" y="2509710"/>
              <a:ext cx="1199" cy="1214"/>
            </a:xfrm>
            <a:custGeom>
              <a:avLst/>
              <a:gdLst/>
              <a:ahLst/>
              <a:cxnLst/>
              <a:rect l="l" t="t" r="r" b="b"/>
              <a:pathLst>
                <a:path w="77" h="78" extrusionOk="0">
                  <a:moveTo>
                    <a:pt x="0" y="0"/>
                  </a:moveTo>
                  <a:cubicBezTo>
                    <a:pt x="22" y="22"/>
                    <a:pt x="33" y="55"/>
                    <a:pt x="55" y="77"/>
                  </a:cubicBezTo>
                  <a:cubicBezTo>
                    <a:pt x="55" y="66"/>
                    <a:pt x="66" y="66"/>
                    <a:pt x="77" y="55"/>
                  </a:cubicBezTo>
                  <a:cubicBezTo>
                    <a:pt x="55" y="34"/>
                    <a:pt x="33" y="12"/>
                    <a:pt x="0" y="0"/>
                  </a:cubicBezTo>
                  <a:close/>
                </a:path>
              </a:pathLst>
            </a:custGeom>
            <a:solidFill>
              <a:srgbClr val="3C2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0" name="Google Shape;4520;p103">
              <a:extLst>
                <a:ext uri="{FF2B5EF4-FFF2-40B4-BE49-F238E27FC236}">
                  <a16:creationId xmlns:a16="http://schemas.microsoft.com/office/drawing/2014/main" id="{1907582A-B19E-9576-B3F6-5EA748757709}"/>
                </a:ext>
              </a:extLst>
            </p:cNvPr>
            <p:cNvGrpSpPr/>
            <p:nvPr/>
          </p:nvGrpSpPr>
          <p:grpSpPr>
            <a:xfrm>
              <a:off x="3154985" y="2500321"/>
              <a:ext cx="323622" cy="220066"/>
              <a:chOff x="3154985" y="2500321"/>
              <a:chExt cx="323622" cy="220066"/>
            </a:xfrm>
          </p:grpSpPr>
          <p:sp>
            <p:nvSpPr>
              <p:cNvPr id="1319" name="Google Shape;4521;p103">
                <a:extLst>
                  <a:ext uri="{FF2B5EF4-FFF2-40B4-BE49-F238E27FC236}">
                    <a16:creationId xmlns:a16="http://schemas.microsoft.com/office/drawing/2014/main" id="{3FB19198-93A0-FC51-19C9-4A126018FB33}"/>
                  </a:ext>
                </a:extLst>
              </p:cNvPr>
              <p:cNvSpPr/>
              <p:nvPr/>
            </p:nvSpPr>
            <p:spPr>
              <a:xfrm>
                <a:off x="3154985" y="2500321"/>
                <a:ext cx="323622" cy="220066"/>
              </a:xfrm>
              <a:custGeom>
                <a:avLst/>
                <a:gdLst/>
                <a:ahLst/>
                <a:cxnLst/>
                <a:rect l="l" t="t" r="r" b="b"/>
                <a:pathLst>
                  <a:path w="20785" h="14134" extrusionOk="0">
                    <a:moveTo>
                      <a:pt x="18330" y="0"/>
                    </a:moveTo>
                    <a:cubicBezTo>
                      <a:pt x="18212" y="0"/>
                      <a:pt x="18094" y="11"/>
                      <a:pt x="17981" y="33"/>
                    </a:cubicBezTo>
                    <a:cubicBezTo>
                      <a:pt x="17465" y="121"/>
                      <a:pt x="17005" y="384"/>
                      <a:pt x="16544" y="658"/>
                    </a:cubicBezTo>
                    <a:cubicBezTo>
                      <a:pt x="16446" y="724"/>
                      <a:pt x="16347" y="779"/>
                      <a:pt x="16248" y="834"/>
                    </a:cubicBezTo>
                    <a:cubicBezTo>
                      <a:pt x="13693" y="2369"/>
                      <a:pt x="10799" y="3334"/>
                      <a:pt x="7839" y="3651"/>
                    </a:cubicBezTo>
                    <a:cubicBezTo>
                      <a:pt x="7553" y="3680"/>
                      <a:pt x="7257" y="3699"/>
                      <a:pt x="6962" y="3699"/>
                    </a:cubicBezTo>
                    <a:cubicBezTo>
                      <a:pt x="6010" y="3699"/>
                      <a:pt x="5059" y="3504"/>
                      <a:pt x="4440" y="2818"/>
                    </a:cubicBezTo>
                    <a:lnTo>
                      <a:pt x="4440" y="2818"/>
                    </a:lnTo>
                    <a:cubicBezTo>
                      <a:pt x="4659" y="3070"/>
                      <a:pt x="383" y="6326"/>
                      <a:pt x="54" y="6611"/>
                    </a:cubicBezTo>
                    <a:cubicBezTo>
                      <a:pt x="0" y="6667"/>
                      <a:pt x="1184" y="8453"/>
                      <a:pt x="1282" y="8662"/>
                    </a:cubicBezTo>
                    <a:cubicBezTo>
                      <a:pt x="1710" y="9528"/>
                      <a:pt x="1874" y="10514"/>
                      <a:pt x="2149" y="11425"/>
                    </a:cubicBezTo>
                    <a:cubicBezTo>
                      <a:pt x="2368" y="12159"/>
                      <a:pt x="3015" y="13935"/>
                      <a:pt x="3936" y="14122"/>
                    </a:cubicBezTo>
                    <a:cubicBezTo>
                      <a:pt x="3976" y="14130"/>
                      <a:pt x="4016" y="14134"/>
                      <a:pt x="4055" y="14134"/>
                    </a:cubicBezTo>
                    <a:cubicBezTo>
                      <a:pt x="4232" y="14134"/>
                      <a:pt x="4402" y="14062"/>
                      <a:pt x="4572" y="13990"/>
                    </a:cubicBezTo>
                    <a:cubicBezTo>
                      <a:pt x="7434" y="12719"/>
                      <a:pt x="10141" y="11074"/>
                      <a:pt x="12641" y="9177"/>
                    </a:cubicBezTo>
                    <a:cubicBezTo>
                      <a:pt x="15262" y="7203"/>
                      <a:pt x="17531" y="4923"/>
                      <a:pt x="19877" y="2610"/>
                    </a:cubicBezTo>
                    <a:cubicBezTo>
                      <a:pt x="20228" y="2270"/>
                      <a:pt x="20601" y="1886"/>
                      <a:pt x="20688" y="1404"/>
                    </a:cubicBezTo>
                    <a:cubicBezTo>
                      <a:pt x="20785" y="934"/>
                      <a:pt x="20455" y="361"/>
                      <a:pt x="19982" y="361"/>
                    </a:cubicBezTo>
                    <a:cubicBezTo>
                      <a:pt x="19969" y="361"/>
                      <a:pt x="19956" y="361"/>
                      <a:pt x="19943" y="362"/>
                    </a:cubicBezTo>
                    <a:cubicBezTo>
                      <a:pt x="19845" y="472"/>
                      <a:pt x="19745" y="571"/>
                      <a:pt x="19658" y="680"/>
                    </a:cubicBezTo>
                    <a:cubicBezTo>
                      <a:pt x="19407" y="223"/>
                      <a:pt x="18862" y="0"/>
                      <a:pt x="18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4522;p103">
                <a:extLst>
                  <a:ext uri="{FF2B5EF4-FFF2-40B4-BE49-F238E27FC236}">
                    <a16:creationId xmlns:a16="http://schemas.microsoft.com/office/drawing/2014/main" id="{3263D3C3-4568-855F-C410-636B5A795766}"/>
                  </a:ext>
                </a:extLst>
              </p:cNvPr>
              <p:cNvSpPr/>
              <p:nvPr/>
            </p:nvSpPr>
            <p:spPr>
              <a:xfrm>
                <a:off x="3178543" y="2506627"/>
                <a:ext cx="298913" cy="206069"/>
              </a:xfrm>
              <a:custGeom>
                <a:avLst/>
                <a:gdLst/>
                <a:ahLst/>
                <a:cxnLst/>
                <a:rect l="l" t="t" r="r" b="b"/>
                <a:pathLst>
                  <a:path w="19198" h="13235" extrusionOk="0">
                    <a:moveTo>
                      <a:pt x="17981" y="122"/>
                    </a:moveTo>
                    <a:cubicBezTo>
                      <a:pt x="18025" y="144"/>
                      <a:pt x="18057" y="166"/>
                      <a:pt x="18090" y="198"/>
                    </a:cubicBezTo>
                    <a:cubicBezTo>
                      <a:pt x="18079" y="176"/>
                      <a:pt x="18068" y="166"/>
                      <a:pt x="18057" y="144"/>
                    </a:cubicBezTo>
                    <a:cubicBezTo>
                      <a:pt x="18025" y="144"/>
                      <a:pt x="18003" y="132"/>
                      <a:pt x="17981" y="122"/>
                    </a:cubicBezTo>
                    <a:close/>
                    <a:moveTo>
                      <a:pt x="18583" y="1"/>
                    </a:moveTo>
                    <a:cubicBezTo>
                      <a:pt x="18474" y="1"/>
                      <a:pt x="18397" y="67"/>
                      <a:pt x="18298" y="110"/>
                    </a:cubicBezTo>
                    <a:cubicBezTo>
                      <a:pt x="18254" y="154"/>
                      <a:pt x="18211" y="198"/>
                      <a:pt x="18167" y="253"/>
                    </a:cubicBezTo>
                    <a:cubicBezTo>
                      <a:pt x="18518" y="538"/>
                      <a:pt x="18682" y="889"/>
                      <a:pt x="18386" y="1207"/>
                    </a:cubicBezTo>
                    <a:cubicBezTo>
                      <a:pt x="16588" y="3093"/>
                      <a:pt x="14702" y="4891"/>
                      <a:pt x="12729" y="6591"/>
                    </a:cubicBezTo>
                    <a:cubicBezTo>
                      <a:pt x="12553" y="6744"/>
                      <a:pt x="12345" y="6898"/>
                      <a:pt x="12115" y="6898"/>
                    </a:cubicBezTo>
                    <a:cubicBezTo>
                      <a:pt x="12082" y="6898"/>
                      <a:pt x="12049" y="6898"/>
                      <a:pt x="12027" y="6886"/>
                    </a:cubicBezTo>
                    <a:cubicBezTo>
                      <a:pt x="11786" y="6842"/>
                      <a:pt x="11644" y="6612"/>
                      <a:pt x="11534" y="6404"/>
                    </a:cubicBezTo>
                    <a:cubicBezTo>
                      <a:pt x="11359" y="6053"/>
                      <a:pt x="11227" y="5691"/>
                      <a:pt x="11128" y="5307"/>
                    </a:cubicBezTo>
                    <a:cubicBezTo>
                      <a:pt x="9714" y="6272"/>
                      <a:pt x="8245" y="7127"/>
                      <a:pt x="6677" y="7807"/>
                    </a:cubicBezTo>
                    <a:cubicBezTo>
                      <a:pt x="5986" y="8114"/>
                      <a:pt x="5251" y="8377"/>
                      <a:pt x="4506" y="8377"/>
                    </a:cubicBezTo>
                    <a:cubicBezTo>
                      <a:pt x="4396" y="8377"/>
                      <a:pt x="4287" y="8377"/>
                      <a:pt x="4188" y="8367"/>
                    </a:cubicBezTo>
                    <a:cubicBezTo>
                      <a:pt x="5833" y="6963"/>
                      <a:pt x="7093" y="5099"/>
                      <a:pt x="7751" y="3049"/>
                    </a:cubicBezTo>
                    <a:lnTo>
                      <a:pt x="7697" y="3049"/>
                    </a:lnTo>
                    <a:cubicBezTo>
                      <a:pt x="7236" y="3126"/>
                      <a:pt x="6786" y="3192"/>
                      <a:pt x="6326" y="3246"/>
                    </a:cubicBezTo>
                    <a:cubicBezTo>
                      <a:pt x="6030" y="3268"/>
                      <a:pt x="5723" y="3290"/>
                      <a:pt x="5427" y="3290"/>
                    </a:cubicBezTo>
                    <a:lnTo>
                      <a:pt x="5383" y="3290"/>
                    </a:lnTo>
                    <a:cubicBezTo>
                      <a:pt x="5164" y="3586"/>
                      <a:pt x="4956" y="3871"/>
                      <a:pt x="4747" y="4167"/>
                    </a:cubicBezTo>
                    <a:cubicBezTo>
                      <a:pt x="4693" y="4310"/>
                      <a:pt x="4637" y="4442"/>
                      <a:pt x="4550" y="4562"/>
                    </a:cubicBezTo>
                    <a:cubicBezTo>
                      <a:pt x="4089" y="5198"/>
                      <a:pt x="3552" y="5867"/>
                      <a:pt x="3015" y="6448"/>
                    </a:cubicBezTo>
                    <a:cubicBezTo>
                      <a:pt x="2795" y="6678"/>
                      <a:pt x="1009" y="8038"/>
                      <a:pt x="0" y="8805"/>
                    </a:cubicBezTo>
                    <a:cubicBezTo>
                      <a:pt x="263" y="9517"/>
                      <a:pt x="417" y="10296"/>
                      <a:pt x="636" y="11020"/>
                    </a:cubicBezTo>
                    <a:cubicBezTo>
                      <a:pt x="790" y="11546"/>
                      <a:pt x="1162" y="12609"/>
                      <a:pt x="1699" y="13235"/>
                    </a:cubicBezTo>
                    <a:cubicBezTo>
                      <a:pt x="2588" y="12522"/>
                      <a:pt x="3509" y="11831"/>
                      <a:pt x="4462" y="11173"/>
                    </a:cubicBezTo>
                    <a:cubicBezTo>
                      <a:pt x="6457" y="9814"/>
                      <a:pt x="8606" y="8608"/>
                      <a:pt x="10974" y="8136"/>
                    </a:cubicBezTo>
                    <a:cubicBezTo>
                      <a:pt x="11359" y="8060"/>
                      <a:pt x="11753" y="8004"/>
                      <a:pt x="12137" y="7982"/>
                    </a:cubicBezTo>
                    <a:cubicBezTo>
                      <a:pt x="14351" y="6196"/>
                      <a:pt x="16325" y="4211"/>
                      <a:pt x="18364" y="2205"/>
                    </a:cubicBezTo>
                    <a:cubicBezTo>
                      <a:pt x="18715" y="1865"/>
                      <a:pt x="19088" y="1481"/>
                      <a:pt x="19175" y="999"/>
                    </a:cubicBezTo>
                    <a:cubicBezTo>
                      <a:pt x="19197" y="911"/>
                      <a:pt x="19197" y="802"/>
                      <a:pt x="19187" y="703"/>
                    </a:cubicBezTo>
                    <a:cubicBezTo>
                      <a:pt x="19153" y="451"/>
                      <a:pt x="19011" y="210"/>
                      <a:pt x="18825" y="67"/>
                    </a:cubicBezTo>
                    <a:cubicBezTo>
                      <a:pt x="18726" y="12"/>
                      <a:pt x="18649" y="1"/>
                      <a:pt x="18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4523;p103">
                <a:extLst>
                  <a:ext uri="{FF2B5EF4-FFF2-40B4-BE49-F238E27FC236}">
                    <a16:creationId xmlns:a16="http://schemas.microsoft.com/office/drawing/2014/main" id="{26988061-35F7-C724-0C77-7D5980326C33}"/>
                  </a:ext>
                </a:extLst>
              </p:cNvPr>
              <p:cNvSpPr/>
              <p:nvPr/>
            </p:nvSpPr>
            <p:spPr>
              <a:xfrm>
                <a:off x="3348038" y="2500664"/>
                <a:ext cx="106888" cy="88609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5691" extrusionOk="0">
                    <a:moveTo>
                      <a:pt x="5702" y="1"/>
                    </a:moveTo>
                    <a:cubicBezTo>
                      <a:pt x="5658" y="1"/>
                      <a:pt x="5614" y="1"/>
                      <a:pt x="5582" y="11"/>
                    </a:cubicBezTo>
                    <a:lnTo>
                      <a:pt x="5548" y="11"/>
                    </a:lnTo>
                    <a:cubicBezTo>
                      <a:pt x="5066" y="110"/>
                      <a:pt x="4639" y="351"/>
                      <a:pt x="4211" y="603"/>
                    </a:cubicBezTo>
                    <a:lnTo>
                      <a:pt x="4145" y="636"/>
                    </a:lnTo>
                    <a:cubicBezTo>
                      <a:pt x="4047" y="702"/>
                      <a:pt x="3948" y="757"/>
                      <a:pt x="3849" y="812"/>
                    </a:cubicBezTo>
                    <a:cubicBezTo>
                      <a:pt x="2775" y="1458"/>
                      <a:pt x="1645" y="2006"/>
                      <a:pt x="473" y="2445"/>
                    </a:cubicBezTo>
                    <a:cubicBezTo>
                      <a:pt x="439" y="2467"/>
                      <a:pt x="417" y="2489"/>
                      <a:pt x="385" y="2522"/>
                    </a:cubicBezTo>
                    <a:cubicBezTo>
                      <a:pt x="319" y="2610"/>
                      <a:pt x="286" y="2730"/>
                      <a:pt x="253" y="2840"/>
                    </a:cubicBezTo>
                    <a:cubicBezTo>
                      <a:pt x="1" y="3761"/>
                      <a:pt x="1" y="4759"/>
                      <a:pt x="242" y="5690"/>
                    </a:cubicBezTo>
                    <a:cubicBezTo>
                      <a:pt x="1952" y="4528"/>
                      <a:pt x="3586" y="3212"/>
                      <a:pt x="5187" y="1886"/>
                    </a:cubicBezTo>
                    <a:cubicBezTo>
                      <a:pt x="5450" y="1667"/>
                      <a:pt x="5724" y="1436"/>
                      <a:pt x="5987" y="1217"/>
                    </a:cubicBezTo>
                    <a:cubicBezTo>
                      <a:pt x="6184" y="1053"/>
                      <a:pt x="6579" y="450"/>
                      <a:pt x="6776" y="384"/>
                    </a:cubicBezTo>
                    <a:cubicBezTo>
                      <a:pt x="6810" y="362"/>
                      <a:pt x="6842" y="362"/>
                      <a:pt x="6864" y="362"/>
                    </a:cubicBezTo>
                    <a:cubicBezTo>
                      <a:pt x="6469" y="143"/>
                      <a:pt x="5998" y="1"/>
                      <a:pt x="5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4524;p103">
                <a:extLst>
                  <a:ext uri="{FF2B5EF4-FFF2-40B4-BE49-F238E27FC236}">
                    <a16:creationId xmlns:a16="http://schemas.microsoft.com/office/drawing/2014/main" id="{C3EFE693-2402-1484-2DD5-2BB57FA3BA1E}"/>
                  </a:ext>
                </a:extLst>
              </p:cNvPr>
              <p:cNvSpPr/>
              <p:nvPr/>
            </p:nvSpPr>
            <p:spPr>
              <a:xfrm>
                <a:off x="3351790" y="2506285"/>
                <a:ext cx="117647" cy="107744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6920" extrusionOk="0">
                    <a:moveTo>
                      <a:pt x="6623" y="1"/>
                    </a:moveTo>
                    <a:cubicBezTo>
                      <a:pt x="6601" y="1"/>
                      <a:pt x="6569" y="1"/>
                      <a:pt x="6535" y="23"/>
                    </a:cubicBezTo>
                    <a:cubicBezTo>
                      <a:pt x="6338" y="89"/>
                      <a:pt x="5943" y="692"/>
                      <a:pt x="5746" y="856"/>
                    </a:cubicBezTo>
                    <a:cubicBezTo>
                      <a:pt x="5483" y="1075"/>
                      <a:pt x="5209" y="1306"/>
                      <a:pt x="4946" y="1525"/>
                    </a:cubicBezTo>
                    <a:cubicBezTo>
                      <a:pt x="3345" y="2851"/>
                      <a:pt x="1711" y="4167"/>
                      <a:pt x="1" y="5329"/>
                    </a:cubicBezTo>
                    <a:cubicBezTo>
                      <a:pt x="100" y="5713"/>
                      <a:pt x="232" y="6075"/>
                      <a:pt x="407" y="6426"/>
                    </a:cubicBezTo>
                    <a:cubicBezTo>
                      <a:pt x="517" y="6634"/>
                      <a:pt x="659" y="6864"/>
                      <a:pt x="900" y="6908"/>
                    </a:cubicBezTo>
                    <a:cubicBezTo>
                      <a:pt x="922" y="6920"/>
                      <a:pt x="955" y="6920"/>
                      <a:pt x="988" y="6920"/>
                    </a:cubicBezTo>
                    <a:cubicBezTo>
                      <a:pt x="1218" y="6920"/>
                      <a:pt x="1426" y="6766"/>
                      <a:pt x="1602" y="6613"/>
                    </a:cubicBezTo>
                    <a:cubicBezTo>
                      <a:pt x="3575" y="4913"/>
                      <a:pt x="5461" y="3115"/>
                      <a:pt x="7259" y="1229"/>
                    </a:cubicBezTo>
                    <a:cubicBezTo>
                      <a:pt x="7555" y="911"/>
                      <a:pt x="7391" y="560"/>
                      <a:pt x="7040" y="275"/>
                    </a:cubicBezTo>
                    <a:cubicBezTo>
                      <a:pt x="7029" y="286"/>
                      <a:pt x="7018" y="286"/>
                      <a:pt x="7018" y="297"/>
                    </a:cubicBezTo>
                    <a:cubicBezTo>
                      <a:pt x="6996" y="275"/>
                      <a:pt x="6985" y="242"/>
                      <a:pt x="6963" y="220"/>
                    </a:cubicBezTo>
                    <a:cubicBezTo>
                      <a:pt x="6930" y="188"/>
                      <a:pt x="6898" y="166"/>
                      <a:pt x="6854" y="144"/>
                    </a:cubicBezTo>
                    <a:cubicBezTo>
                      <a:pt x="6854" y="132"/>
                      <a:pt x="6842" y="132"/>
                      <a:pt x="6832" y="122"/>
                    </a:cubicBezTo>
                    <a:cubicBezTo>
                      <a:pt x="6766" y="78"/>
                      <a:pt x="6700" y="34"/>
                      <a:pt x="66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1" name="Google Shape;4525;p103">
              <a:extLst>
                <a:ext uri="{FF2B5EF4-FFF2-40B4-BE49-F238E27FC236}">
                  <a16:creationId xmlns:a16="http://schemas.microsoft.com/office/drawing/2014/main" id="{973C8B33-D470-6198-0F2E-DD8CF1533716}"/>
                </a:ext>
              </a:extLst>
            </p:cNvPr>
            <p:cNvSpPr/>
            <p:nvPr/>
          </p:nvSpPr>
          <p:spPr>
            <a:xfrm>
              <a:off x="3198161" y="2505942"/>
              <a:ext cx="283390" cy="215380"/>
            </a:xfrm>
            <a:custGeom>
              <a:avLst/>
              <a:gdLst/>
              <a:ahLst/>
              <a:cxnLst/>
              <a:rect l="l" t="t" r="r" b="b"/>
              <a:pathLst>
                <a:path w="18201" h="13833" extrusionOk="0">
                  <a:moveTo>
                    <a:pt x="17441" y="0"/>
                  </a:moveTo>
                  <a:cubicBezTo>
                    <a:pt x="17160" y="0"/>
                    <a:pt x="16938" y="595"/>
                    <a:pt x="16721" y="889"/>
                  </a:cubicBezTo>
                  <a:cubicBezTo>
                    <a:pt x="16402" y="1328"/>
                    <a:pt x="15997" y="1733"/>
                    <a:pt x="15581" y="2117"/>
                  </a:cubicBezTo>
                  <a:cubicBezTo>
                    <a:pt x="15284" y="2402"/>
                    <a:pt x="14977" y="2676"/>
                    <a:pt x="14692" y="2939"/>
                  </a:cubicBezTo>
                  <a:cubicBezTo>
                    <a:pt x="13267" y="4299"/>
                    <a:pt x="11787" y="5582"/>
                    <a:pt x="10241" y="6788"/>
                  </a:cubicBezTo>
                  <a:cubicBezTo>
                    <a:pt x="7116" y="9233"/>
                    <a:pt x="3740" y="11359"/>
                    <a:pt x="187" y="13125"/>
                  </a:cubicBezTo>
                  <a:cubicBezTo>
                    <a:pt x="1" y="13223"/>
                    <a:pt x="911" y="13805"/>
                    <a:pt x="1053" y="13827"/>
                  </a:cubicBezTo>
                  <a:cubicBezTo>
                    <a:pt x="1080" y="13830"/>
                    <a:pt x="1109" y="13832"/>
                    <a:pt x="1139" y="13832"/>
                  </a:cubicBezTo>
                  <a:cubicBezTo>
                    <a:pt x="1479" y="13832"/>
                    <a:pt x="2011" y="13620"/>
                    <a:pt x="2292" y="13520"/>
                  </a:cubicBezTo>
                  <a:cubicBezTo>
                    <a:pt x="3213" y="13201"/>
                    <a:pt x="4003" y="12577"/>
                    <a:pt x="4847" y="12105"/>
                  </a:cubicBezTo>
                  <a:cubicBezTo>
                    <a:pt x="6590" y="11130"/>
                    <a:pt x="8267" y="10022"/>
                    <a:pt x="9868" y="8816"/>
                  </a:cubicBezTo>
                  <a:cubicBezTo>
                    <a:pt x="12489" y="6842"/>
                    <a:pt x="14758" y="4562"/>
                    <a:pt x="17104" y="2249"/>
                  </a:cubicBezTo>
                  <a:cubicBezTo>
                    <a:pt x="17586" y="1777"/>
                    <a:pt x="18200" y="1097"/>
                    <a:pt x="17828" y="374"/>
                  </a:cubicBezTo>
                  <a:cubicBezTo>
                    <a:pt x="17686" y="103"/>
                    <a:pt x="17558" y="0"/>
                    <a:pt x="17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4526;p103">
              <a:extLst>
                <a:ext uri="{FF2B5EF4-FFF2-40B4-BE49-F238E27FC236}">
                  <a16:creationId xmlns:a16="http://schemas.microsoft.com/office/drawing/2014/main" id="{153415E0-C86C-FCA1-11A9-3984B054CA12}"/>
                </a:ext>
              </a:extLst>
            </p:cNvPr>
            <p:cNvSpPr/>
            <p:nvPr/>
          </p:nvSpPr>
          <p:spPr>
            <a:xfrm>
              <a:off x="2467196" y="2019473"/>
              <a:ext cx="798585" cy="632282"/>
            </a:xfrm>
            <a:custGeom>
              <a:avLst/>
              <a:gdLst/>
              <a:ahLst/>
              <a:cxnLst/>
              <a:rect l="l" t="t" r="r" b="b"/>
              <a:pathLst>
                <a:path w="51290" h="40609" extrusionOk="0">
                  <a:moveTo>
                    <a:pt x="35238" y="0"/>
                  </a:moveTo>
                  <a:cubicBezTo>
                    <a:pt x="32637" y="0"/>
                    <a:pt x="29137" y="2826"/>
                    <a:pt x="27378" y="3847"/>
                  </a:cubicBezTo>
                  <a:cubicBezTo>
                    <a:pt x="24121" y="5733"/>
                    <a:pt x="20919" y="7717"/>
                    <a:pt x="17773" y="9789"/>
                  </a:cubicBezTo>
                  <a:cubicBezTo>
                    <a:pt x="14626" y="11861"/>
                    <a:pt x="11534" y="14010"/>
                    <a:pt x="8508" y="16258"/>
                  </a:cubicBezTo>
                  <a:cubicBezTo>
                    <a:pt x="6995" y="17376"/>
                    <a:pt x="5494" y="18516"/>
                    <a:pt x="4013" y="19679"/>
                  </a:cubicBezTo>
                  <a:cubicBezTo>
                    <a:pt x="3454" y="20119"/>
                    <a:pt x="687" y="22927"/>
                    <a:pt x="35" y="22927"/>
                  </a:cubicBezTo>
                  <a:cubicBezTo>
                    <a:pt x="23" y="22927"/>
                    <a:pt x="11" y="22926"/>
                    <a:pt x="0" y="22924"/>
                  </a:cubicBezTo>
                  <a:lnTo>
                    <a:pt x="0" y="22924"/>
                  </a:lnTo>
                  <a:cubicBezTo>
                    <a:pt x="1248" y="23173"/>
                    <a:pt x="2580" y="23250"/>
                    <a:pt x="3936" y="23250"/>
                  </a:cubicBezTo>
                  <a:cubicBezTo>
                    <a:pt x="6096" y="23250"/>
                    <a:pt x="8316" y="23055"/>
                    <a:pt x="10350" y="23055"/>
                  </a:cubicBezTo>
                  <a:cubicBezTo>
                    <a:pt x="12477" y="23055"/>
                    <a:pt x="14604" y="23055"/>
                    <a:pt x="16721" y="23044"/>
                  </a:cubicBezTo>
                  <a:cubicBezTo>
                    <a:pt x="17126" y="23044"/>
                    <a:pt x="17554" y="23077"/>
                    <a:pt x="18003" y="23099"/>
                  </a:cubicBezTo>
                  <a:cubicBezTo>
                    <a:pt x="18442" y="23126"/>
                    <a:pt x="18894" y="23154"/>
                    <a:pt x="19335" y="23154"/>
                  </a:cubicBezTo>
                  <a:cubicBezTo>
                    <a:pt x="19777" y="23154"/>
                    <a:pt x="20207" y="23126"/>
                    <a:pt x="20602" y="23044"/>
                  </a:cubicBezTo>
                  <a:cubicBezTo>
                    <a:pt x="21764" y="22803"/>
                    <a:pt x="22817" y="21750"/>
                    <a:pt x="23825" y="21027"/>
                  </a:cubicBezTo>
                  <a:cubicBezTo>
                    <a:pt x="25996" y="19459"/>
                    <a:pt x="28090" y="17793"/>
                    <a:pt x="30097" y="16017"/>
                  </a:cubicBezTo>
                  <a:lnTo>
                    <a:pt x="30097" y="16017"/>
                  </a:lnTo>
                  <a:cubicBezTo>
                    <a:pt x="29943" y="16477"/>
                    <a:pt x="29877" y="16970"/>
                    <a:pt x="29888" y="17453"/>
                  </a:cubicBezTo>
                  <a:cubicBezTo>
                    <a:pt x="30239" y="17387"/>
                    <a:pt x="30579" y="17201"/>
                    <a:pt x="30820" y="16926"/>
                  </a:cubicBezTo>
                  <a:lnTo>
                    <a:pt x="30820" y="16926"/>
                  </a:lnTo>
                  <a:cubicBezTo>
                    <a:pt x="29636" y="18286"/>
                    <a:pt x="32958" y="23669"/>
                    <a:pt x="33649" y="24854"/>
                  </a:cubicBezTo>
                  <a:cubicBezTo>
                    <a:pt x="35216" y="27539"/>
                    <a:pt x="37179" y="29973"/>
                    <a:pt x="39460" y="32068"/>
                  </a:cubicBezTo>
                  <a:cubicBezTo>
                    <a:pt x="38977" y="32276"/>
                    <a:pt x="39207" y="33043"/>
                    <a:pt x="39624" y="33383"/>
                  </a:cubicBezTo>
                  <a:cubicBezTo>
                    <a:pt x="40030" y="33712"/>
                    <a:pt x="40600" y="33986"/>
                    <a:pt x="40666" y="34512"/>
                  </a:cubicBezTo>
                  <a:cubicBezTo>
                    <a:pt x="40698" y="34731"/>
                    <a:pt x="40622" y="34962"/>
                    <a:pt x="40610" y="35192"/>
                  </a:cubicBezTo>
                  <a:cubicBezTo>
                    <a:pt x="40600" y="36102"/>
                    <a:pt x="41378" y="35959"/>
                    <a:pt x="41904" y="36354"/>
                  </a:cubicBezTo>
                  <a:cubicBezTo>
                    <a:pt x="42464" y="36771"/>
                    <a:pt x="42573" y="37155"/>
                    <a:pt x="42815" y="37779"/>
                  </a:cubicBezTo>
                  <a:cubicBezTo>
                    <a:pt x="43033" y="38368"/>
                    <a:pt x="43433" y="39351"/>
                    <a:pt x="44062" y="39351"/>
                  </a:cubicBezTo>
                  <a:cubicBezTo>
                    <a:pt x="44253" y="39351"/>
                    <a:pt x="44466" y="39260"/>
                    <a:pt x="44700" y="39041"/>
                  </a:cubicBezTo>
                  <a:cubicBezTo>
                    <a:pt x="44832" y="39556"/>
                    <a:pt x="44898" y="40082"/>
                    <a:pt x="45018" y="40608"/>
                  </a:cubicBezTo>
                  <a:cubicBezTo>
                    <a:pt x="45018" y="40598"/>
                    <a:pt x="48395" y="38054"/>
                    <a:pt x="48702" y="37736"/>
                  </a:cubicBezTo>
                  <a:cubicBezTo>
                    <a:pt x="49700" y="36661"/>
                    <a:pt x="50380" y="35445"/>
                    <a:pt x="51289" y="34304"/>
                  </a:cubicBezTo>
                  <a:cubicBezTo>
                    <a:pt x="51070" y="34117"/>
                    <a:pt x="50873" y="33932"/>
                    <a:pt x="50665" y="33745"/>
                  </a:cubicBezTo>
                  <a:cubicBezTo>
                    <a:pt x="44360" y="27758"/>
                    <a:pt x="43187" y="18516"/>
                    <a:pt x="40983" y="10545"/>
                  </a:cubicBezTo>
                  <a:cubicBezTo>
                    <a:pt x="40183" y="7673"/>
                    <a:pt x="39382" y="4778"/>
                    <a:pt x="38045" y="2125"/>
                  </a:cubicBezTo>
                  <a:cubicBezTo>
                    <a:pt x="37727" y="1479"/>
                    <a:pt x="37355" y="831"/>
                    <a:pt x="36763" y="437"/>
                  </a:cubicBezTo>
                  <a:cubicBezTo>
                    <a:pt x="36313" y="131"/>
                    <a:pt x="35796" y="0"/>
                    <a:pt x="352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4527;p103">
              <a:extLst>
                <a:ext uri="{FF2B5EF4-FFF2-40B4-BE49-F238E27FC236}">
                  <a16:creationId xmlns:a16="http://schemas.microsoft.com/office/drawing/2014/main" id="{95BBEB29-B245-C781-68BF-7C35EBC3282C}"/>
                </a:ext>
              </a:extLst>
            </p:cNvPr>
            <p:cNvSpPr/>
            <p:nvPr/>
          </p:nvSpPr>
          <p:spPr>
            <a:xfrm>
              <a:off x="2475915" y="2378439"/>
              <a:ext cx="5465" cy="171"/>
            </a:xfrm>
            <a:custGeom>
              <a:avLst/>
              <a:gdLst/>
              <a:ahLst/>
              <a:cxnLst/>
              <a:rect l="l" t="t" r="r" b="b"/>
              <a:pathLst>
                <a:path w="351" h="11" extrusionOk="0">
                  <a:moveTo>
                    <a:pt x="44" y="0"/>
                  </a:moveTo>
                  <a:cubicBezTo>
                    <a:pt x="33" y="11"/>
                    <a:pt x="11" y="11"/>
                    <a:pt x="0" y="11"/>
                  </a:cubicBezTo>
                  <a:lnTo>
                    <a:pt x="351" y="11"/>
                  </a:lnTo>
                  <a:cubicBezTo>
                    <a:pt x="318" y="11"/>
                    <a:pt x="285" y="11"/>
                    <a:pt x="252" y="0"/>
                  </a:cubicBezTo>
                  <a:close/>
                </a:path>
              </a:pathLst>
            </a:custGeom>
            <a:solidFill>
              <a:srgbClr val="372B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4528;p103">
              <a:extLst>
                <a:ext uri="{FF2B5EF4-FFF2-40B4-BE49-F238E27FC236}">
                  <a16:creationId xmlns:a16="http://schemas.microsoft.com/office/drawing/2014/main" id="{529D2528-5912-1590-8C78-A9F2984D84CE}"/>
                </a:ext>
              </a:extLst>
            </p:cNvPr>
            <p:cNvSpPr/>
            <p:nvPr/>
          </p:nvSpPr>
          <p:spPr>
            <a:xfrm>
              <a:off x="2473860" y="2378595"/>
              <a:ext cx="13842" cy="887"/>
            </a:xfrm>
            <a:custGeom>
              <a:avLst/>
              <a:gdLst/>
              <a:ahLst/>
              <a:cxnLst/>
              <a:rect l="l" t="t" r="r" b="b"/>
              <a:pathLst>
                <a:path w="889" h="57" extrusionOk="0">
                  <a:moveTo>
                    <a:pt x="132" y="1"/>
                  </a:moveTo>
                  <a:cubicBezTo>
                    <a:pt x="88" y="23"/>
                    <a:pt x="44" y="34"/>
                    <a:pt x="1" y="45"/>
                  </a:cubicBezTo>
                  <a:cubicBezTo>
                    <a:pt x="296" y="45"/>
                    <a:pt x="593" y="56"/>
                    <a:pt x="888" y="56"/>
                  </a:cubicBezTo>
                  <a:cubicBezTo>
                    <a:pt x="757" y="45"/>
                    <a:pt x="614" y="23"/>
                    <a:pt x="483" y="1"/>
                  </a:cubicBezTo>
                  <a:close/>
                </a:path>
              </a:pathLst>
            </a:custGeom>
            <a:solidFill>
              <a:srgbClr val="653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4529;p103">
              <a:extLst>
                <a:ext uri="{FF2B5EF4-FFF2-40B4-BE49-F238E27FC236}">
                  <a16:creationId xmlns:a16="http://schemas.microsoft.com/office/drawing/2014/main" id="{F977BE25-CE10-55CC-4F57-5F0CAE2027C5}"/>
                </a:ext>
              </a:extLst>
            </p:cNvPr>
            <p:cNvSpPr/>
            <p:nvPr/>
          </p:nvSpPr>
          <p:spPr>
            <a:xfrm>
              <a:off x="2476585" y="2378097"/>
              <a:ext cx="3254" cy="358"/>
            </a:xfrm>
            <a:custGeom>
              <a:avLst/>
              <a:gdLst/>
              <a:ahLst/>
              <a:cxnLst/>
              <a:rect l="l" t="t" r="r" b="b"/>
              <a:pathLst>
                <a:path w="209" h="23" extrusionOk="0">
                  <a:moveTo>
                    <a:pt x="67" y="1"/>
                  </a:moveTo>
                  <a:cubicBezTo>
                    <a:pt x="45" y="11"/>
                    <a:pt x="23" y="22"/>
                    <a:pt x="1" y="22"/>
                  </a:cubicBezTo>
                  <a:lnTo>
                    <a:pt x="209" y="22"/>
                  </a:lnTo>
                  <a:cubicBezTo>
                    <a:pt x="165" y="22"/>
                    <a:pt x="111" y="11"/>
                    <a:pt x="67" y="1"/>
                  </a:cubicBezTo>
                  <a:close/>
                </a:path>
              </a:pathLst>
            </a:custGeom>
            <a:solidFill>
              <a:srgbClr val="A8C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4530;p103">
              <a:extLst>
                <a:ext uri="{FF2B5EF4-FFF2-40B4-BE49-F238E27FC236}">
                  <a16:creationId xmlns:a16="http://schemas.microsoft.com/office/drawing/2014/main" id="{68BAADA3-C4AC-6034-9070-44677C8F0FDD}"/>
                </a:ext>
              </a:extLst>
            </p:cNvPr>
            <p:cNvSpPr/>
            <p:nvPr/>
          </p:nvSpPr>
          <p:spPr>
            <a:xfrm>
              <a:off x="2477612" y="2125801"/>
              <a:ext cx="680284" cy="391772"/>
            </a:xfrm>
            <a:custGeom>
              <a:avLst/>
              <a:gdLst/>
              <a:ahLst/>
              <a:cxnLst/>
              <a:rect l="l" t="t" r="r" b="b"/>
              <a:pathLst>
                <a:path w="43692" h="25162" extrusionOk="0">
                  <a:moveTo>
                    <a:pt x="33177" y="0"/>
                  </a:moveTo>
                  <a:cubicBezTo>
                    <a:pt x="28857" y="548"/>
                    <a:pt x="25228" y="3640"/>
                    <a:pt x="22784" y="7247"/>
                  </a:cubicBezTo>
                  <a:cubicBezTo>
                    <a:pt x="22334" y="7904"/>
                    <a:pt x="21731" y="8672"/>
                    <a:pt x="20974" y="8672"/>
                  </a:cubicBezTo>
                  <a:cubicBezTo>
                    <a:pt x="20908" y="8672"/>
                    <a:pt x="20832" y="8661"/>
                    <a:pt x="20755" y="8650"/>
                  </a:cubicBezTo>
                  <a:cubicBezTo>
                    <a:pt x="20185" y="8530"/>
                    <a:pt x="19812" y="7992"/>
                    <a:pt x="19417" y="7565"/>
                  </a:cubicBezTo>
                  <a:cubicBezTo>
                    <a:pt x="19122" y="7258"/>
                    <a:pt x="18694" y="6973"/>
                    <a:pt x="18299" y="6973"/>
                  </a:cubicBezTo>
                  <a:cubicBezTo>
                    <a:pt x="18145" y="6973"/>
                    <a:pt x="18014" y="7017"/>
                    <a:pt x="17882" y="7093"/>
                  </a:cubicBezTo>
                  <a:cubicBezTo>
                    <a:pt x="17367" y="7422"/>
                    <a:pt x="17466" y="8179"/>
                    <a:pt x="17509" y="8793"/>
                  </a:cubicBezTo>
                  <a:cubicBezTo>
                    <a:pt x="17543" y="9144"/>
                    <a:pt x="17455" y="9582"/>
                    <a:pt x="17258" y="9856"/>
                  </a:cubicBezTo>
                  <a:cubicBezTo>
                    <a:pt x="17268" y="9922"/>
                    <a:pt x="17280" y="9977"/>
                    <a:pt x="17280" y="10043"/>
                  </a:cubicBezTo>
                  <a:cubicBezTo>
                    <a:pt x="17290" y="10109"/>
                    <a:pt x="17290" y="10163"/>
                    <a:pt x="17302" y="10229"/>
                  </a:cubicBezTo>
                  <a:cubicBezTo>
                    <a:pt x="17312" y="10295"/>
                    <a:pt x="17312" y="10360"/>
                    <a:pt x="17324" y="10416"/>
                  </a:cubicBezTo>
                  <a:cubicBezTo>
                    <a:pt x="17334" y="10536"/>
                    <a:pt x="17345" y="10657"/>
                    <a:pt x="17389" y="10755"/>
                  </a:cubicBezTo>
                  <a:cubicBezTo>
                    <a:pt x="17389" y="10788"/>
                    <a:pt x="17400" y="10810"/>
                    <a:pt x="17411" y="10832"/>
                  </a:cubicBezTo>
                  <a:cubicBezTo>
                    <a:pt x="17433" y="10865"/>
                    <a:pt x="17444" y="10887"/>
                    <a:pt x="17455" y="10909"/>
                  </a:cubicBezTo>
                  <a:cubicBezTo>
                    <a:pt x="17488" y="10942"/>
                    <a:pt x="17531" y="10986"/>
                    <a:pt x="17575" y="11008"/>
                  </a:cubicBezTo>
                  <a:cubicBezTo>
                    <a:pt x="17587" y="11018"/>
                    <a:pt x="17597" y="11030"/>
                    <a:pt x="17619" y="11030"/>
                  </a:cubicBezTo>
                  <a:lnTo>
                    <a:pt x="17631" y="11040"/>
                  </a:lnTo>
                  <a:lnTo>
                    <a:pt x="17641" y="11052"/>
                  </a:lnTo>
                  <a:lnTo>
                    <a:pt x="17652" y="11052"/>
                  </a:lnTo>
                  <a:lnTo>
                    <a:pt x="17674" y="11062"/>
                  </a:lnTo>
                  <a:lnTo>
                    <a:pt x="17696" y="11062"/>
                  </a:lnTo>
                  <a:cubicBezTo>
                    <a:pt x="17707" y="11062"/>
                    <a:pt x="17718" y="11073"/>
                    <a:pt x="17740" y="11073"/>
                  </a:cubicBezTo>
                  <a:lnTo>
                    <a:pt x="17773" y="11073"/>
                  </a:lnTo>
                  <a:cubicBezTo>
                    <a:pt x="17816" y="11073"/>
                    <a:pt x="17872" y="11062"/>
                    <a:pt x="17916" y="11040"/>
                  </a:cubicBezTo>
                  <a:lnTo>
                    <a:pt x="17916" y="11040"/>
                  </a:lnTo>
                  <a:cubicBezTo>
                    <a:pt x="17872" y="11084"/>
                    <a:pt x="17806" y="11117"/>
                    <a:pt x="17740" y="11139"/>
                  </a:cubicBezTo>
                  <a:lnTo>
                    <a:pt x="17663" y="11139"/>
                  </a:lnTo>
                  <a:cubicBezTo>
                    <a:pt x="17619" y="11139"/>
                    <a:pt x="17575" y="11139"/>
                    <a:pt x="17531" y="11128"/>
                  </a:cubicBezTo>
                  <a:cubicBezTo>
                    <a:pt x="17466" y="11106"/>
                    <a:pt x="17400" y="11073"/>
                    <a:pt x="17334" y="11018"/>
                  </a:cubicBezTo>
                  <a:cubicBezTo>
                    <a:pt x="17312" y="10996"/>
                    <a:pt x="17280" y="10974"/>
                    <a:pt x="17258" y="10942"/>
                  </a:cubicBezTo>
                  <a:cubicBezTo>
                    <a:pt x="17236" y="10920"/>
                    <a:pt x="17214" y="10887"/>
                    <a:pt x="17192" y="10854"/>
                  </a:cubicBezTo>
                  <a:cubicBezTo>
                    <a:pt x="17159" y="10788"/>
                    <a:pt x="17126" y="10723"/>
                    <a:pt x="17104" y="10667"/>
                  </a:cubicBezTo>
                  <a:lnTo>
                    <a:pt x="17038" y="10470"/>
                  </a:lnTo>
                  <a:cubicBezTo>
                    <a:pt x="17027" y="10404"/>
                    <a:pt x="17005" y="10350"/>
                    <a:pt x="16995" y="10284"/>
                  </a:cubicBezTo>
                  <a:cubicBezTo>
                    <a:pt x="16983" y="10229"/>
                    <a:pt x="16961" y="10163"/>
                    <a:pt x="16951" y="10109"/>
                  </a:cubicBezTo>
                  <a:cubicBezTo>
                    <a:pt x="16896" y="10131"/>
                    <a:pt x="16830" y="10141"/>
                    <a:pt x="16753" y="10141"/>
                  </a:cubicBezTo>
                  <a:lnTo>
                    <a:pt x="16676" y="10141"/>
                  </a:lnTo>
                  <a:cubicBezTo>
                    <a:pt x="16468" y="10109"/>
                    <a:pt x="16293" y="9977"/>
                    <a:pt x="16128" y="9834"/>
                  </a:cubicBezTo>
                  <a:cubicBezTo>
                    <a:pt x="15504" y="9330"/>
                    <a:pt x="14878" y="8497"/>
                    <a:pt x="14078" y="8497"/>
                  </a:cubicBezTo>
                  <a:cubicBezTo>
                    <a:pt x="13947" y="8497"/>
                    <a:pt x="13815" y="8518"/>
                    <a:pt x="13672" y="8562"/>
                  </a:cubicBezTo>
                  <a:cubicBezTo>
                    <a:pt x="13026" y="8793"/>
                    <a:pt x="12488" y="9275"/>
                    <a:pt x="11973" y="9724"/>
                  </a:cubicBezTo>
                  <a:cubicBezTo>
                    <a:pt x="8497" y="12696"/>
                    <a:pt x="4397" y="14933"/>
                    <a:pt x="1" y="16205"/>
                  </a:cubicBezTo>
                  <a:cubicBezTo>
                    <a:pt x="45" y="16215"/>
                    <a:pt x="99" y="16226"/>
                    <a:pt x="143" y="16226"/>
                  </a:cubicBezTo>
                  <a:cubicBezTo>
                    <a:pt x="176" y="16237"/>
                    <a:pt x="209" y="16237"/>
                    <a:pt x="242" y="16237"/>
                  </a:cubicBezTo>
                  <a:cubicBezTo>
                    <a:pt x="373" y="16259"/>
                    <a:pt x="516" y="16281"/>
                    <a:pt x="647" y="16292"/>
                  </a:cubicBezTo>
                  <a:cubicBezTo>
                    <a:pt x="1086" y="16292"/>
                    <a:pt x="1524" y="16303"/>
                    <a:pt x="1963" y="16303"/>
                  </a:cubicBezTo>
                  <a:cubicBezTo>
                    <a:pt x="4540" y="16303"/>
                    <a:pt x="7094" y="16226"/>
                    <a:pt x="9681" y="16226"/>
                  </a:cubicBezTo>
                  <a:cubicBezTo>
                    <a:pt x="11808" y="16226"/>
                    <a:pt x="13935" y="16226"/>
                    <a:pt x="16052" y="16215"/>
                  </a:cubicBezTo>
                  <a:lnTo>
                    <a:pt x="16062" y="16215"/>
                  </a:lnTo>
                  <a:cubicBezTo>
                    <a:pt x="16457" y="16215"/>
                    <a:pt x="16885" y="16248"/>
                    <a:pt x="17334" y="16270"/>
                  </a:cubicBezTo>
                  <a:cubicBezTo>
                    <a:pt x="17773" y="16303"/>
                    <a:pt x="18223" y="16325"/>
                    <a:pt x="18661" y="16325"/>
                  </a:cubicBezTo>
                  <a:cubicBezTo>
                    <a:pt x="19100" y="16325"/>
                    <a:pt x="19538" y="16303"/>
                    <a:pt x="19933" y="16215"/>
                  </a:cubicBezTo>
                  <a:cubicBezTo>
                    <a:pt x="21095" y="15974"/>
                    <a:pt x="22148" y="14921"/>
                    <a:pt x="23156" y="14198"/>
                  </a:cubicBezTo>
                  <a:cubicBezTo>
                    <a:pt x="24570" y="13179"/>
                    <a:pt x="25963" y="12104"/>
                    <a:pt x="27323" y="10986"/>
                  </a:cubicBezTo>
                  <a:lnTo>
                    <a:pt x="27323" y="10986"/>
                  </a:lnTo>
                  <a:lnTo>
                    <a:pt x="27257" y="11018"/>
                  </a:lnTo>
                  <a:cubicBezTo>
                    <a:pt x="27048" y="11106"/>
                    <a:pt x="26840" y="11194"/>
                    <a:pt x="26631" y="11259"/>
                  </a:cubicBezTo>
                  <a:cubicBezTo>
                    <a:pt x="26818" y="11150"/>
                    <a:pt x="27016" y="11030"/>
                    <a:pt x="27201" y="10909"/>
                  </a:cubicBezTo>
                  <a:cubicBezTo>
                    <a:pt x="27388" y="10788"/>
                    <a:pt x="27564" y="10657"/>
                    <a:pt x="27739" y="10525"/>
                  </a:cubicBezTo>
                  <a:cubicBezTo>
                    <a:pt x="28090" y="10251"/>
                    <a:pt x="28408" y="9955"/>
                    <a:pt x="28682" y="9615"/>
                  </a:cubicBezTo>
                  <a:cubicBezTo>
                    <a:pt x="28704" y="9593"/>
                    <a:pt x="28726" y="9571"/>
                    <a:pt x="28736" y="9549"/>
                  </a:cubicBezTo>
                  <a:lnTo>
                    <a:pt x="28780" y="9483"/>
                  </a:lnTo>
                  <a:lnTo>
                    <a:pt x="28836" y="9429"/>
                  </a:lnTo>
                  <a:lnTo>
                    <a:pt x="28857" y="9396"/>
                  </a:lnTo>
                  <a:cubicBezTo>
                    <a:pt x="28868" y="9385"/>
                    <a:pt x="28879" y="9374"/>
                    <a:pt x="28879" y="9363"/>
                  </a:cubicBezTo>
                  <a:cubicBezTo>
                    <a:pt x="28945" y="9264"/>
                    <a:pt x="29011" y="9188"/>
                    <a:pt x="29065" y="9089"/>
                  </a:cubicBezTo>
                  <a:cubicBezTo>
                    <a:pt x="29186" y="8913"/>
                    <a:pt x="29285" y="8716"/>
                    <a:pt x="29394" y="8530"/>
                  </a:cubicBezTo>
                  <a:cubicBezTo>
                    <a:pt x="29438" y="8431"/>
                    <a:pt x="29493" y="8333"/>
                    <a:pt x="29537" y="8233"/>
                  </a:cubicBezTo>
                  <a:lnTo>
                    <a:pt x="29570" y="8157"/>
                  </a:lnTo>
                  <a:lnTo>
                    <a:pt x="29581" y="8124"/>
                  </a:lnTo>
                  <a:lnTo>
                    <a:pt x="29603" y="8080"/>
                  </a:lnTo>
                  <a:lnTo>
                    <a:pt x="29669" y="7926"/>
                  </a:lnTo>
                  <a:cubicBezTo>
                    <a:pt x="29691" y="7883"/>
                    <a:pt x="29713" y="7828"/>
                    <a:pt x="29735" y="7773"/>
                  </a:cubicBezTo>
                  <a:cubicBezTo>
                    <a:pt x="29756" y="7729"/>
                    <a:pt x="29778" y="7675"/>
                    <a:pt x="29789" y="7631"/>
                  </a:cubicBezTo>
                  <a:cubicBezTo>
                    <a:pt x="29833" y="7521"/>
                    <a:pt x="29877" y="7422"/>
                    <a:pt x="29910" y="7312"/>
                  </a:cubicBezTo>
                  <a:cubicBezTo>
                    <a:pt x="29998" y="7115"/>
                    <a:pt x="30063" y="6896"/>
                    <a:pt x="30140" y="6688"/>
                  </a:cubicBezTo>
                  <a:lnTo>
                    <a:pt x="30370" y="6063"/>
                  </a:lnTo>
                  <a:cubicBezTo>
                    <a:pt x="30447" y="5843"/>
                    <a:pt x="30524" y="5635"/>
                    <a:pt x="30600" y="5427"/>
                  </a:cubicBezTo>
                  <a:lnTo>
                    <a:pt x="30666" y="5273"/>
                  </a:lnTo>
                  <a:lnTo>
                    <a:pt x="30732" y="5109"/>
                  </a:lnTo>
                  <a:cubicBezTo>
                    <a:pt x="30754" y="5054"/>
                    <a:pt x="30776" y="5010"/>
                    <a:pt x="30798" y="4956"/>
                  </a:cubicBezTo>
                  <a:cubicBezTo>
                    <a:pt x="30820" y="4900"/>
                    <a:pt x="30841" y="4846"/>
                    <a:pt x="30863" y="4802"/>
                  </a:cubicBezTo>
                  <a:cubicBezTo>
                    <a:pt x="31061" y="4386"/>
                    <a:pt x="31270" y="3979"/>
                    <a:pt x="31533" y="3607"/>
                  </a:cubicBezTo>
                  <a:cubicBezTo>
                    <a:pt x="31598" y="3508"/>
                    <a:pt x="31675" y="3421"/>
                    <a:pt x="31741" y="3333"/>
                  </a:cubicBezTo>
                  <a:cubicBezTo>
                    <a:pt x="31762" y="3311"/>
                    <a:pt x="31774" y="3289"/>
                    <a:pt x="31796" y="3267"/>
                  </a:cubicBezTo>
                  <a:lnTo>
                    <a:pt x="31850" y="3201"/>
                  </a:lnTo>
                  <a:lnTo>
                    <a:pt x="31905" y="3136"/>
                  </a:lnTo>
                  <a:cubicBezTo>
                    <a:pt x="31927" y="3114"/>
                    <a:pt x="31949" y="3102"/>
                    <a:pt x="31971" y="3080"/>
                  </a:cubicBezTo>
                  <a:lnTo>
                    <a:pt x="32081" y="2949"/>
                  </a:lnTo>
                  <a:cubicBezTo>
                    <a:pt x="32125" y="2916"/>
                    <a:pt x="32169" y="2873"/>
                    <a:pt x="32212" y="2839"/>
                  </a:cubicBezTo>
                  <a:lnTo>
                    <a:pt x="32278" y="2785"/>
                  </a:lnTo>
                  <a:cubicBezTo>
                    <a:pt x="32300" y="2763"/>
                    <a:pt x="32322" y="2751"/>
                    <a:pt x="32344" y="2730"/>
                  </a:cubicBezTo>
                  <a:cubicBezTo>
                    <a:pt x="32388" y="2697"/>
                    <a:pt x="32432" y="2653"/>
                    <a:pt x="32476" y="2620"/>
                  </a:cubicBezTo>
                  <a:lnTo>
                    <a:pt x="32476" y="2620"/>
                  </a:lnTo>
                  <a:cubicBezTo>
                    <a:pt x="32432" y="2664"/>
                    <a:pt x="32398" y="2708"/>
                    <a:pt x="32366" y="2751"/>
                  </a:cubicBezTo>
                  <a:lnTo>
                    <a:pt x="32311" y="2817"/>
                  </a:lnTo>
                  <a:lnTo>
                    <a:pt x="32256" y="2883"/>
                  </a:lnTo>
                  <a:lnTo>
                    <a:pt x="32157" y="3015"/>
                  </a:lnTo>
                  <a:lnTo>
                    <a:pt x="32059" y="3158"/>
                  </a:lnTo>
                  <a:cubicBezTo>
                    <a:pt x="32047" y="3180"/>
                    <a:pt x="32026" y="3201"/>
                    <a:pt x="32015" y="3223"/>
                  </a:cubicBezTo>
                  <a:lnTo>
                    <a:pt x="31971" y="3289"/>
                  </a:lnTo>
                  <a:lnTo>
                    <a:pt x="31927" y="3365"/>
                  </a:lnTo>
                  <a:cubicBezTo>
                    <a:pt x="31905" y="3387"/>
                    <a:pt x="31894" y="3409"/>
                    <a:pt x="31883" y="3431"/>
                  </a:cubicBezTo>
                  <a:cubicBezTo>
                    <a:pt x="31850" y="3475"/>
                    <a:pt x="31818" y="3530"/>
                    <a:pt x="31796" y="3574"/>
                  </a:cubicBezTo>
                  <a:cubicBezTo>
                    <a:pt x="31762" y="3618"/>
                    <a:pt x="31741" y="3672"/>
                    <a:pt x="31719" y="3716"/>
                  </a:cubicBezTo>
                  <a:cubicBezTo>
                    <a:pt x="31499" y="4100"/>
                    <a:pt x="31335" y="4517"/>
                    <a:pt x="31182" y="4922"/>
                  </a:cubicBezTo>
                  <a:cubicBezTo>
                    <a:pt x="31160" y="4978"/>
                    <a:pt x="31138" y="5032"/>
                    <a:pt x="31127" y="5087"/>
                  </a:cubicBezTo>
                  <a:cubicBezTo>
                    <a:pt x="31105" y="5131"/>
                    <a:pt x="31083" y="5185"/>
                    <a:pt x="31072" y="5241"/>
                  </a:cubicBezTo>
                  <a:lnTo>
                    <a:pt x="31017" y="5394"/>
                  </a:lnTo>
                  <a:lnTo>
                    <a:pt x="30963" y="5558"/>
                  </a:lnTo>
                  <a:cubicBezTo>
                    <a:pt x="30885" y="5767"/>
                    <a:pt x="30820" y="5975"/>
                    <a:pt x="30754" y="6194"/>
                  </a:cubicBezTo>
                  <a:cubicBezTo>
                    <a:pt x="30688" y="6403"/>
                    <a:pt x="30612" y="6622"/>
                    <a:pt x="30546" y="6830"/>
                  </a:cubicBezTo>
                  <a:cubicBezTo>
                    <a:pt x="30469" y="7039"/>
                    <a:pt x="30392" y="7258"/>
                    <a:pt x="30315" y="7466"/>
                  </a:cubicBezTo>
                  <a:cubicBezTo>
                    <a:pt x="30239" y="7685"/>
                    <a:pt x="30151" y="7894"/>
                    <a:pt x="30052" y="8102"/>
                  </a:cubicBezTo>
                  <a:lnTo>
                    <a:pt x="29986" y="8255"/>
                  </a:lnTo>
                  <a:lnTo>
                    <a:pt x="29964" y="8299"/>
                  </a:lnTo>
                  <a:lnTo>
                    <a:pt x="29942" y="8333"/>
                  </a:lnTo>
                  <a:lnTo>
                    <a:pt x="29910" y="8409"/>
                  </a:lnTo>
                  <a:lnTo>
                    <a:pt x="29866" y="8486"/>
                  </a:lnTo>
                  <a:lnTo>
                    <a:pt x="29855" y="8530"/>
                  </a:lnTo>
                  <a:lnTo>
                    <a:pt x="29833" y="8562"/>
                  </a:lnTo>
                  <a:cubicBezTo>
                    <a:pt x="29800" y="8618"/>
                    <a:pt x="29778" y="8661"/>
                    <a:pt x="29745" y="8716"/>
                  </a:cubicBezTo>
                  <a:cubicBezTo>
                    <a:pt x="29635" y="8903"/>
                    <a:pt x="29526" y="9089"/>
                    <a:pt x="29406" y="9264"/>
                  </a:cubicBezTo>
                  <a:cubicBezTo>
                    <a:pt x="29274" y="9681"/>
                    <a:pt x="29219" y="10109"/>
                    <a:pt x="29219" y="10547"/>
                  </a:cubicBezTo>
                  <a:lnTo>
                    <a:pt x="29219" y="10580"/>
                  </a:lnTo>
                  <a:cubicBezTo>
                    <a:pt x="29252" y="10547"/>
                    <a:pt x="29285" y="10525"/>
                    <a:pt x="29318" y="10503"/>
                  </a:cubicBezTo>
                  <a:cubicBezTo>
                    <a:pt x="29350" y="10470"/>
                    <a:pt x="29384" y="10448"/>
                    <a:pt x="29428" y="10416"/>
                  </a:cubicBezTo>
                  <a:cubicBezTo>
                    <a:pt x="29559" y="10295"/>
                    <a:pt x="29679" y="10174"/>
                    <a:pt x="29800" y="10043"/>
                  </a:cubicBezTo>
                  <a:cubicBezTo>
                    <a:pt x="30030" y="9768"/>
                    <a:pt x="30228" y="9483"/>
                    <a:pt x="30392" y="9166"/>
                  </a:cubicBezTo>
                  <a:cubicBezTo>
                    <a:pt x="30556" y="8859"/>
                    <a:pt x="30688" y="8518"/>
                    <a:pt x="30820" y="8179"/>
                  </a:cubicBezTo>
                  <a:cubicBezTo>
                    <a:pt x="30897" y="8014"/>
                    <a:pt x="30963" y="7839"/>
                    <a:pt x="31028" y="7663"/>
                  </a:cubicBezTo>
                  <a:cubicBezTo>
                    <a:pt x="31061" y="7587"/>
                    <a:pt x="31105" y="7499"/>
                    <a:pt x="31138" y="7412"/>
                  </a:cubicBezTo>
                  <a:cubicBezTo>
                    <a:pt x="31182" y="7324"/>
                    <a:pt x="31214" y="7236"/>
                    <a:pt x="31258" y="7148"/>
                  </a:cubicBezTo>
                  <a:lnTo>
                    <a:pt x="31258" y="7433"/>
                  </a:lnTo>
                  <a:cubicBezTo>
                    <a:pt x="31258" y="7488"/>
                    <a:pt x="31248" y="7532"/>
                    <a:pt x="31248" y="7576"/>
                  </a:cubicBezTo>
                  <a:cubicBezTo>
                    <a:pt x="31248" y="7631"/>
                    <a:pt x="31236" y="7675"/>
                    <a:pt x="31236" y="7719"/>
                  </a:cubicBezTo>
                  <a:cubicBezTo>
                    <a:pt x="31214" y="7904"/>
                    <a:pt x="31192" y="8091"/>
                    <a:pt x="31148" y="8277"/>
                  </a:cubicBezTo>
                  <a:cubicBezTo>
                    <a:pt x="31072" y="8650"/>
                    <a:pt x="30951" y="9023"/>
                    <a:pt x="30765" y="9363"/>
                  </a:cubicBezTo>
                  <a:cubicBezTo>
                    <a:pt x="30677" y="9539"/>
                    <a:pt x="30568" y="9703"/>
                    <a:pt x="30447" y="9856"/>
                  </a:cubicBezTo>
                  <a:cubicBezTo>
                    <a:pt x="30327" y="10010"/>
                    <a:pt x="30184" y="10152"/>
                    <a:pt x="30030" y="10284"/>
                  </a:cubicBezTo>
                  <a:lnTo>
                    <a:pt x="30020" y="10295"/>
                  </a:lnTo>
                  <a:cubicBezTo>
                    <a:pt x="29932" y="10470"/>
                    <a:pt x="29899" y="10689"/>
                    <a:pt x="29888" y="10942"/>
                  </a:cubicBezTo>
                  <a:cubicBezTo>
                    <a:pt x="29888" y="12970"/>
                    <a:pt x="32388" y="17016"/>
                    <a:pt x="32980" y="18025"/>
                  </a:cubicBezTo>
                  <a:cubicBezTo>
                    <a:pt x="34525" y="20666"/>
                    <a:pt x="36455" y="23090"/>
                    <a:pt x="38703" y="25162"/>
                  </a:cubicBezTo>
                  <a:lnTo>
                    <a:pt x="38769" y="25096"/>
                  </a:lnTo>
                  <a:cubicBezTo>
                    <a:pt x="38791" y="25074"/>
                    <a:pt x="38823" y="25052"/>
                    <a:pt x="38856" y="25030"/>
                  </a:cubicBezTo>
                  <a:cubicBezTo>
                    <a:pt x="38878" y="25008"/>
                    <a:pt x="38889" y="24997"/>
                    <a:pt x="38911" y="24997"/>
                  </a:cubicBezTo>
                  <a:lnTo>
                    <a:pt x="38966" y="24964"/>
                  </a:lnTo>
                  <a:cubicBezTo>
                    <a:pt x="38977" y="24954"/>
                    <a:pt x="38999" y="24942"/>
                    <a:pt x="39010" y="24932"/>
                  </a:cubicBezTo>
                  <a:cubicBezTo>
                    <a:pt x="39032" y="24920"/>
                    <a:pt x="39054" y="24920"/>
                    <a:pt x="39064" y="24910"/>
                  </a:cubicBezTo>
                  <a:cubicBezTo>
                    <a:pt x="39142" y="24876"/>
                    <a:pt x="39218" y="24844"/>
                    <a:pt x="39284" y="24822"/>
                  </a:cubicBezTo>
                  <a:cubicBezTo>
                    <a:pt x="39361" y="24800"/>
                    <a:pt x="39437" y="24778"/>
                    <a:pt x="39503" y="24767"/>
                  </a:cubicBezTo>
                  <a:cubicBezTo>
                    <a:pt x="39580" y="24745"/>
                    <a:pt x="39656" y="24734"/>
                    <a:pt x="39722" y="24712"/>
                  </a:cubicBezTo>
                  <a:cubicBezTo>
                    <a:pt x="39799" y="24701"/>
                    <a:pt x="39876" y="24691"/>
                    <a:pt x="39941" y="24679"/>
                  </a:cubicBezTo>
                  <a:lnTo>
                    <a:pt x="40051" y="24657"/>
                  </a:lnTo>
                  <a:lnTo>
                    <a:pt x="40150" y="24635"/>
                  </a:lnTo>
                  <a:lnTo>
                    <a:pt x="40248" y="24625"/>
                  </a:lnTo>
                  <a:cubicBezTo>
                    <a:pt x="40292" y="24613"/>
                    <a:pt x="40326" y="24603"/>
                    <a:pt x="40358" y="24603"/>
                  </a:cubicBezTo>
                  <a:lnTo>
                    <a:pt x="40555" y="24548"/>
                  </a:lnTo>
                  <a:cubicBezTo>
                    <a:pt x="40599" y="24548"/>
                    <a:pt x="40633" y="24537"/>
                    <a:pt x="40665" y="24526"/>
                  </a:cubicBezTo>
                  <a:lnTo>
                    <a:pt x="40764" y="24493"/>
                  </a:lnTo>
                  <a:lnTo>
                    <a:pt x="40862" y="24471"/>
                  </a:lnTo>
                  <a:lnTo>
                    <a:pt x="40962" y="24438"/>
                  </a:lnTo>
                  <a:lnTo>
                    <a:pt x="41060" y="24405"/>
                  </a:lnTo>
                  <a:lnTo>
                    <a:pt x="41115" y="24394"/>
                  </a:lnTo>
                  <a:lnTo>
                    <a:pt x="41137" y="24384"/>
                  </a:lnTo>
                  <a:lnTo>
                    <a:pt x="41169" y="24372"/>
                  </a:lnTo>
                  <a:lnTo>
                    <a:pt x="41367" y="24306"/>
                  </a:lnTo>
                  <a:cubicBezTo>
                    <a:pt x="41378" y="24296"/>
                    <a:pt x="41400" y="24296"/>
                    <a:pt x="41411" y="24284"/>
                  </a:cubicBezTo>
                  <a:lnTo>
                    <a:pt x="41466" y="24262"/>
                  </a:lnTo>
                  <a:lnTo>
                    <a:pt x="41564" y="24230"/>
                  </a:lnTo>
                  <a:lnTo>
                    <a:pt x="41663" y="24197"/>
                  </a:lnTo>
                  <a:cubicBezTo>
                    <a:pt x="41685" y="24175"/>
                    <a:pt x="41718" y="24164"/>
                    <a:pt x="41751" y="24153"/>
                  </a:cubicBezTo>
                  <a:cubicBezTo>
                    <a:pt x="41817" y="24120"/>
                    <a:pt x="41882" y="24098"/>
                    <a:pt x="41948" y="24065"/>
                  </a:cubicBezTo>
                  <a:cubicBezTo>
                    <a:pt x="42014" y="24033"/>
                    <a:pt x="42080" y="24011"/>
                    <a:pt x="42134" y="23977"/>
                  </a:cubicBezTo>
                  <a:lnTo>
                    <a:pt x="42189" y="23955"/>
                  </a:lnTo>
                  <a:lnTo>
                    <a:pt x="42233" y="23934"/>
                  </a:lnTo>
                  <a:lnTo>
                    <a:pt x="42332" y="23879"/>
                  </a:lnTo>
                  <a:lnTo>
                    <a:pt x="42419" y="23835"/>
                  </a:lnTo>
                  <a:cubicBezTo>
                    <a:pt x="42453" y="23824"/>
                    <a:pt x="42485" y="23802"/>
                    <a:pt x="42518" y="23780"/>
                  </a:cubicBezTo>
                  <a:cubicBezTo>
                    <a:pt x="42573" y="23748"/>
                    <a:pt x="42639" y="23714"/>
                    <a:pt x="42694" y="23682"/>
                  </a:cubicBezTo>
                  <a:cubicBezTo>
                    <a:pt x="42902" y="23561"/>
                    <a:pt x="43110" y="23429"/>
                    <a:pt x="43308" y="23298"/>
                  </a:cubicBezTo>
                  <a:cubicBezTo>
                    <a:pt x="43362" y="23221"/>
                    <a:pt x="43395" y="23144"/>
                    <a:pt x="43417" y="23046"/>
                  </a:cubicBezTo>
                  <a:cubicBezTo>
                    <a:pt x="43691" y="21928"/>
                    <a:pt x="41839" y="21522"/>
                    <a:pt x="41181" y="21236"/>
                  </a:cubicBezTo>
                  <a:cubicBezTo>
                    <a:pt x="40095" y="20776"/>
                    <a:pt x="39240" y="19998"/>
                    <a:pt x="38516" y="19088"/>
                  </a:cubicBezTo>
                  <a:cubicBezTo>
                    <a:pt x="35841" y="15755"/>
                    <a:pt x="34832" y="11139"/>
                    <a:pt x="35885" y="6995"/>
                  </a:cubicBezTo>
                  <a:cubicBezTo>
                    <a:pt x="36126" y="6084"/>
                    <a:pt x="36444" y="5185"/>
                    <a:pt x="36521" y="4254"/>
                  </a:cubicBezTo>
                  <a:cubicBezTo>
                    <a:pt x="36587" y="3311"/>
                    <a:pt x="36357" y="2291"/>
                    <a:pt x="35644" y="1677"/>
                  </a:cubicBezTo>
                  <a:cubicBezTo>
                    <a:pt x="35315" y="1381"/>
                    <a:pt x="34854" y="1228"/>
                    <a:pt x="34405" y="1228"/>
                  </a:cubicBezTo>
                  <a:cubicBezTo>
                    <a:pt x="33911" y="1228"/>
                    <a:pt x="33440" y="1414"/>
                    <a:pt x="33155" y="1820"/>
                  </a:cubicBezTo>
                  <a:cubicBezTo>
                    <a:pt x="33166" y="1217"/>
                    <a:pt x="33177" y="603"/>
                    <a:pt x="3317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4531;p103">
              <a:extLst>
                <a:ext uri="{FF2B5EF4-FFF2-40B4-BE49-F238E27FC236}">
                  <a16:creationId xmlns:a16="http://schemas.microsoft.com/office/drawing/2014/main" id="{FF1FC964-A1C6-42FC-2CE6-5891E1C49388}"/>
                </a:ext>
              </a:extLst>
            </p:cNvPr>
            <p:cNvSpPr/>
            <p:nvPr/>
          </p:nvSpPr>
          <p:spPr>
            <a:xfrm>
              <a:off x="3077306" y="2510566"/>
              <a:ext cx="139819" cy="118986"/>
            </a:xfrm>
            <a:custGeom>
              <a:avLst/>
              <a:gdLst/>
              <a:ahLst/>
              <a:cxnLst/>
              <a:rect l="l" t="t" r="r" b="b"/>
              <a:pathLst>
                <a:path w="8980" h="7642" extrusionOk="0">
                  <a:moveTo>
                    <a:pt x="2303" y="208"/>
                  </a:moveTo>
                  <a:lnTo>
                    <a:pt x="2248" y="220"/>
                  </a:lnTo>
                  <a:cubicBezTo>
                    <a:pt x="2215" y="230"/>
                    <a:pt x="2171" y="242"/>
                    <a:pt x="2139" y="242"/>
                  </a:cubicBezTo>
                  <a:lnTo>
                    <a:pt x="1919" y="285"/>
                  </a:lnTo>
                  <a:cubicBezTo>
                    <a:pt x="1886" y="296"/>
                    <a:pt x="1842" y="296"/>
                    <a:pt x="1810" y="307"/>
                  </a:cubicBezTo>
                  <a:lnTo>
                    <a:pt x="1700" y="318"/>
                  </a:lnTo>
                  <a:lnTo>
                    <a:pt x="1590" y="329"/>
                  </a:lnTo>
                  <a:lnTo>
                    <a:pt x="1481" y="340"/>
                  </a:lnTo>
                  <a:lnTo>
                    <a:pt x="1261" y="362"/>
                  </a:lnTo>
                  <a:cubicBezTo>
                    <a:pt x="1184" y="362"/>
                    <a:pt x="1118" y="373"/>
                    <a:pt x="1053" y="384"/>
                  </a:cubicBezTo>
                  <a:cubicBezTo>
                    <a:pt x="911" y="395"/>
                    <a:pt x="779" y="417"/>
                    <a:pt x="658" y="461"/>
                  </a:cubicBezTo>
                  <a:cubicBezTo>
                    <a:pt x="636" y="461"/>
                    <a:pt x="626" y="471"/>
                    <a:pt x="604" y="471"/>
                  </a:cubicBezTo>
                  <a:cubicBezTo>
                    <a:pt x="592" y="483"/>
                    <a:pt x="570" y="483"/>
                    <a:pt x="560" y="493"/>
                  </a:cubicBezTo>
                  <a:lnTo>
                    <a:pt x="516" y="505"/>
                  </a:lnTo>
                  <a:cubicBezTo>
                    <a:pt x="494" y="515"/>
                    <a:pt x="483" y="515"/>
                    <a:pt x="472" y="527"/>
                  </a:cubicBezTo>
                  <a:cubicBezTo>
                    <a:pt x="417" y="549"/>
                    <a:pt x="351" y="592"/>
                    <a:pt x="307" y="625"/>
                  </a:cubicBezTo>
                  <a:cubicBezTo>
                    <a:pt x="197" y="702"/>
                    <a:pt x="99" y="800"/>
                    <a:pt x="33" y="921"/>
                  </a:cubicBezTo>
                  <a:cubicBezTo>
                    <a:pt x="22" y="943"/>
                    <a:pt x="12" y="965"/>
                    <a:pt x="0" y="998"/>
                  </a:cubicBezTo>
                  <a:cubicBezTo>
                    <a:pt x="12" y="1294"/>
                    <a:pt x="187" y="1645"/>
                    <a:pt x="439" y="1842"/>
                  </a:cubicBezTo>
                  <a:cubicBezTo>
                    <a:pt x="702" y="2050"/>
                    <a:pt x="1020" y="2237"/>
                    <a:pt x="1239" y="2478"/>
                  </a:cubicBezTo>
                  <a:cubicBezTo>
                    <a:pt x="1294" y="2478"/>
                    <a:pt x="1338" y="2489"/>
                    <a:pt x="1382" y="2489"/>
                  </a:cubicBezTo>
                  <a:lnTo>
                    <a:pt x="1667" y="2489"/>
                  </a:lnTo>
                  <a:cubicBezTo>
                    <a:pt x="1766" y="2489"/>
                    <a:pt x="1853" y="2489"/>
                    <a:pt x="1952" y="2478"/>
                  </a:cubicBezTo>
                  <a:lnTo>
                    <a:pt x="2226" y="2467"/>
                  </a:lnTo>
                  <a:cubicBezTo>
                    <a:pt x="2599" y="2434"/>
                    <a:pt x="2972" y="2369"/>
                    <a:pt x="3333" y="2270"/>
                  </a:cubicBezTo>
                  <a:cubicBezTo>
                    <a:pt x="4046" y="2094"/>
                    <a:pt x="4726" y="1787"/>
                    <a:pt x="5329" y="1370"/>
                  </a:cubicBezTo>
                  <a:cubicBezTo>
                    <a:pt x="5581" y="1206"/>
                    <a:pt x="5822" y="1009"/>
                    <a:pt x="6052" y="800"/>
                  </a:cubicBezTo>
                  <a:lnTo>
                    <a:pt x="6052" y="800"/>
                  </a:lnTo>
                  <a:cubicBezTo>
                    <a:pt x="5022" y="1349"/>
                    <a:pt x="3893" y="1699"/>
                    <a:pt x="2731" y="1809"/>
                  </a:cubicBezTo>
                  <a:cubicBezTo>
                    <a:pt x="2665" y="1820"/>
                    <a:pt x="2588" y="1820"/>
                    <a:pt x="2511" y="1820"/>
                  </a:cubicBezTo>
                  <a:cubicBezTo>
                    <a:pt x="2358" y="1820"/>
                    <a:pt x="2215" y="1799"/>
                    <a:pt x="2095" y="1733"/>
                  </a:cubicBezTo>
                  <a:cubicBezTo>
                    <a:pt x="1327" y="1239"/>
                    <a:pt x="1656" y="702"/>
                    <a:pt x="2303" y="208"/>
                  </a:cubicBezTo>
                  <a:close/>
                  <a:moveTo>
                    <a:pt x="7292" y="0"/>
                  </a:moveTo>
                  <a:cubicBezTo>
                    <a:pt x="7226" y="44"/>
                    <a:pt x="7170" y="88"/>
                    <a:pt x="7105" y="132"/>
                  </a:cubicBezTo>
                  <a:cubicBezTo>
                    <a:pt x="6710" y="757"/>
                    <a:pt x="6184" y="1305"/>
                    <a:pt x="5570" y="1733"/>
                  </a:cubicBezTo>
                  <a:cubicBezTo>
                    <a:pt x="4923" y="2182"/>
                    <a:pt x="4166" y="2478"/>
                    <a:pt x="3399" y="2610"/>
                  </a:cubicBezTo>
                  <a:cubicBezTo>
                    <a:pt x="3103" y="2654"/>
                    <a:pt x="2807" y="2676"/>
                    <a:pt x="2500" y="2676"/>
                  </a:cubicBezTo>
                  <a:lnTo>
                    <a:pt x="2237" y="2676"/>
                  </a:lnTo>
                  <a:cubicBezTo>
                    <a:pt x="2139" y="2664"/>
                    <a:pt x="2039" y="2654"/>
                    <a:pt x="1941" y="2654"/>
                  </a:cubicBezTo>
                  <a:cubicBezTo>
                    <a:pt x="1853" y="2632"/>
                    <a:pt x="1754" y="2620"/>
                    <a:pt x="1656" y="2610"/>
                  </a:cubicBezTo>
                  <a:cubicBezTo>
                    <a:pt x="1557" y="2588"/>
                    <a:pt x="1469" y="2566"/>
                    <a:pt x="1371" y="2555"/>
                  </a:cubicBezTo>
                  <a:cubicBezTo>
                    <a:pt x="1349" y="2544"/>
                    <a:pt x="1316" y="2533"/>
                    <a:pt x="1283" y="2522"/>
                  </a:cubicBezTo>
                  <a:lnTo>
                    <a:pt x="1283" y="2522"/>
                  </a:lnTo>
                  <a:cubicBezTo>
                    <a:pt x="1393" y="2654"/>
                    <a:pt x="1459" y="2796"/>
                    <a:pt x="1481" y="2971"/>
                  </a:cubicBezTo>
                  <a:cubicBezTo>
                    <a:pt x="1491" y="3005"/>
                    <a:pt x="1491" y="3037"/>
                    <a:pt x="1491" y="3070"/>
                  </a:cubicBezTo>
                  <a:cubicBezTo>
                    <a:pt x="1491" y="3256"/>
                    <a:pt x="1425" y="3454"/>
                    <a:pt x="1425" y="3651"/>
                  </a:cubicBezTo>
                  <a:lnTo>
                    <a:pt x="1425" y="3662"/>
                  </a:lnTo>
                  <a:cubicBezTo>
                    <a:pt x="1425" y="4331"/>
                    <a:pt x="1853" y="4430"/>
                    <a:pt x="2281" y="4594"/>
                  </a:cubicBezTo>
                  <a:cubicBezTo>
                    <a:pt x="2402" y="4616"/>
                    <a:pt x="2522" y="4638"/>
                    <a:pt x="2643" y="4649"/>
                  </a:cubicBezTo>
                  <a:lnTo>
                    <a:pt x="2851" y="4649"/>
                  </a:lnTo>
                  <a:cubicBezTo>
                    <a:pt x="3125" y="4649"/>
                    <a:pt x="3388" y="4616"/>
                    <a:pt x="3640" y="4539"/>
                  </a:cubicBezTo>
                  <a:lnTo>
                    <a:pt x="3706" y="4528"/>
                  </a:lnTo>
                  <a:cubicBezTo>
                    <a:pt x="3728" y="4518"/>
                    <a:pt x="3739" y="4518"/>
                    <a:pt x="3761" y="4506"/>
                  </a:cubicBezTo>
                  <a:lnTo>
                    <a:pt x="3827" y="4484"/>
                  </a:lnTo>
                  <a:lnTo>
                    <a:pt x="3881" y="4462"/>
                  </a:lnTo>
                  <a:lnTo>
                    <a:pt x="3947" y="4452"/>
                  </a:lnTo>
                  <a:lnTo>
                    <a:pt x="4002" y="4418"/>
                  </a:lnTo>
                  <a:lnTo>
                    <a:pt x="4057" y="4396"/>
                  </a:lnTo>
                  <a:lnTo>
                    <a:pt x="4123" y="4375"/>
                  </a:lnTo>
                  <a:cubicBezTo>
                    <a:pt x="4188" y="4353"/>
                    <a:pt x="4254" y="4320"/>
                    <a:pt x="4320" y="4287"/>
                  </a:cubicBezTo>
                  <a:cubicBezTo>
                    <a:pt x="4507" y="2555"/>
                    <a:pt x="6963" y="1743"/>
                    <a:pt x="7292" y="0"/>
                  </a:cubicBezTo>
                  <a:close/>
                  <a:moveTo>
                    <a:pt x="8980" y="778"/>
                  </a:moveTo>
                  <a:lnTo>
                    <a:pt x="8980" y="778"/>
                  </a:lnTo>
                  <a:cubicBezTo>
                    <a:pt x="8388" y="1820"/>
                    <a:pt x="7533" y="2708"/>
                    <a:pt x="6535" y="3377"/>
                  </a:cubicBezTo>
                  <a:lnTo>
                    <a:pt x="6140" y="3673"/>
                  </a:lnTo>
                  <a:cubicBezTo>
                    <a:pt x="6064" y="3728"/>
                    <a:pt x="5998" y="3783"/>
                    <a:pt x="5921" y="3826"/>
                  </a:cubicBezTo>
                  <a:cubicBezTo>
                    <a:pt x="5844" y="3882"/>
                    <a:pt x="5779" y="3925"/>
                    <a:pt x="5701" y="3980"/>
                  </a:cubicBezTo>
                  <a:cubicBezTo>
                    <a:pt x="5394" y="4177"/>
                    <a:pt x="5087" y="4364"/>
                    <a:pt x="4758" y="4518"/>
                  </a:cubicBezTo>
                  <a:cubicBezTo>
                    <a:pt x="4594" y="4594"/>
                    <a:pt x="4430" y="4671"/>
                    <a:pt x="4254" y="4725"/>
                  </a:cubicBezTo>
                  <a:lnTo>
                    <a:pt x="4188" y="4747"/>
                  </a:lnTo>
                  <a:lnTo>
                    <a:pt x="4123" y="4769"/>
                  </a:lnTo>
                  <a:lnTo>
                    <a:pt x="4057" y="4791"/>
                  </a:lnTo>
                  <a:lnTo>
                    <a:pt x="3991" y="4813"/>
                  </a:lnTo>
                  <a:lnTo>
                    <a:pt x="3925" y="4825"/>
                  </a:lnTo>
                  <a:lnTo>
                    <a:pt x="3849" y="4846"/>
                  </a:lnTo>
                  <a:cubicBezTo>
                    <a:pt x="3827" y="4846"/>
                    <a:pt x="3805" y="4857"/>
                    <a:pt x="3783" y="4857"/>
                  </a:cubicBezTo>
                  <a:lnTo>
                    <a:pt x="3717" y="4868"/>
                  </a:lnTo>
                  <a:cubicBezTo>
                    <a:pt x="3542" y="4901"/>
                    <a:pt x="3366" y="4923"/>
                    <a:pt x="3202" y="4923"/>
                  </a:cubicBezTo>
                  <a:cubicBezTo>
                    <a:pt x="3070" y="4923"/>
                    <a:pt x="2950" y="4912"/>
                    <a:pt x="2818" y="4890"/>
                  </a:cubicBezTo>
                  <a:lnTo>
                    <a:pt x="2818" y="4890"/>
                  </a:lnTo>
                  <a:cubicBezTo>
                    <a:pt x="3301" y="5285"/>
                    <a:pt x="3399" y="5658"/>
                    <a:pt x="3630" y="6238"/>
                  </a:cubicBezTo>
                  <a:cubicBezTo>
                    <a:pt x="3794" y="6677"/>
                    <a:pt x="4057" y="7335"/>
                    <a:pt x="4441" y="7642"/>
                  </a:cubicBezTo>
                  <a:cubicBezTo>
                    <a:pt x="4572" y="7609"/>
                    <a:pt x="4704" y="7565"/>
                    <a:pt x="4836" y="7510"/>
                  </a:cubicBezTo>
                  <a:cubicBezTo>
                    <a:pt x="4967" y="7444"/>
                    <a:pt x="5099" y="7379"/>
                    <a:pt x="5219" y="7313"/>
                  </a:cubicBezTo>
                  <a:cubicBezTo>
                    <a:pt x="5472" y="7159"/>
                    <a:pt x="5691" y="6973"/>
                    <a:pt x="5899" y="6776"/>
                  </a:cubicBezTo>
                  <a:lnTo>
                    <a:pt x="6052" y="6623"/>
                  </a:lnTo>
                  <a:cubicBezTo>
                    <a:pt x="6096" y="6567"/>
                    <a:pt x="6151" y="6513"/>
                    <a:pt x="6195" y="6458"/>
                  </a:cubicBezTo>
                  <a:cubicBezTo>
                    <a:pt x="6293" y="6359"/>
                    <a:pt x="6381" y="6238"/>
                    <a:pt x="6469" y="6129"/>
                  </a:cubicBezTo>
                  <a:cubicBezTo>
                    <a:pt x="6656" y="5899"/>
                    <a:pt x="6820" y="5668"/>
                    <a:pt x="6985" y="5417"/>
                  </a:cubicBezTo>
                  <a:cubicBezTo>
                    <a:pt x="7149" y="5175"/>
                    <a:pt x="7302" y="4923"/>
                    <a:pt x="7477" y="4671"/>
                  </a:cubicBezTo>
                  <a:lnTo>
                    <a:pt x="7741" y="4309"/>
                  </a:lnTo>
                  <a:cubicBezTo>
                    <a:pt x="7784" y="4243"/>
                    <a:pt x="7840" y="4189"/>
                    <a:pt x="7884" y="4133"/>
                  </a:cubicBezTo>
                  <a:cubicBezTo>
                    <a:pt x="7916" y="4090"/>
                    <a:pt x="7938" y="4057"/>
                    <a:pt x="7971" y="4013"/>
                  </a:cubicBezTo>
                  <a:lnTo>
                    <a:pt x="7971" y="4013"/>
                  </a:lnTo>
                  <a:cubicBezTo>
                    <a:pt x="7784" y="4090"/>
                    <a:pt x="7587" y="4167"/>
                    <a:pt x="7401" y="4254"/>
                  </a:cubicBezTo>
                  <a:cubicBezTo>
                    <a:pt x="8376" y="3377"/>
                    <a:pt x="8958" y="2084"/>
                    <a:pt x="8980" y="778"/>
                  </a:cubicBezTo>
                  <a:close/>
                </a:path>
              </a:pathLst>
            </a:custGeom>
            <a:solidFill>
              <a:srgbClr val="5DA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4532;p103">
              <a:extLst>
                <a:ext uri="{FF2B5EF4-FFF2-40B4-BE49-F238E27FC236}">
                  <a16:creationId xmlns:a16="http://schemas.microsoft.com/office/drawing/2014/main" id="{69F00453-E4F7-CDA2-F425-7742C2758825}"/>
                </a:ext>
              </a:extLst>
            </p:cNvPr>
            <p:cNvSpPr/>
            <p:nvPr/>
          </p:nvSpPr>
          <p:spPr>
            <a:xfrm>
              <a:off x="3225471" y="2571507"/>
              <a:ext cx="26983" cy="35515"/>
            </a:xfrm>
            <a:custGeom>
              <a:avLst/>
              <a:gdLst/>
              <a:ahLst/>
              <a:cxnLst/>
              <a:rect l="l" t="t" r="r" b="b"/>
              <a:pathLst>
                <a:path w="1733" h="2281" extrusionOk="0">
                  <a:moveTo>
                    <a:pt x="1733" y="0"/>
                  </a:moveTo>
                  <a:lnTo>
                    <a:pt x="1733" y="0"/>
                  </a:lnTo>
                  <a:cubicBezTo>
                    <a:pt x="1196" y="779"/>
                    <a:pt x="670" y="1557"/>
                    <a:pt x="1" y="2281"/>
                  </a:cubicBezTo>
                  <a:cubicBezTo>
                    <a:pt x="538" y="1700"/>
                    <a:pt x="1075" y="1031"/>
                    <a:pt x="1536" y="395"/>
                  </a:cubicBezTo>
                  <a:cubicBezTo>
                    <a:pt x="1623" y="275"/>
                    <a:pt x="1679" y="143"/>
                    <a:pt x="1733" y="0"/>
                  </a:cubicBezTo>
                  <a:close/>
                </a:path>
              </a:pathLst>
            </a:custGeom>
            <a:solidFill>
              <a:srgbClr val="294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4533;p103">
              <a:extLst>
                <a:ext uri="{FF2B5EF4-FFF2-40B4-BE49-F238E27FC236}">
                  <a16:creationId xmlns:a16="http://schemas.microsoft.com/office/drawing/2014/main" id="{B7994306-43B1-E5CB-DF17-8669E11A8652}"/>
                </a:ext>
              </a:extLst>
            </p:cNvPr>
            <p:cNvSpPr/>
            <p:nvPr/>
          </p:nvSpPr>
          <p:spPr>
            <a:xfrm>
              <a:off x="3146609" y="2550503"/>
              <a:ext cx="112182" cy="101252"/>
            </a:xfrm>
            <a:custGeom>
              <a:avLst/>
              <a:gdLst/>
              <a:ahLst/>
              <a:cxnLst/>
              <a:rect l="l" t="t" r="r" b="b"/>
              <a:pathLst>
                <a:path w="7205" h="6503" extrusionOk="0">
                  <a:moveTo>
                    <a:pt x="7204" y="1"/>
                  </a:moveTo>
                  <a:cubicBezTo>
                    <a:pt x="7201" y="5"/>
                    <a:pt x="7198" y="10"/>
                    <a:pt x="7194" y="14"/>
                  </a:cubicBezTo>
                  <a:lnTo>
                    <a:pt x="7194" y="14"/>
                  </a:lnTo>
                  <a:cubicBezTo>
                    <a:pt x="7198" y="10"/>
                    <a:pt x="7201" y="5"/>
                    <a:pt x="7204" y="1"/>
                  </a:cubicBezTo>
                  <a:close/>
                  <a:moveTo>
                    <a:pt x="7194" y="14"/>
                  </a:moveTo>
                  <a:cubicBezTo>
                    <a:pt x="5957" y="1675"/>
                    <a:pt x="4437" y="3118"/>
                    <a:pt x="2709" y="4255"/>
                  </a:cubicBezTo>
                  <a:cubicBezTo>
                    <a:pt x="3026" y="3137"/>
                    <a:pt x="3564" y="2073"/>
                    <a:pt x="4266" y="1141"/>
                  </a:cubicBezTo>
                  <a:lnTo>
                    <a:pt x="4266" y="1141"/>
                  </a:lnTo>
                  <a:cubicBezTo>
                    <a:pt x="4222" y="1163"/>
                    <a:pt x="4167" y="1185"/>
                    <a:pt x="4123" y="1207"/>
                  </a:cubicBezTo>
                  <a:cubicBezTo>
                    <a:pt x="4025" y="1327"/>
                    <a:pt x="3937" y="1459"/>
                    <a:pt x="3849" y="1590"/>
                  </a:cubicBezTo>
                  <a:cubicBezTo>
                    <a:pt x="3509" y="2073"/>
                    <a:pt x="3224" y="2588"/>
                    <a:pt x="2884" y="3093"/>
                  </a:cubicBezTo>
                  <a:cubicBezTo>
                    <a:pt x="2719" y="3344"/>
                    <a:pt x="2534" y="3597"/>
                    <a:pt x="2336" y="3827"/>
                  </a:cubicBezTo>
                  <a:cubicBezTo>
                    <a:pt x="2237" y="3937"/>
                    <a:pt x="2127" y="4058"/>
                    <a:pt x="2018" y="4156"/>
                  </a:cubicBezTo>
                  <a:cubicBezTo>
                    <a:pt x="1963" y="4211"/>
                    <a:pt x="1908" y="4265"/>
                    <a:pt x="1842" y="4321"/>
                  </a:cubicBezTo>
                  <a:cubicBezTo>
                    <a:pt x="1788" y="4365"/>
                    <a:pt x="1733" y="4419"/>
                    <a:pt x="1667" y="4463"/>
                  </a:cubicBezTo>
                  <a:cubicBezTo>
                    <a:pt x="1426" y="4660"/>
                    <a:pt x="1152" y="4825"/>
                    <a:pt x="867" y="4935"/>
                  </a:cubicBezTo>
                  <a:cubicBezTo>
                    <a:pt x="714" y="4989"/>
                    <a:pt x="571" y="5033"/>
                    <a:pt x="417" y="5055"/>
                  </a:cubicBezTo>
                  <a:cubicBezTo>
                    <a:pt x="307" y="5077"/>
                    <a:pt x="187" y="5088"/>
                    <a:pt x="78" y="5088"/>
                  </a:cubicBezTo>
                  <a:lnTo>
                    <a:pt x="0" y="5088"/>
                  </a:lnTo>
                  <a:cubicBezTo>
                    <a:pt x="121" y="5186"/>
                    <a:pt x="264" y="5242"/>
                    <a:pt x="428" y="5242"/>
                  </a:cubicBezTo>
                  <a:cubicBezTo>
                    <a:pt x="614" y="5242"/>
                    <a:pt x="823" y="5154"/>
                    <a:pt x="1064" y="4935"/>
                  </a:cubicBezTo>
                  <a:cubicBezTo>
                    <a:pt x="1196" y="5450"/>
                    <a:pt x="1262" y="5976"/>
                    <a:pt x="1382" y="6502"/>
                  </a:cubicBezTo>
                  <a:cubicBezTo>
                    <a:pt x="1382" y="6480"/>
                    <a:pt x="4759" y="3948"/>
                    <a:pt x="5066" y="3630"/>
                  </a:cubicBezTo>
                  <a:cubicBezTo>
                    <a:pt x="5735" y="2906"/>
                    <a:pt x="6261" y="2128"/>
                    <a:pt x="6798" y="1349"/>
                  </a:cubicBezTo>
                  <a:cubicBezTo>
                    <a:pt x="6970" y="865"/>
                    <a:pt x="7016" y="264"/>
                    <a:pt x="7194" y="14"/>
                  </a:cubicBezTo>
                  <a:close/>
                </a:path>
              </a:pathLst>
            </a:custGeom>
            <a:solidFill>
              <a:srgbClr val="5DA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4534;p103">
              <a:extLst>
                <a:ext uri="{FF2B5EF4-FFF2-40B4-BE49-F238E27FC236}">
                  <a16:creationId xmlns:a16="http://schemas.microsoft.com/office/drawing/2014/main" id="{DEF8E50C-427F-BB42-EDB4-C387DCBE43B7}"/>
                </a:ext>
              </a:extLst>
            </p:cNvPr>
            <p:cNvSpPr/>
            <p:nvPr/>
          </p:nvSpPr>
          <p:spPr>
            <a:xfrm>
              <a:off x="2903016" y="2268842"/>
              <a:ext cx="32790" cy="28010"/>
            </a:xfrm>
            <a:custGeom>
              <a:avLst/>
              <a:gdLst/>
              <a:ahLst/>
              <a:cxnLst/>
              <a:rect l="l" t="t" r="r" b="b"/>
              <a:pathLst>
                <a:path w="2106" h="1799" extrusionOk="0">
                  <a:moveTo>
                    <a:pt x="2106" y="1"/>
                  </a:moveTo>
                  <a:lnTo>
                    <a:pt x="2106" y="1"/>
                  </a:lnTo>
                  <a:cubicBezTo>
                    <a:pt x="1414" y="615"/>
                    <a:pt x="713" y="1207"/>
                    <a:pt x="1" y="1799"/>
                  </a:cubicBezTo>
                  <a:cubicBezTo>
                    <a:pt x="186" y="1711"/>
                    <a:pt x="362" y="1612"/>
                    <a:pt x="537" y="1514"/>
                  </a:cubicBezTo>
                  <a:cubicBezTo>
                    <a:pt x="932" y="1272"/>
                    <a:pt x="1294" y="987"/>
                    <a:pt x="1612" y="647"/>
                  </a:cubicBezTo>
                  <a:cubicBezTo>
                    <a:pt x="1634" y="625"/>
                    <a:pt x="1656" y="615"/>
                    <a:pt x="1678" y="593"/>
                  </a:cubicBezTo>
                  <a:lnTo>
                    <a:pt x="1733" y="527"/>
                  </a:lnTo>
                  <a:lnTo>
                    <a:pt x="1787" y="461"/>
                  </a:lnTo>
                  <a:lnTo>
                    <a:pt x="1821" y="428"/>
                  </a:lnTo>
                  <a:cubicBezTo>
                    <a:pt x="1831" y="417"/>
                    <a:pt x="1842" y="406"/>
                    <a:pt x="1842" y="395"/>
                  </a:cubicBezTo>
                  <a:cubicBezTo>
                    <a:pt x="1886" y="352"/>
                    <a:pt x="1919" y="296"/>
                    <a:pt x="1952" y="252"/>
                  </a:cubicBezTo>
                  <a:cubicBezTo>
                    <a:pt x="1985" y="209"/>
                    <a:pt x="2018" y="165"/>
                    <a:pt x="2050" y="110"/>
                  </a:cubicBezTo>
                  <a:lnTo>
                    <a:pt x="2084" y="77"/>
                  </a:lnTo>
                  <a:cubicBezTo>
                    <a:pt x="2094" y="55"/>
                    <a:pt x="2094" y="23"/>
                    <a:pt x="2106" y="1"/>
                  </a:cubicBezTo>
                  <a:close/>
                </a:path>
              </a:pathLst>
            </a:custGeom>
            <a:solidFill>
              <a:srgbClr val="9EA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4535;p103">
              <a:extLst>
                <a:ext uri="{FF2B5EF4-FFF2-40B4-BE49-F238E27FC236}">
                  <a16:creationId xmlns:a16="http://schemas.microsoft.com/office/drawing/2014/main" id="{DFA8C7AA-5D07-49CC-B995-44697B889899}"/>
                </a:ext>
              </a:extLst>
            </p:cNvPr>
            <p:cNvSpPr/>
            <p:nvPr/>
          </p:nvSpPr>
          <p:spPr>
            <a:xfrm>
              <a:off x="2928784" y="2283011"/>
              <a:ext cx="18295" cy="10089"/>
            </a:xfrm>
            <a:custGeom>
              <a:avLst/>
              <a:gdLst/>
              <a:ahLst/>
              <a:cxnLst/>
              <a:rect l="l" t="t" r="r" b="b"/>
              <a:pathLst>
                <a:path w="1175" h="648" extrusionOk="0">
                  <a:moveTo>
                    <a:pt x="1174" y="0"/>
                  </a:moveTo>
                  <a:cubicBezTo>
                    <a:pt x="1161" y="13"/>
                    <a:pt x="1149" y="27"/>
                    <a:pt x="1137" y="41"/>
                  </a:cubicBezTo>
                  <a:lnTo>
                    <a:pt x="1137" y="41"/>
                  </a:lnTo>
                  <a:cubicBezTo>
                    <a:pt x="1150" y="27"/>
                    <a:pt x="1162" y="14"/>
                    <a:pt x="1174" y="0"/>
                  </a:cubicBezTo>
                  <a:close/>
                  <a:moveTo>
                    <a:pt x="1137" y="41"/>
                  </a:moveTo>
                  <a:cubicBezTo>
                    <a:pt x="899" y="293"/>
                    <a:pt x="575" y="464"/>
                    <a:pt x="242" y="527"/>
                  </a:cubicBezTo>
                  <a:lnTo>
                    <a:pt x="242" y="483"/>
                  </a:lnTo>
                  <a:lnTo>
                    <a:pt x="231" y="483"/>
                  </a:lnTo>
                  <a:cubicBezTo>
                    <a:pt x="198" y="516"/>
                    <a:pt x="154" y="538"/>
                    <a:pt x="122" y="570"/>
                  </a:cubicBezTo>
                  <a:cubicBezTo>
                    <a:pt x="78" y="592"/>
                    <a:pt x="34" y="614"/>
                    <a:pt x="1" y="648"/>
                  </a:cubicBezTo>
                  <a:cubicBezTo>
                    <a:pt x="44" y="636"/>
                    <a:pt x="88" y="636"/>
                    <a:pt x="144" y="626"/>
                  </a:cubicBezTo>
                  <a:cubicBezTo>
                    <a:pt x="187" y="614"/>
                    <a:pt x="231" y="604"/>
                    <a:pt x="286" y="592"/>
                  </a:cubicBezTo>
                  <a:cubicBezTo>
                    <a:pt x="330" y="582"/>
                    <a:pt x="373" y="570"/>
                    <a:pt x="417" y="548"/>
                  </a:cubicBezTo>
                  <a:cubicBezTo>
                    <a:pt x="461" y="538"/>
                    <a:pt x="516" y="516"/>
                    <a:pt x="560" y="494"/>
                  </a:cubicBezTo>
                  <a:cubicBezTo>
                    <a:pt x="724" y="417"/>
                    <a:pt x="889" y="319"/>
                    <a:pt x="1043" y="198"/>
                  </a:cubicBezTo>
                  <a:cubicBezTo>
                    <a:pt x="1067" y="139"/>
                    <a:pt x="1099" y="87"/>
                    <a:pt x="1137" y="41"/>
                  </a:cubicBezTo>
                  <a:close/>
                </a:path>
              </a:pathLst>
            </a:custGeom>
            <a:solidFill>
              <a:srgbClr val="9EA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4536;p103">
              <a:extLst>
                <a:ext uri="{FF2B5EF4-FFF2-40B4-BE49-F238E27FC236}">
                  <a16:creationId xmlns:a16="http://schemas.microsoft.com/office/drawing/2014/main" id="{877F63E2-7285-728F-A1D8-505A439B4E15}"/>
                </a:ext>
              </a:extLst>
            </p:cNvPr>
            <p:cNvSpPr/>
            <p:nvPr/>
          </p:nvSpPr>
          <p:spPr>
            <a:xfrm>
              <a:off x="3113149" y="2479162"/>
              <a:ext cx="51225" cy="34659"/>
            </a:xfrm>
            <a:custGeom>
              <a:avLst/>
              <a:gdLst/>
              <a:ahLst/>
              <a:cxnLst/>
              <a:rect l="l" t="t" r="r" b="b"/>
              <a:pathLst>
                <a:path w="3290" h="2226" extrusionOk="0">
                  <a:moveTo>
                    <a:pt x="3290" y="0"/>
                  </a:moveTo>
                  <a:cubicBezTo>
                    <a:pt x="3170" y="98"/>
                    <a:pt x="3060" y="186"/>
                    <a:pt x="2939" y="274"/>
                  </a:cubicBezTo>
                  <a:cubicBezTo>
                    <a:pt x="2829" y="361"/>
                    <a:pt x="2709" y="449"/>
                    <a:pt x="2599" y="526"/>
                  </a:cubicBezTo>
                  <a:cubicBezTo>
                    <a:pt x="2566" y="559"/>
                    <a:pt x="2522" y="581"/>
                    <a:pt x="2490" y="603"/>
                  </a:cubicBezTo>
                  <a:cubicBezTo>
                    <a:pt x="2424" y="690"/>
                    <a:pt x="2358" y="778"/>
                    <a:pt x="2281" y="855"/>
                  </a:cubicBezTo>
                  <a:cubicBezTo>
                    <a:pt x="2029" y="1096"/>
                    <a:pt x="779" y="1623"/>
                    <a:pt x="1" y="2225"/>
                  </a:cubicBezTo>
                  <a:lnTo>
                    <a:pt x="56" y="2215"/>
                  </a:lnTo>
                  <a:lnTo>
                    <a:pt x="165" y="2181"/>
                  </a:lnTo>
                  <a:lnTo>
                    <a:pt x="264" y="2149"/>
                  </a:lnTo>
                  <a:lnTo>
                    <a:pt x="373" y="2116"/>
                  </a:lnTo>
                  <a:lnTo>
                    <a:pt x="429" y="2105"/>
                  </a:lnTo>
                  <a:lnTo>
                    <a:pt x="461" y="2094"/>
                  </a:lnTo>
                  <a:lnTo>
                    <a:pt x="483" y="2083"/>
                  </a:lnTo>
                  <a:lnTo>
                    <a:pt x="692" y="2006"/>
                  </a:lnTo>
                  <a:cubicBezTo>
                    <a:pt x="714" y="2006"/>
                    <a:pt x="724" y="1996"/>
                    <a:pt x="746" y="1996"/>
                  </a:cubicBezTo>
                  <a:lnTo>
                    <a:pt x="801" y="1974"/>
                  </a:lnTo>
                  <a:lnTo>
                    <a:pt x="900" y="1930"/>
                  </a:lnTo>
                  <a:lnTo>
                    <a:pt x="1009" y="1886"/>
                  </a:lnTo>
                  <a:cubicBezTo>
                    <a:pt x="1043" y="1864"/>
                    <a:pt x="1075" y="1853"/>
                    <a:pt x="1108" y="1842"/>
                  </a:cubicBezTo>
                  <a:lnTo>
                    <a:pt x="1207" y="1787"/>
                  </a:lnTo>
                  <a:cubicBezTo>
                    <a:pt x="1240" y="1776"/>
                    <a:pt x="1272" y="1754"/>
                    <a:pt x="1306" y="1743"/>
                  </a:cubicBezTo>
                  <a:cubicBezTo>
                    <a:pt x="1371" y="1699"/>
                    <a:pt x="1437" y="1667"/>
                    <a:pt x="1503" y="1633"/>
                  </a:cubicBezTo>
                  <a:lnTo>
                    <a:pt x="1557" y="1601"/>
                  </a:lnTo>
                  <a:lnTo>
                    <a:pt x="1601" y="1579"/>
                  </a:lnTo>
                  <a:lnTo>
                    <a:pt x="1700" y="1513"/>
                  </a:lnTo>
                  <a:cubicBezTo>
                    <a:pt x="1821" y="1447"/>
                    <a:pt x="1942" y="1360"/>
                    <a:pt x="2062" y="1272"/>
                  </a:cubicBezTo>
                  <a:cubicBezTo>
                    <a:pt x="2303" y="1096"/>
                    <a:pt x="2534" y="899"/>
                    <a:pt x="2731" y="690"/>
                  </a:cubicBezTo>
                  <a:cubicBezTo>
                    <a:pt x="2785" y="636"/>
                    <a:pt x="2841" y="581"/>
                    <a:pt x="2884" y="526"/>
                  </a:cubicBezTo>
                  <a:cubicBezTo>
                    <a:pt x="2939" y="471"/>
                    <a:pt x="2983" y="417"/>
                    <a:pt x="3027" y="361"/>
                  </a:cubicBezTo>
                  <a:cubicBezTo>
                    <a:pt x="3126" y="252"/>
                    <a:pt x="3202" y="120"/>
                    <a:pt x="3290" y="0"/>
                  </a:cubicBezTo>
                  <a:close/>
                </a:path>
              </a:pathLst>
            </a:custGeom>
            <a:solidFill>
              <a:srgbClr val="5EA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4537;p103">
              <a:extLst>
                <a:ext uri="{FF2B5EF4-FFF2-40B4-BE49-F238E27FC236}">
                  <a16:creationId xmlns:a16="http://schemas.microsoft.com/office/drawing/2014/main" id="{0D75F10A-3999-329D-5394-968A388D1DE2}"/>
                </a:ext>
              </a:extLst>
            </p:cNvPr>
            <p:cNvSpPr/>
            <p:nvPr/>
          </p:nvSpPr>
          <p:spPr>
            <a:xfrm>
              <a:off x="3075594" y="2517557"/>
              <a:ext cx="5994" cy="13670"/>
            </a:xfrm>
            <a:custGeom>
              <a:avLst/>
              <a:gdLst/>
              <a:ahLst/>
              <a:cxnLst/>
              <a:rect l="l" t="t" r="r" b="b"/>
              <a:pathLst>
                <a:path w="385" h="878" extrusionOk="0">
                  <a:moveTo>
                    <a:pt x="297" y="1"/>
                  </a:moveTo>
                  <a:cubicBezTo>
                    <a:pt x="286" y="1"/>
                    <a:pt x="275" y="12"/>
                    <a:pt x="275" y="22"/>
                  </a:cubicBezTo>
                  <a:cubicBezTo>
                    <a:pt x="165" y="143"/>
                    <a:pt x="78" y="275"/>
                    <a:pt x="34" y="429"/>
                  </a:cubicBezTo>
                  <a:cubicBezTo>
                    <a:pt x="12" y="505"/>
                    <a:pt x="1" y="582"/>
                    <a:pt x="12" y="658"/>
                  </a:cubicBezTo>
                  <a:cubicBezTo>
                    <a:pt x="12" y="692"/>
                    <a:pt x="12" y="736"/>
                    <a:pt x="22" y="768"/>
                  </a:cubicBezTo>
                  <a:cubicBezTo>
                    <a:pt x="34" y="801"/>
                    <a:pt x="44" y="845"/>
                    <a:pt x="66" y="878"/>
                  </a:cubicBezTo>
                  <a:cubicBezTo>
                    <a:pt x="44" y="757"/>
                    <a:pt x="66" y="648"/>
                    <a:pt x="110" y="549"/>
                  </a:cubicBezTo>
                  <a:lnTo>
                    <a:pt x="110" y="538"/>
                  </a:lnTo>
                  <a:cubicBezTo>
                    <a:pt x="110" y="341"/>
                    <a:pt x="187" y="165"/>
                    <a:pt x="385" y="78"/>
                  </a:cubicBezTo>
                  <a:cubicBezTo>
                    <a:pt x="351" y="56"/>
                    <a:pt x="329" y="22"/>
                    <a:pt x="297" y="1"/>
                  </a:cubicBezTo>
                  <a:close/>
                </a:path>
              </a:pathLst>
            </a:custGeom>
            <a:solidFill>
              <a:srgbClr val="604E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4538;p103">
              <a:extLst>
                <a:ext uri="{FF2B5EF4-FFF2-40B4-BE49-F238E27FC236}">
                  <a16:creationId xmlns:a16="http://schemas.microsoft.com/office/drawing/2014/main" id="{5FBD540E-DD63-95D1-7903-3937D388E25D}"/>
                </a:ext>
              </a:extLst>
            </p:cNvPr>
            <p:cNvSpPr/>
            <p:nvPr/>
          </p:nvSpPr>
          <p:spPr>
            <a:xfrm>
              <a:off x="3144398" y="2521652"/>
              <a:ext cx="63167" cy="57204"/>
            </a:xfrm>
            <a:custGeom>
              <a:avLst/>
              <a:gdLst/>
              <a:ahLst/>
              <a:cxnLst/>
              <a:rect l="l" t="t" r="r" b="b"/>
              <a:pathLst>
                <a:path w="4057" h="3674" extrusionOk="0">
                  <a:moveTo>
                    <a:pt x="4057" y="1"/>
                  </a:moveTo>
                  <a:lnTo>
                    <a:pt x="4057" y="1"/>
                  </a:lnTo>
                  <a:cubicBezTo>
                    <a:pt x="3980" y="154"/>
                    <a:pt x="3892" y="308"/>
                    <a:pt x="3794" y="461"/>
                  </a:cubicBezTo>
                  <a:cubicBezTo>
                    <a:pt x="3706" y="604"/>
                    <a:pt x="3607" y="746"/>
                    <a:pt x="3497" y="889"/>
                  </a:cubicBezTo>
                  <a:cubicBezTo>
                    <a:pt x="3290" y="1163"/>
                    <a:pt x="3048" y="1415"/>
                    <a:pt x="2796" y="1645"/>
                  </a:cubicBezTo>
                  <a:cubicBezTo>
                    <a:pt x="2303" y="2117"/>
                    <a:pt x="1733" y="2522"/>
                    <a:pt x="1151" y="2906"/>
                  </a:cubicBezTo>
                  <a:cubicBezTo>
                    <a:pt x="1009" y="3005"/>
                    <a:pt x="866" y="3092"/>
                    <a:pt x="713" y="3192"/>
                  </a:cubicBezTo>
                  <a:cubicBezTo>
                    <a:pt x="647" y="3235"/>
                    <a:pt x="570" y="3279"/>
                    <a:pt x="493" y="3323"/>
                  </a:cubicBezTo>
                  <a:cubicBezTo>
                    <a:pt x="461" y="3345"/>
                    <a:pt x="417" y="3367"/>
                    <a:pt x="384" y="3378"/>
                  </a:cubicBezTo>
                  <a:cubicBezTo>
                    <a:pt x="340" y="3399"/>
                    <a:pt x="307" y="3421"/>
                    <a:pt x="274" y="3443"/>
                  </a:cubicBezTo>
                  <a:lnTo>
                    <a:pt x="11" y="3575"/>
                  </a:lnTo>
                  <a:cubicBezTo>
                    <a:pt x="11" y="3608"/>
                    <a:pt x="0" y="3641"/>
                    <a:pt x="0" y="3674"/>
                  </a:cubicBezTo>
                  <a:cubicBezTo>
                    <a:pt x="790" y="3465"/>
                    <a:pt x="1546" y="3114"/>
                    <a:pt x="2226" y="2665"/>
                  </a:cubicBezTo>
                  <a:lnTo>
                    <a:pt x="2259" y="2632"/>
                  </a:lnTo>
                  <a:cubicBezTo>
                    <a:pt x="2401" y="2522"/>
                    <a:pt x="2533" y="2402"/>
                    <a:pt x="2664" y="2271"/>
                  </a:cubicBezTo>
                  <a:cubicBezTo>
                    <a:pt x="2697" y="2249"/>
                    <a:pt x="2730" y="2215"/>
                    <a:pt x="2763" y="2183"/>
                  </a:cubicBezTo>
                  <a:lnTo>
                    <a:pt x="2861" y="2084"/>
                  </a:lnTo>
                  <a:cubicBezTo>
                    <a:pt x="2917" y="2018"/>
                    <a:pt x="2983" y="1952"/>
                    <a:pt x="3048" y="1886"/>
                  </a:cubicBezTo>
                  <a:cubicBezTo>
                    <a:pt x="3278" y="1613"/>
                    <a:pt x="3497" y="1316"/>
                    <a:pt x="3673" y="999"/>
                  </a:cubicBezTo>
                  <a:cubicBezTo>
                    <a:pt x="3761" y="845"/>
                    <a:pt x="3838" y="680"/>
                    <a:pt x="3903" y="516"/>
                  </a:cubicBezTo>
                  <a:cubicBezTo>
                    <a:pt x="3969" y="341"/>
                    <a:pt x="4024" y="176"/>
                    <a:pt x="4057" y="1"/>
                  </a:cubicBezTo>
                  <a:close/>
                </a:path>
              </a:pathLst>
            </a:custGeom>
            <a:solidFill>
              <a:srgbClr val="5EA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4539;p103">
              <a:extLst>
                <a:ext uri="{FF2B5EF4-FFF2-40B4-BE49-F238E27FC236}">
                  <a16:creationId xmlns:a16="http://schemas.microsoft.com/office/drawing/2014/main" id="{D631659E-6F3A-C778-EF3E-97EC87427BB8}"/>
                </a:ext>
              </a:extLst>
            </p:cNvPr>
            <p:cNvSpPr/>
            <p:nvPr/>
          </p:nvSpPr>
          <p:spPr>
            <a:xfrm>
              <a:off x="3103246" y="2578171"/>
              <a:ext cx="17952" cy="8548"/>
            </a:xfrm>
            <a:custGeom>
              <a:avLst/>
              <a:gdLst/>
              <a:ahLst/>
              <a:cxnLst/>
              <a:rect l="l" t="t" r="r" b="b"/>
              <a:pathLst>
                <a:path w="1153" h="549" extrusionOk="0">
                  <a:moveTo>
                    <a:pt x="1" y="0"/>
                  </a:moveTo>
                  <a:lnTo>
                    <a:pt x="1" y="0"/>
                  </a:lnTo>
                  <a:cubicBezTo>
                    <a:pt x="122" y="132"/>
                    <a:pt x="275" y="241"/>
                    <a:pt x="429" y="318"/>
                  </a:cubicBezTo>
                  <a:cubicBezTo>
                    <a:pt x="593" y="405"/>
                    <a:pt x="768" y="471"/>
                    <a:pt x="944" y="515"/>
                  </a:cubicBezTo>
                  <a:cubicBezTo>
                    <a:pt x="1009" y="526"/>
                    <a:pt x="1086" y="537"/>
                    <a:pt x="1152" y="548"/>
                  </a:cubicBezTo>
                  <a:cubicBezTo>
                    <a:pt x="1119" y="526"/>
                    <a:pt x="1086" y="493"/>
                    <a:pt x="1053" y="471"/>
                  </a:cubicBezTo>
                  <a:cubicBezTo>
                    <a:pt x="922" y="373"/>
                    <a:pt x="768" y="307"/>
                    <a:pt x="615" y="252"/>
                  </a:cubicBezTo>
                  <a:cubicBezTo>
                    <a:pt x="571" y="241"/>
                    <a:pt x="527" y="230"/>
                    <a:pt x="473" y="208"/>
                  </a:cubicBezTo>
                  <a:cubicBezTo>
                    <a:pt x="308" y="164"/>
                    <a:pt x="154" y="88"/>
                    <a:pt x="1" y="0"/>
                  </a:cubicBezTo>
                  <a:close/>
                </a:path>
              </a:pathLst>
            </a:custGeom>
            <a:solidFill>
              <a:srgbClr val="604E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4540;p103">
              <a:extLst>
                <a:ext uri="{FF2B5EF4-FFF2-40B4-BE49-F238E27FC236}">
                  <a16:creationId xmlns:a16="http://schemas.microsoft.com/office/drawing/2014/main" id="{A33008F1-BBFC-8EE5-E57D-B45CB34566B2}"/>
                </a:ext>
              </a:extLst>
            </p:cNvPr>
            <p:cNvSpPr/>
            <p:nvPr/>
          </p:nvSpPr>
          <p:spPr>
            <a:xfrm>
              <a:off x="3171536" y="2476764"/>
              <a:ext cx="28696" cy="46274"/>
            </a:xfrm>
            <a:custGeom>
              <a:avLst/>
              <a:gdLst/>
              <a:ahLst/>
              <a:cxnLst/>
              <a:rect l="l" t="t" r="r" b="b"/>
              <a:pathLst>
                <a:path w="1843" h="2972" extrusionOk="0">
                  <a:moveTo>
                    <a:pt x="1842" y="1"/>
                  </a:moveTo>
                  <a:cubicBezTo>
                    <a:pt x="1810" y="88"/>
                    <a:pt x="1776" y="187"/>
                    <a:pt x="1744" y="274"/>
                  </a:cubicBezTo>
                  <a:lnTo>
                    <a:pt x="1645" y="537"/>
                  </a:lnTo>
                  <a:cubicBezTo>
                    <a:pt x="1612" y="625"/>
                    <a:pt x="1568" y="713"/>
                    <a:pt x="1535" y="801"/>
                  </a:cubicBezTo>
                  <a:cubicBezTo>
                    <a:pt x="1491" y="888"/>
                    <a:pt x="1459" y="965"/>
                    <a:pt x="1415" y="1053"/>
                  </a:cubicBezTo>
                  <a:cubicBezTo>
                    <a:pt x="1250" y="1393"/>
                    <a:pt x="1064" y="1711"/>
                    <a:pt x="845" y="2007"/>
                  </a:cubicBezTo>
                  <a:cubicBezTo>
                    <a:pt x="592" y="2357"/>
                    <a:pt x="307" y="2686"/>
                    <a:pt x="0" y="2971"/>
                  </a:cubicBezTo>
                  <a:cubicBezTo>
                    <a:pt x="362" y="2774"/>
                    <a:pt x="724" y="2555"/>
                    <a:pt x="1053" y="2303"/>
                  </a:cubicBezTo>
                  <a:cubicBezTo>
                    <a:pt x="1075" y="2270"/>
                    <a:pt x="1097" y="2226"/>
                    <a:pt x="1118" y="2193"/>
                  </a:cubicBezTo>
                  <a:cubicBezTo>
                    <a:pt x="1327" y="1853"/>
                    <a:pt x="1491" y="1502"/>
                    <a:pt x="1612" y="1129"/>
                  </a:cubicBezTo>
                  <a:cubicBezTo>
                    <a:pt x="1634" y="1042"/>
                    <a:pt x="1667" y="943"/>
                    <a:pt x="1700" y="856"/>
                  </a:cubicBezTo>
                  <a:cubicBezTo>
                    <a:pt x="1722" y="757"/>
                    <a:pt x="1744" y="669"/>
                    <a:pt x="1766" y="571"/>
                  </a:cubicBezTo>
                  <a:cubicBezTo>
                    <a:pt x="1776" y="483"/>
                    <a:pt x="1798" y="384"/>
                    <a:pt x="1810" y="286"/>
                  </a:cubicBezTo>
                  <a:cubicBezTo>
                    <a:pt x="1820" y="198"/>
                    <a:pt x="1832" y="99"/>
                    <a:pt x="1842" y="1"/>
                  </a:cubicBezTo>
                  <a:close/>
                </a:path>
              </a:pathLst>
            </a:custGeom>
            <a:solidFill>
              <a:srgbClr val="5EA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4541;p103">
              <a:extLst>
                <a:ext uri="{FF2B5EF4-FFF2-40B4-BE49-F238E27FC236}">
                  <a16:creationId xmlns:a16="http://schemas.microsoft.com/office/drawing/2014/main" id="{7AAAFB92-16DE-ED04-62F5-7CBCF691E355}"/>
                </a:ext>
              </a:extLst>
            </p:cNvPr>
            <p:cNvSpPr/>
            <p:nvPr/>
          </p:nvSpPr>
          <p:spPr>
            <a:xfrm>
              <a:off x="3094371" y="2549149"/>
              <a:ext cx="2927" cy="701"/>
            </a:xfrm>
            <a:custGeom>
              <a:avLst/>
              <a:gdLst/>
              <a:ahLst/>
              <a:cxnLst/>
              <a:rect l="l" t="t" r="r" b="b"/>
              <a:pathLst>
                <a:path w="188" h="45" extrusionOk="0">
                  <a:moveTo>
                    <a:pt x="1" y="0"/>
                  </a:moveTo>
                  <a:cubicBezTo>
                    <a:pt x="66" y="11"/>
                    <a:pt x="122" y="33"/>
                    <a:pt x="187" y="44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rgbClr val="604E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4542;p103">
              <a:extLst>
                <a:ext uri="{FF2B5EF4-FFF2-40B4-BE49-F238E27FC236}">
                  <a16:creationId xmlns:a16="http://schemas.microsoft.com/office/drawing/2014/main" id="{6C873359-B4EC-433E-F219-97CCDC530BCF}"/>
                </a:ext>
              </a:extLst>
            </p:cNvPr>
            <p:cNvSpPr/>
            <p:nvPr/>
          </p:nvSpPr>
          <p:spPr>
            <a:xfrm>
              <a:off x="3201415" y="2554956"/>
              <a:ext cx="23386" cy="18108"/>
            </a:xfrm>
            <a:custGeom>
              <a:avLst/>
              <a:gdLst/>
              <a:ahLst/>
              <a:cxnLst/>
              <a:rect l="l" t="t" r="r" b="b"/>
              <a:pathLst>
                <a:path w="1502" h="1163" extrusionOk="0">
                  <a:moveTo>
                    <a:pt x="1502" y="0"/>
                  </a:moveTo>
                  <a:cubicBezTo>
                    <a:pt x="1360" y="54"/>
                    <a:pt x="1217" y="120"/>
                    <a:pt x="1085" y="197"/>
                  </a:cubicBezTo>
                  <a:cubicBezTo>
                    <a:pt x="954" y="274"/>
                    <a:pt x="834" y="361"/>
                    <a:pt x="712" y="461"/>
                  </a:cubicBezTo>
                  <a:cubicBezTo>
                    <a:pt x="471" y="646"/>
                    <a:pt x="252" y="866"/>
                    <a:pt x="55" y="1096"/>
                  </a:cubicBezTo>
                  <a:cubicBezTo>
                    <a:pt x="44" y="1118"/>
                    <a:pt x="22" y="1140"/>
                    <a:pt x="0" y="1162"/>
                  </a:cubicBezTo>
                  <a:cubicBezTo>
                    <a:pt x="208" y="1085"/>
                    <a:pt x="405" y="997"/>
                    <a:pt x="603" y="921"/>
                  </a:cubicBezTo>
                  <a:cubicBezTo>
                    <a:pt x="680" y="811"/>
                    <a:pt x="768" y="712"/>
                    <a:pt x="855" y="614"/>
                  </a:cubicBezTo>
                  <a:cubicBezTo>
                    <a:pt x="954" y="504"/>
                    <a:pt x="1053" y="395"/>
                    <a:pt x="1162" y="296"/>
                  </a:cubicBezTo>
                  <a:cubicBezTo>
                    <a:pt x="1272" y="186"/>
                    <a:pt x="1382" y="98"/>
                    <a:pt x="1502" y="0"/>
                  </a:cubicBezTo>
                  <a:close/>
                </a:path>
              </a:pathLst>
            </a:custGeom>
            <a:solidFill>
              <a:srgbClr val="5EA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4543;p103">
              <a:extLst>
                <a:ext uri="{FF2B5EF4-FFF2-40B4-BE49-F238E27FC236}">
                  <a16:creationId xmlns:a16="http://schemas.microsoft.com/office/drawing/2014/main" id="{A7964CDF-2181-4177-255A-4FC7638750A8}"/>
                </a:ext>
              </a:extLst>
            </p:cNvPr>
            <p:cNvSpPr/>
            <p:nvPr/>
          </p:nvSpPr>
          <p:spPr>
            <a:xfrm>
              <a:off x="3145923" y="2629537"/>
              <a:ext cx="701" cy="202"/>
            </a:xfrm>
            <a:custGeom>
              <a:avLst/>
              <a:gdLst/>
              <a:ahLst/>
              <a:cxnLst/>
              <a:rect l="l" t="t" r="r" b="b"/>
              <a:pathLst>
                <a:path w="45" h="13" extrusionOk="0">
                  <a:moveTo>
                    <a:pt x="34" y="1"/>
                  </a:moveTo>
                  <a:cubicBezTo>
                    <a:pt x="23" y="1"/>
                    <a:pt x="12" y="1"/>
                    <a:pt x="1" y="12"/>
                  </a:cubicBezTo>
                  <a:lnTo>
                    <a:pt x="44" y="12"/>
                  </a:lnTo>
                  <a:cubicBezTo>
                    <a:pt x="34" y="12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5A2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4544;p103">
              <a:extLst>
                <a:ext uri="{FF2B5EF4-FFF2-40B4-BE49-F238E27FC236}">
                  <a16:creationId xmlns:a16="http://schemas.microsoft.com/office/drawing/2014/main" id="{1FCDE24E-D750-2D4B-EAC0-8488CF4C0799}"/>
                </a:ext>
              </a:extLst>
            </p:cNvPr>
            <p:cNvSpPr/>
            <p:nvPr/>
          </p:nvSpPr>
          <p:spPr>
            <a:xfrm>
              <a:off x="3208063" y="2562290"/>
              <a:ext cx="33818" cy="39797"/>
            </a:xfrm>
            <a:custGeom>
              <a:avLst/>
              <a:gdLst/>
              <a:ahLst/>
              <a:cxnLst/>
              <a:rect l="l" t="t" r="r" b="b"/>
              <a:pathLst>
                <a:path w="2172" h="2556" extrusionOk="0">
                  <a:moveTo>
                    <a:pt x="2171" y="0"/>
                  </a:moveTo>
                  <a:lnTo>
                    <a:pt x="2171" y="0"/>
                  </a:lnTo>
                  <a:cubicBezTo>
                    <a:pt x="2105" y="33"/>
                    <a:pt x="2051" y="77"/>
                    <a:pt x="1985" y="121"/>
                  </a:cubicBezTo>
                  <a:cubicBezTo>
                    <a:pt x="1930" y="154"/>
                    <a:pt x="1876" y="197"/>
                    <a:pt x="1820" y="241"/>
                  </a:cubicBezTo>
                  <a:cubicBezTo>
                    <a:pt x="1711" y="340"/>
                    <a:pt x="1601" y="428"/>
                    <a:pt x="1503" y="526"/>
                  </a:cubicBezTo>
                  <a:cubicBezTo>
                    <a:pt x="1294" y="713"/>
                    <a:pt x="1108" y="921"/>
                    <a:pt x="921" y="1140"/>
                  </a:cubicBezTo>
                  <a:cubicBezTo>
                    <a:pt x="746" y="1349"/>
                    <a:pt x="571" y="1568"/>
                    <a:pt x="417" y="1810"/>
                  </a:cubicBezTo>
                  <a:cubicBezTo>
                    <a:pt x="341" y="1919"/>
                    <a:pt x="264" y="2039"/>
                    <a:pt x="187" y="2160"/>
                  </a:cubicBezTo>
                  <a:lnTo>
                    <a:pt x="88" y="2358"/>
                  </a:lnTo>
                  <a:cubicBezTo>
                    <a:pt x="56" y="2423"/>
                    <a:pt x="34" y="2489"/>
                    <a:pt x="0" y="2555"/>
                  </a:cubicBezTo>
                  <a:cubicBezTo>
                    <a:pt x="66" y="2511"/>
                    <a:pt x="121" y="2478"/>
                    <a:pt x="187" y="2434"/>
                  </a:cubicBezTo>
                  <a:lnTo>
                    <a:pt x="351" y="2302"/>
                  </a:lnTo>
                  <a:cubicBezTo>
                    <a:pt x="461" y="2215"/>
                    <a:pt x="571" y="2116"/>
                    <a:pt x="670" y="2017"/>
                  </a:cubicBezTo>
                  <a:cubicBezTo>
                    <a:pt x="878" y="1831"/>
                    <a:pt x="1064" y="1623"/>
                    <a:pt x="1250" y="1415"/>
                  </a:cubicBezTo>
                  <a:cubicBezTo>
                    <a:pt x="1426" y="1196"/>
                    <a:pt x="1601" y="976"/>
                    <a:pt x="1755" y="746"/>
                  </a:cubicBezTo>
                  <a:cubicBezTo>
                    <a:pt x="1832" y="625"/>
                    <a:pt x="1908" y="504"/>
                    <a:pt x="1974" y="384"/>
                  </a:cubicBezTo>
                  <a:cubicBezTo>
                    <a:pt x="2018" y="318"/>
                    <a:pt x="2051" y="253"/>
                    <a:pt x="2084" y="197"/>
                  </a:cubicBezTo>
                  <a:cubicBezTo>
                    <a:pt x="2105" y="132"/>
                    <a:pt x="2139" y="66"/>
                    <a:pt x="2171" y="0"/>
                  </a:cubicBezTo>
                  <a:close/>
                </a:path>
              </a:pathLst>
            </a:custGeom>
            <a:solidFill>
              <a:srgbClr val="5EA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4545;p103">
              <a:extLst>
                <a:ext uri="{FF2B5EF4-FFF2-40B4-BE49-F238E27FC236}">
                  <a16:creationId xmlns:a16="http://schemas.microsoft.com/office/drawing/2014/main" id="{5555EA6D-168B-2486-9034-C884E51491D4}"/>
                </a:ext>
              </a:extLst>
            </p:cNvPr>
            <p:cNvSpPr/>
            <p:nvPr/>
          </p:nvSpPr>
          <p:spPr>
            <a:xfrm>
              <a:off x="3029335" y="2630798"/>
              <a:ext cx="592034" cy="520100"/>
            </a:xfrm>
            <a:custGeom>
              <a:avLst/>
              <a:gdLst/>
              <a:ahLst/>
              <a:cxnLst/>
              <a:rect l="l" t="t" r="r" b="b"/>
              <a:pathLst>
                <a:path w="38024" h="33404" extrusionOk="0">
                  <a:moveTo>
                    <a:pt x="21988" y="1"/>
                  </a:moveTo>
                  <a:cubicBezTo>
                    <a:pt x="21510" y="1"/>
                    <a:pt x="21028" y="65"/>
                    <a:pt x="20557" y="161"/>
                  </a:cubicBezTo>
                  <a:cubicBezTo>
                    <a:pt x="18189" y="633"/>
                    <a:pt x="16040" y="1839"/>
                    <a:pt x="14045" y="3198"/>
                  </a:cubicBezTo>
                  <a:cubicBezTo>
                    <a:pt x="7489" y="7704"/>
                    <a:pt x="2599" y="13526"/>
                    <a:pt x="1" y="21047"/>
                  </a:cubicBezTo>
                  <a:lnTo>
                    <a:pt x="1" y="33359"/>
                  </a:lnTo>
                  <a:lnTo>
                    <a:pt x="21456" y="33403"/>
                  </a:lnTo>
                  <a:cubicBezTo>
                    <a:pt x="21720" y="32581"/>
                    <a:pt x="22542" y="32066"/>
                    <a:pt x="23332" y="31693"/>
                  </a:cubicBezTo>
                  <a:cubicBezTo>
                    <a:pt x="27059" y="29895"/>
                    <a:pt x="31368" y="29412"/>
                    <a:pt x="34854" y="27198"/>
                  </a:cubicBezTo>
                  <a:cubicBezTo>
                    <a:pt x="35787" y="26606"/>
                    <a:pt x="36664" y="25882"/>
                    <a:pt x="37222" y="24929"/>
                  </a:cubicBezTo>
                  <a:cubicBezTo>
                    <a:pt x="37793" y="23986"/>
                    <a:pt x="38023" y="22790"/>
                    <a:pt x="37639" y="21749"/>
                  </a:cubicBezTo>
                  <a:cubicBezTo>
                    <a:pt x="37256" y="20719"/>
                    <a:pt x="36335" y="19962"/>
                    <a:pt x="35337" y="19491"/>
                  </a:cubicBezTo>
                  <a:cubicBezTo>
                    <a:pt x="34339" y="19008"/>
                    <a:pt x="33254" y="18756"/>
                    <a:pt x="32212" y="18372"/>
                  </a:cubicBezTo>
                  <a:cubicBezTo>
                    <a:pt x="29077" y="17221"/>
                    <a:pt x="26248" y="14655"/>
                    <a:pt x="25700" y="11355"/>
                  </a:cubicBezTo>
                  <a:cubicBezTo>
                    <a:pt x="25481" y="10072"/>
                    <a:pt x="25546" y="8615"/>
                    <a:pt x="25831" y="7353"/>
                  </a:cubicBezTo>
                  <a:cubicBezTo>
                    <a:pt x="26073" y="6290"/>
                    <a:pt x="26302" y="5380"/>
                    <a:pt x="26182" y="4261"/>
                  </a:cubicBezTo>
                  <a:cubicBezTo>
                    <a:pt x="25985" y="2519"/>
                    <a:pt x="24965" y="753"/>
                    <a:pt x="23298" y="194"/>
                  </a:cubicBezTo>
                  <a:cubicBezTo>
                    <a:pt x="22875" y="57"/>
                    <a:pt x="22433" y="1"/>
                    <a:pt x="219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4546;p103">
              <a:extLst>
                <a:ext uri="{FF2B5EF4-FFF2-40B4-BE49-F238E27FC236}">
                  <a16:creationId xmlns:a16="http://schemas.microsoft.com/office/drawing/2014/main" id="{94A2D4E0-247D-A362-02C5-9A0AD0089D15}"/>
                </a:ext>
              </a:extLst>
            </p:cNvPr>
            <p:cNvSpPr/>
            <p:nvPr/>
          </p:nvSpPr>
          <p:spPr>
            <a:xfrm>
              <a:off x="3616231" y="2971983"/>
              <a:ext cx="2740" cy="22203"/>
            </a:xfrm>
            <a:custGeom>
              <a:avLst/>
              <a:gdLst/>
              <a:ahLst/>
              <a:cxnLst/>
              <a:rect l="l" t="t" r="r" b="b"/>
              <a:pathLst>
                <a:path w="176" h="1426" extrusionOk="0">
                  <a:moveTo>
                    <a:pt x="0" y="0"/>
                  </a:moveTo>
                  <a:cubicBezTo>
                    <a:pt x="142" y="461"/>
                    <a:pt x="164" y="943"/>
                    <a:pt x="99" y="1425"/>
                  </a:cubicBezTo>
                  <a:cubicBezTo>
                    <a:pt x="176" y="954"/>
                    <a:pt x="154" y="47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4547;p103">
              <a:extLst>
                <a:ext uri="{FF2B5EF4-FFF2-40B4-BE49-F238E27FC236}">
                  <a16:creationId xmlns:a16="http://schemas.microsoft.com/office/drawing/2014/main" id="{5300661D-B672-1B72-97F5-100D8B5B689C}"/>
                </a:ext>
              </a:extLst>
            </p:cNvPr>
            <p:cNvSpPr/>
            <p:nvPr/>
          </p:nvSpPr>
          <p:spPr>
            <a:xfrm>
              <a:off x="3029335" y="2674441"/>
              <a:ext cx="589465" cy="476115"/>
            </a:xfrm>
            <a:custGeom>
              <a:avLst/>
              <a:gdLst/>
              <a:ahLst/>
              <a:cxnLst/>
              <a:rect l="l" t="t" r="r" b="b"/>
              <a:pathLst>
                <a:path w="37859" h="30579" extrusionOk="0">
                  <a:moveTo>
                    <a:pt x="11984" y="8618"/>
                  </a:moveTo>
                  <a:cubicBezTo>
                    <a:pt x="11995" y="8673"/>
                    <a:pt x="11995" y="8716"/>
                    <a:pt x="12006" y="8772"/>
                  </a:cubicBezTo>
                  <a:lnTo>
                    <a:pt x="12006" y="8925"/>
                  </a:lnTo>
                  <a:cubicBezTo>
                    <a:pt x="12017" y="8980"/>
                    <a:pt x="12017" y="9023"/>
                    <a:pt x="12017" y="9079"/>
                  </a:cubicBezTo>
                  <a:lnTo>
                    <a:pt x="12017" y="9221"/>
                  </a:lnTo>
                  <a:lnTo>
                    <a:pt x="12017" y="9791"/>
                  </a:lnTo>
                  <a:cubicBezTo>
                    <a:pt x="12017" y="9988"/>
                    <a:pt x="12017" y="10175"/>
                    <a:pt x="12006" y="10372"/>
                  </a:cubicBezTo>
                  <a:lnTo>
                    <a:pt x="12006" y="10515"/>
                  </a:lnTo>
                  <a:cubicBezTo>
                    <a:pt x="12006" y="10570"/>
                    <a:pt x="12006" y="10614"/>
                    <a:pt x="11995" y="10668"/>
                  </a:cubicBezTo>
                  <a:lnTo>
                    <a:pt x="11995" y="10822"/>
                  </a:lnTo>
                  <a:cubicBezTo>
                    <a:pt x="11984" y="10865"/>
                    <a:pt x="11984" y="10921"/>
                    <a:pt x="11973" y="10975"/>
                  </a:cubicBezTo>
                  <a:lnTo>
                    <a:pt x="11874" y="10843"/>
                  </a:lnTo>
                  <a:cubicBezTo>
                    <a:pt x="11842" y="10800"/>
                    <a:pt x="11820" y="10756"/>
                    <a:pt x="11798" y="10712"/>
                  </a:cubicBezTo>
                  <a:cubicBezTo>
                    <a:pt x="11776" y="10658"/>
                    <a:pt x="11754" y="10614"/>
                    <a:pt x="11732" y="10570"/>
                  </a:cubicBezTo>
                  <a:cubicBezTo>
                    <a:pt x="11710" y="10515"/>
                    <a:pt x="11688" y="10471"/>
                    <a:pt x="11677" y="10416"/>
                  </a:cubicBezTo>
                  <a:cubicBezTo>
                    <a:pt x="11611" y="10219"/>
                    <a:pt x="11589" y="10000"/>
                    <a:pt x="11589" y="9791"/>
                  </a:cubicBezTo>
                  <a:cubicBezTo>
                    <a:pt x="11589" y="9583"/>
                    <a:pt x="11622" y="9374"/>
                    <a:pt x="11688" y="9166"/>
                  </a:cubicBezTo>
                  <a:cubicBezTo>
                    <a:pt x="11699" y="9123"/>
                    <a:pt x="11721" y="9067"/>
                    <a:pt x="11732" y="9023"/>
                  </a:cubicBezTo>
                  <a:cubicBezTo>
                    <a:pt x="11754" y="8969"/>
                    <a:pt x="11776" y="8925"/>
                    <a:pt x="11808" y="8881"/>
                  </a:cubicBezTo>
                  <a:cubicBezTo>
                    <a:pt x="11830" y="8838"/>
                    <a:pt x="11852" y="8782"/>
                    <a:pt x="11886" y="8738"/>
                  </a:cubicBezTo>
                  <a:cubicBezTo>
                    <a:pt x="11918" y="8695"/>
                    <a:pt x="11951" y="8651"/>
                    <a:pt x="11984" y="8618"/>
                  </a:cubicBezTo>
                  <a:close/>
                  <a:moveTo>
                    <a:pt x="22136" y="8651"/>
                  </a:moveTo>
                  <a:lnTo>
                    <a:pt x="22136" y="8651"/>
                  </a:lnTo>
                  <a:cubicBezTo>
                    <a:pt x="22082" y="8706"/>
                    <a:pt x="22038" y="8760"/>
                    <a:pt x="21994" y="8816"/>
                  </a:cubicBezTo>
                  <a:lnTo>
                    <a:pt x="21863" y="8991"/>
                  </a:lnTo>
                  <a:lnTo>
                    <a:pt x="21731" y="9166"/>
                  </a:lnTo>
                  <a:lnTo>
                    <a:pt x="21599" y="9342"/>
                  </a:lnTo>
                  <a:cubicBezTo>
                    <a:pt x="21435" y="9583"/>
                    <a:pt x="21281" y="9824"/>
                    <a:pt x="21128" y="10076"/>
                  </a:cubicBezTo>
                  <a:cubicBezTo>
                    <a:pt x="20832" y="10570"/>
                    <a:pt x="20579" y="11085"/>
                    <a:pt x="20372" y="11622"/>
                  </a:cubicBezTo>
                  <a:cubicBezTo>
                    <a:pt x="19943" y="12685"/>
                    <a:pt x="19680" y="13804"/>
                    <a:pt x="19615" y="14944"/>
                  </a:cubicBezTo>
                  <a:cubicBezTo>
                    <a:pt x="19560" y="16084"/>
                    <a:pt x="19692" y="17236"/>
                    <a:pt x="19987" y="18343"/>
                  </a:cubicBezTo>
                  <a:cubicBezTo>
                    <a:pt x="20141" y="18891"/>
                    <a:pt x="20338" y="19429"/>
                    <a:pt x="20579" y="19955"/>
                  </a:cubicBezTo>
                  <a:cubicBezTo>
                    <a:pt x="20700" y="20218"/>
                    <a:pt x="20832" y="20481"/>
                    <a:pt x="20964" y="20733"/>
                  </a:cubicBezTo>
                  <a:lnTo>
                    <a:pt x="21073" y="20930"/>
                  </a:lnTo>
                  <a:lnTo>
                    <a:pt x="21183" y="21117"/>
                  </a:lnTo>
                  <a:lnTo>
                    <a:pt x="21292" y="21303"/>
                  </a:lnTo>
                  <a:cubicBezTo>
                    <a:pt x="21336" y="21358"/>
                    <a:pt x="21380" y="21424"/>
                    <a:pt x="21413" y="21490"/>
                  </a:cubicBezTo>
                  <a:cubicBezTo>
                    <a:pt x="21369" y="21435"/>
                    <a:pt x="21314" y="21380"/>
                    <a:pt x="21271" y="21325"/>
                  </a:cubicBezTo>
                  <a:lnTo>
                    <a:pt x="21128" y="21149"/>
                  </a:lnTo>
                  <a:lnTo>
                    <a:pt x="20996" y="20974"/>
                  </a:lnTo>
                  <a:lnTo>
                    <a:pt x="20864" y="20799"/>
                  </a:lnTo>
                  <a:cubicBezTo>
                    <a:pt x="20700" y="20557"/>
                    <a:pt x="20536" y="20316"/>
                    <a:pt x="20393" y="20053"/>
                  </a:cubicBezTo>
                  <a:cubicBezTo>
                    <a:pt x="20097" y="19538"/>
                    <a:pt x="19856" y="19001"/>
                    <a:pt x="19670" y="18442"/>
                  </a:cubicBezTo>
                  <a:cubicBezTo>
                    <a:pt x="19297" y="17312"/>
                    <a:pt x="19122" y="16118"/>
                    <a:pt x="19187" y="14922"/>
                  </a:cubicBezTo>
                  <a:cubicBezTo>
                    <a:pt x="19253" y="13727"/>
                    <a:pt x="19560" y="12554"/>
                    <a:pt x="20053" y="11479"/>
                  </a:cubicBezTo>
                  <a:cubicBezTo>
                    <a:pt x="20306" y="10943"/>
                    <a:pt x="20613" y="10438"/>
                    <a:pt x="20952" y="9956"/>
                  </a:cubicBezTo>
                  <a:cubicBezTo>
                    <a:pt x="21128" y="9715"/>
                    <a:pt x="21314" y="9484"/>
                    <a:pt x="21512" y="9265"/>
                  </a:cubicBezTo>
                  <a:lnTo>
                    <a:pt x="21654" y="9111"/>
                  </a:lnTo>
                  <a:lnTo>
                    <a:pt x="21807" y="8947"/>
                  </a:lnTo>
                  <a:lnTo>
                    <a:pt x="21972" y="8794"/>
                  </a:lnTo>
                  <a:cubicBezTo>
                    <a:pt x="22027" y="8750"/>
                    <a:pt x="22082" y="8695"/>
                    <a:pt x="22136" y="8651"/>
                  </a:cubicBezTo>
                  <a:close/>
                  <a:moveTo>
                    <a:pt x="31248" y="23266"/>
                  </a:moveTo>
                  <a:cubicBezTo>
                    <a:pt x="31302" y="23266"/>
                    <a:pt x="31346" y="23266"/>
                    <a:pt x="31401" y="23276"/>
                  </a:cubicBezTo>
                  <a:cubicBezTo>
                    <a:pt x="31598" y="23288"/>
                    <a:pt x="31796" y="23298"/>
                    <a:pt x="31993" y="23320"/>
                  </a:cubicBezTo>
                  <a:lnTo>
                    <a:pt x="32585" y="23386"/>
                  </a:lnTo>
                  <a:cubicBezTo>
                    <a:pt x="32629" y="23397"/>
                    <a:pt x="32683" y="23408"/>
                    <a:pt x="32739" y="23408"/>
                  </a:cubicBezTo>
                  <a:cubicBezTo>
                    <a:pt x="32783" y="23419"/>
                    <a:pt x="32837" y="23430"/>
                    <a:pt x="32881" y="23441"/>
                  </a:cubicBezTo>
                  <a:lnTo>
                    <a:pt x="33046" y="23474"/>
                  </a:lnTo>
                  <a:cubicBezTo>
                    <a:pt x="33090" y="23485"/>
                    <a:pt x="33144" y="23496"/>
                    <a:pt x="33199" y="23518"/>
                  </a:cubicBezTo>
                  <a:cubicBezTo>
                    <a:pt x="33155" y="23540"/>
                    <a:pt x="33100" y="23573"/>
                    <a:pt x="33056" y="23595"/>
                  </a:cubicBezTo>
                  <a:cubicBezTo>
                    <a:pt x="33002" y="23617"/>
                    <a:pt x="32947" y="23639"/>
                    <a:pt x="32903" y="23649"/>
                  </a:cubicBezTo>
                  <a:cubicBezTo>
                    <a:pt x="32848" y="23671"/>
                    <a:pt x="32793" y="23683"/>
                    <a:pt x="32749" y="23693"/>
                  </a:cubicBezTo>
                  <a:lnTo>
                    <a:pt x="32585" y="23726"/>
                  </a:lnTo>
                  <a:cubicBezTo>
                    <a:pt x="32464" y="23748"/>
                    <a:pt x="32333" y="23759"/>
                    <a:pt x="32201" y="23759"/>
                  </a:cubicBezTo>
                  <a:cubicBezTo>
                    <a:pt x="32113" y="23759"/>
                    <a:pt x="32037" y="23759"/>
                    <a:pt x="31949" y="23748"/>
                  </a:cubicBezTo>
                  <a:cubicBezTo>
                    <a:pt x="31741" y="23726"/>
                    <a:pt x="31533" y="23683"/>
                    <a:pt x="31324" y="23605"/>
                  </a:cubicBezTo>
                  <a:cubicBezTo>
                    <a:pt x="31280" y="23583"/>
                    <a:pt x="31226" y="23561"/>
                    <a:pt x="31182" y="23540"/>
                  </a:cubicBezTo>
                  <a:cubicBezTo>
                    <a:pt x="31127" y="23518"/>
                    <a:pt x="31083" y="23496"/>
                    <a:pt x="31039" y="23463"/>
                  </a:cubicBezTo>
                  <a:cubicBezTo>
                    <a:pt x="30995" y="23441"/>
                    <a:pt x="30941" y="23408"/>
                    <a:pt x="30897" y="23376"/>
                  </a:cubicBezTo>
                  <a:cubicBezTo>
                    <a:pt x="30853" y="23354"/>
                    <a:pt x="30809" y="23310"/>
                    <a:pt x="30765" y="23276"/>
                  </a:cubicBezTo>
                  <a:cubicBezTo>
                    <a:pt x="30831" y="23266"/>
                    <a:pt x="30885" y="23266"/>
                    <a:pt x="30929" y="23266"/>
                  </a:cubicBezTo>
                  <a:close/>
                  <a:moveTo>
                    <a:pt x="18398" y="7237"/>
                  </a:moveTo>
                  <a:cubicBezTo>
                    <a:pt x="18157" y="7434"/>
                    <a:pt x="17926" y="7632"/>
                    <a:pt x="17685" y="7829"/>
                  </a:cubicBezTo>
                  <a:lnTo>
                    <a:pt x="17324" y="8124"/>
                  </a:lnTo>
                  <a:lnTo>
                    <a:pt x="16973" y="8431"/>
                  </a:lnTo>
                  <a:lnTo>
                    <a:pt x="16271" y="9035"/>
                  </a:lnTo>
                  <a:cubicBezTo>
                    <a:pt x="16030" y="9243"/>
                    <a:pt x="15799" y="9452"/>
                    <a:pt x="15569" y="9649"/>
                  </a:cubicBezTo>
                  <a:lnTo>
                    <a:pt x="15229" y="9966"/>
                  </a:lnTo>
                  <a:cubicBezTo>
                    <a:pt x="15163" y="10010"/>
                    <a:pt x="15109" y="10065"/>
                    <a:pt x="15054" y="10120"/>
                  </a:cubicBezTo>
                  <a:lnTo>
                    <a:pt x="14890" y="10273"/>
                  </a:lnTo>
                  <a:lnTo>
                    <a:pt x="14210" y="10909"/>
                  </a:lnTo>
                  <a:cubicBezTo>
                    <a:pt x="14177" y="10931"/>
                    <a:pt x="14144" y="10965"/>
                    <a:pt x="14122" y="10986"/>
                  </a:cubicBezTo>
                  <a:lnTo>
                    <a:pt x="14034" y="11063"/>
                  </a:lnTo>
                  <a:lnTo>
                    <a:pt x="13870" y="11228"/>
                  </a:lnTo>
                  <a:lnTo>
                    <a:pt x="13541" y="11545"/>
                  </a:lnTo>
                  <a:lnTo>
                    <a:pt x="13201" y="11874"/>
                  </a:lnTo>
                  <a:lnTo>
                    <a:pt x="13124" y="11951"/>
                  </a:lnTo>
                  <a:lnTo>
                    <a:pt x="13036" y="12039"/>
                  </a:lnTo>
                  <a:lnTo>
                    <a:pt x="12872" y="12203"/>
                  </a:lnTo>
                  <a:lnTo>
                    <a:pt x="12225" y="12861"/>
                  </a:lnTo>
                  <a:lnTo>
                    <a:pt x="11896" y="13190"/>
                  </a:lnTo>
                  <a:lnTo>
                    <a:pt x="11579" y="13530"/>
                  </a:lnTo>
                  <a:lnTo>
                    <a:pt x="11260" y="13859"/>
                  </a:lnTo>
                  <a:lnTo>
                    <a:pt x="11184" y="13947"/>
                  </a:lnTo>
                  <a:cubicBezTo>
                    <a:pt x="11151" y="13979"/>
                    <a:pt x="11129" y="14001"/>
                    <a:pt x="11107" y="14034"/>
                  </a:cubicBezTo>
                  <a:lnTo>
                    <a:pt x="10943" y="14198"/>
                  </a:lnTo>
                  <a:lnTo>
                    <a:pt x="10317" y="14890"/>
                  </a:lnTo>
                  <a:lnTo>
                    <a:pt x="10241" y="14977"/>
                  </a:lnTo>
                  <a:cubicBezTo>
                    <a:pt x="10219" y="14999"/>
                    <a:pt x="10197" y="15032"/>
                    <a:pt x="10164" y="15054"/>
                  </a:cubicBezTo>
                  <a:lnTo>
                    <a:pt x="10010" y="15229"/>
                  </a:lnTo>
                  <a:lnTo>
                    <a:pt x="9715" y="15580"/>
                  </a:lnTo>
                  <a:lnTo>
                    <a:pt x="9408" y="15931"/>
                  </a:lnTo>
                  <a:cubicBezTo>
                    <a:pt x="9352" y="15986"/>
                    <a:pt x="9298" y="16040"/>
                    <a:pt x="9254" y="16106"/>
                  </a:cubicBezTo>
                  <a:lnTo>
                    <a:pt x="9101" y="16282"/>
                  </a:lnTo>
                  <a:lnTo>
                    <a:pt x="8509" y="16995"/>
                  </a:lnTo>
                  <a:lnTo>
                    <a:pt x="8355" y="17170"/>
                  </a:lnTo>
                  <a:lnTo>
                    <a:pt x="8212" y="17345"/>
                  </a:lnTo>
                  <a:lnTo>
                    <a:pt x="7927" y="17707"/>
                  </a:lnTo>
                  <a:cubicBezTo>
                    <a:pt x="7149" y="18672"/>
                    <a:pt x="6404" y="19658"/>
                    <a:pt x="5680" y="20667"/>
                  </a:cubicBezTo>
                  <a:lnTo>
                    <a:pt x="5154" y="21424"/>
                  </a:lnTo>
                  <a:lnTo>
                    <a:pt x="5022" y="21610"/>
                  </a:lnTo>
                  <a:lnTo>
                    <a:pt x="4956" y="21709"/>
                  </a:lnTo>
                  <a:lnTo>
                    <a:pt x="4891" y="21797"/>
                  </a:lnTo>
                  <a:lnTo>
                    <a:pt x="4627" y="22180"/>
                  </a:lnTo>
                  <a:lnTo>
                    <a:pt x="4375" y="22575"/>
                  </a:lnTo>
                  <a:lnTo>
                    <a:pt x="4243" y="22762"/>
                  </a:lnTo>
                  <a:lnTo>
                    <a:pt x="4178" y="22860"/>
                  </a:lnTo>
                  <a:lnTo>
                    <a:pt x="4112" y="22959"/>
                  </a:lnTo>
                  <a:lnTo>
                    <a:pt x="3619" y="23737"/>
                  </a:lnTo>
                  <a:lnTo>
                    <a:pt x="3487" y="23934"/>
                  </a:lnTo>
                  <a:cubicBezTo>
                    <a:pt x="3443" y="24000"/>
                    <a:pt x="3410" y="24066"/>
                    <a:pt x="3366" y="24132"/>
                  </a:cubicBezTo>
                  <a:lnTo>
                    <a:pt x="3246" y="24329"/>
                  </a:lnTo>
                  <a:cubicBezTo>
                    <a:pt x="3202" y="24395"/>
                    <a:pt x="3158" y="24461"/>
                    <a:pt x="3125" y="24526"/>
                  </a:cubicBezTo>
                  <a:cubicBezTo>
                    <a:pt x="3037" y="24658"/>
                    <a:pt x="2961" y="24789"/>
                    <a:pt x="2884" y="24921"/>
                  </a:cubicBezTo>
                  <a:cubicBezTo>
                    <a:pt x="2807" y="25053"/>
                    <a:pt x="2720" y="25184"/>
                    <a:pt x="2643" y="25316"/>
                  </a:cubicBezTo>
                  <a:cubicBezTo>
                    <a:pt x="2336" y="25853"/>
                    <a:pt x="2040" y="26390"/>
                    <a:pt x="1765" y="26938"/>
                  </a:cubicBezTo>
                  <a:cubicBezTo>
                    <a:pt x="1480" y="27498"/>
                    <a:pt x="1229" y="28057"/>
                    <a:pt x="998" y="28627"/>
                  </a:cubicBezTo>
                  <a:cubicBezTo>
                    <a:pt x="779" y="29208"/>
                    <a:pt x="581" y="29789"/>
                    <a:pt x="417" y="30392"/>
                  </a:cubicBezTo>
                  <a:lnTo>
                    <a:pt x="516" y="29932"/>
                  </a:lnTo>
                  <a:lnTo>
                    <a:pt x="571" y="29713"/>
                  </a:lnTo>
                  <a:lnTo>
                    <a:pt x="593" y="29592"/>
                  </a:lnTo>
                  <a:lnTo>
                    <a:pt x="615" y="29537"/>
                  </a:lnTo>
                  <a:cubicBezTo>
                    <a:pt x="615" y="29526"/>
                    <a:pt x="625" y="29504"/>
                    <a:pt x="625" y="29482"/>
                  </a:cubicBezTo>
                  <a:lnTo>
                    <a:pt x="691" y="29263"/>
                  </a:lnTo>
                  <a:cubicBezTo>
                    <a:pt x="713" y="29186"/>
                    <a:pt x="724" y="29109"/>
                    <a:pt x="746" y="29033"/>
                  </a:cubicBezTo>
                  <a:lnTo>
                    <a:pt x="823" y="28814"/>
                  </a:lnTo>
                  <a:lnTo>
                    <a:pt x="856" y="28704"/>
                  </a:lnTo>
                  <a:cubicBezTo>
                    <a:pt x="866" y="28660"/>
                    <a:pt x="878" y="28627"/>
                    <a:pt x="888" y="28594"/>
                  </a:cubicBezTo>
                  <a:cubicBezTo>
                    <a:pt x="1086" y="28002"/>
                    <a:pt x="1316" y="27421"/>
                    <a:pt x="1568" y="26851"/>
                  </a:cubicBezTo>
                  <a:cubicBezTo>
                    <a:pt x="1831" y="26281"/>
                    <a:pt x="2106" y="25722"/>
                    <a:pt x="2401" y="25174"/>
                  </a:cubicBezTo>
                  <a:cubicBezTo>
                    <a:pt x="2544" y="24899"/>
                    <a:pt x="2698" y="24636"/>
                    <a:pt x="2851" y="24362"/>
                  </a:cubicBezTo>
                  <a:cubicBezTo>
                    <a:pt x="2895" y="24297"/>
                    <a:pt x="2928" y="24231"/>
                    <a:pt x="2972" y="24165"/>
                  </a:cubicBezTo>
                  <a:lnTo>
                    <a:pt x="3093" y="23956"/>
                  </a:lnTo>
                  <a:cubicBezTo>
                    <a:pt x="3125" y="23890"/>
                    <a:pt x="3169" y="23825"/>
                    <a:pt x="3213" y="23759"/>
                  </a:cubicBezTo>
                  <a:lnTo>
                    <a:pt x="3334" y="23561"/>
                  </a:lnTo>
                  <a:lnTo>
                    <a:pt x="3816" y="22762"/>
                  </a:lnTo>
                  <a:lnTo>
                    <a:pt x="3871" y="22662"/>
                  </a:lnTo>
                  <a:lnTo>
                    <a:pt x="3936" y="22564"/>
                  </a:lnTo>
                  <a:lnTo>
                    <a:pt x="4057" y="22367"/>
                  </a:lnTo>
                  <a:lnTo>
                    <a:pt x="4320" y="21983"/>
                  </a:lnTo>
                  <a:lnTo>
                    <a:pt x="4572" y="21588"/>
                  </a:lnTo>
                  <a:lnTo>
                    <a:pt x="4627" y="21490"/>
                  </a:lnTo>
                  <a:lnTo>
                    <a:pt x="4693" y="21391"/>
                  </a:lnTo>
                  <a:lnTo>
                    <a:pt x="4825" y="21193"/>
                  </a:lnTo>
                  <a:lnTo>
                    <a:pt x="5351" y="20426"/>
                  </a:lnTo>
                  <a:cubicBezTo>
                    <a:pt x="5439" y="20294"/>
                    <a:pt x="5527" y="20174"/>
                    <a:pt x="5625" y="20043"/>
                  </a:cubicBezTo>
                  <a:lnTo>
                    <a:pt x="5899" y="19670"/>
                  </a:lnTo>
                  <a:lnTo>
                    <a:pt x="6162" y="19286"/>
                  </a:lnTo>
                  <a:lnTo>
                    <a:pt x="6239" y="19198"/>
                  </a:lnTo>
                  <a:lnTo>
                    <a:pt x="6272" y="19144"/>
                  </a:lnTo>
                  <a:lnTo>
                    <a:pt x="6305" y="19100"/>
                  </a:lnTo>
                  <a:lnTo>
                    <a:pt x="6447" y="18913"/>
                  </a:lnTo>
                  <a:lnTo>
                    <a:pt x="7006" y="18179"/>
                  </a:lnTo>
                  <a:cubicBezTo>
                    <a:pt x="7061" y="18113"/>
                    <a:pt x="7105" y="18047"/>
                    <a:pt x="7149" y="17992"/>
                  </a:cubicBezTo>
                  <a:lnTo>
                    <a:pt x="7303" y="17806"/>
                  </a:lnTo>
                  <a:lnTo>
                    <a:pt x="7588" y="17444"/>
                  </a:lnTo>
                  <a:lnTo>
                    <a:pt x="7883" y="17082"/>
                  </a:lnTo>
                  <a:lnTo>
                    <a:pt x="8026" y="16895"/>
                  </a:lnTo>
                  <a:lnTo>
                    <a:pt x="8180" y="16720"/>
                  </a:lnTo>
                  <a:lnTo>
                    <a:pt x="8782" y="16008"/>
                  </a:lnTo>
                  <a:lnTo>
                    <a:pt x="8936" y="15832"/>
                  </a:lnTo>
                  <a:cubicBezTo>
                    <a:pt x="8980" y="15767"/>
                    <a:pt x="9035" y="15711"/>
                    <a:pt x="9089" y="15657"/>
                  </a:cubicBezTo>
                  <a:lnTo>
                    <a:pt x="9396" y="15306"/>
                  </a:lnTo>
                  <a:lnTo>
                    <a:pt x="9703" y="14955"/>
                  </a:lnTo>
                  <a:lnTo>
                    <a:pt x="9857" y="14780"/>
                  </a:lnTo>
                  <a:cubicBezTo>
                    <a:pt x="9890" y="14758"/>
                    <a:pt x="9912" y="14725"/>
                    <a:pt x="9944" y="14703"/>
                  </a:cubicBezTo>
                  <a:lnTo>
                    <a:pt x="10022" y="14615"/>
                  </a:lnTo>
                  <a:cubicBezTo>
                    <a:pt x="10449" y="14155"/>
                    <a:pt x="10865" y="13705"/>
                    <a:pt x="11304" y="13267"/>
                  </a:cubicBezTo>
                  <a:lnTo>
                    <a:pt x="11633" y="12927"/>
                  </a:lnTo>
                  <a:lnTo>
                    <a:pt x="11798" y="12763"/>
                  </a:lnTo>
                  <a:cubicBezTo>
                    <a:pt x="11830" y="12741"/>
                    <a:pt x="11852" y="12707"/>
                    <a:pt x="11886" y="12685"/>
                  </a:cubicBezTo>
                  <a:lnTo>
                    <a:pt x="11973" y="12598"/>
                  </a:lnTo>
                  <a:lnTo>
                    <a:pt x="12642" y="11962"/>
                  </a:lnTo>
                  <a:lnTo>
                    <a:pt x="12806" y="11798"/>
                  </a:lnTo>
                  <a:lnTo>
                    <a:pt x="12894" y="11721"/>
                  </a:lnTo>
                  <a:lnTo>
                    <a:pt x="12982" y="11633"/>
                  </a:lnTo>
                  <a:lnTo>
                    <a:pt x="13321" y="11326"/>
                  </a:lnTo>
                  <a:lnTo>
                    <a:pt x="13672" y="11008"/>
                  </a:lnTo>
                  <a:lnTo>
                    <a:pt x="13837" y="10855"/>
                  </a:lnTo>
                  <a:lnTo>
                    <a:pt x="13925" y="10778"/>
                  </a:lnTo>
                  <a:cubicBezTo>
                    <a:pt x="13957" y="10745"/>
                    <a:pt x="13991" y="10723"/>
                    <a:pt x="14012" y="10701"/>
                  </a:cubicBezTo>
                  <a:lnTo>
                    <a:pt x="14725" y="10087"/>
                  </a:lnTo>
                  <a:lnTo>
                    <a:pt x="14900" y="9934"/>
                  </a:lnTo>
                  <a:cubicBezTo>
                    <a:pt x="14955" y="9890"/>
                    <a:pt x="15010" y="9835"/>
                    <a:pt x="15076" y="9791"/>
                  </a:cubicBezTo>
                  <a:lnTo>
                    <a:pt x="15438" y="9495"/>
                  </a:lnTo>
                  <a:lnTo>
                    <a:pt x="15799" y="9199"/>
                  </a:lnTo>
                  <a:lnTo>
                    <a:pt x="15975" y="9057"/>
                  </a:lnTo>
                  <a:lnTo>
                    <a:pt x="16074" y="8980"/>
                  </a:lnTo>
                  <a:cubicBezTo>
                    <a:pt x="16096" y="8958"/>
                    <a:pt x="16128" y="8925"/>
                    <a:pt x="16161" y="8903"/>
                  </a:cubicBezTo>
                  <a:lnTo>
                    <a:pt x="16896" y="8333"/>
                  </a:lnTo>
                  <a:cubicBezTo>
                    <a:pt x="17017" y="8245"/>
                    <a:pt x="17148" y="8146"/>
                    <a:pt x="17268" y="8059"/>
                  </a:cubicBezTo>
                  <a:lnTo>
                    <a:pt x="17641" y="7785"/>
                  </a:lnTo>
                  <a:cubicBezTo>
                    <a:pt x="17894" y="7598"/>
                    <a:pt x="18145" y="7423"/>
                    <a:pt x="18398" y="7237"/>
                  </a:cubicBezTo>
                  <a:close/>
                  <a:moveTo>
                    <a:pt x="25064" y="6063"/>
                  </a:moveTo>
                  <a:cubicBezTo>
                    <a:pt x="22586" y="7576"/>
                    <a:pt x="20174" y="9287"/>
                    <a:pt x="18474" y="11622"/>
                  </a:cubicBezTo>
                  <a:cubicBezTo>
                    <a:pt x="16293" y="14604"/>
                    <a:pt x="15470" y="18759"/>
                    <a:pt x="17290" y="22092"/>
                  </a:cubicBezTo>
                  <a:cubicBezTo>
                    <a:pt x="15514" y="21851"/>
                    <a:pt x="14286" y="20316"/>
                    <a:pt x="13311" y="18749"/>
                  </a:cubicBezTo>
                  <a:lnTo>
                    <a:pt x="13311" y="18749"/>
                  </a:lnTo>
                  <a:cubicBezTo>
                    <a:pt x="13365" y="18924"/>
                    <a:pt x="13431" y="19088"/>
                    <a:pt x="13497" y="19242"/>
                  </a:cubicBezTo>
                  <a:cubicBezTo>
                    <a:pt x="13694" y="19736"/>
                    <a:pt x="13947" y="20207"/>
                    <a:pt x="14242" y="20657"/>
                  </a:cubicBezTo>
                  <a:cubicBezTo>
                    <a:pt x="14812" y="21544"/>
                    <a:pt x="15558" y="22312"/>
                    <a:pt x="16413" y="22937"/>
                  </a:cubicBezTo>
                  <a:cubicBezTo>
                    <a:pt x="17268" y="23551"/>
                    <a:pt x="18223" y="24022"/>
                    <a:pt x="19242" y="24340"/>
                  </a:cubicBezTo>
                  <a:cubicBezTo>
                    <a:pt x="19746" y="24504"/>
                    <a:pt x="20272" y="24625"/>
                    <a:pt x="20799" y="24713"/>
                  </a:cubicBezTo>
                  <a:cubicBezTo>
                    <a:pt x="21062" y="24768"/>
                    <a:pt x="21325" y="24801"/>
                    <a:pt x="21599" y="24833"/>
                  </a:cubicBezTo>
                  <a:lnTo>
                    <a:pt x="21797" y="24855"/>
                  </a:lnTo>
                  <a:lnTo>
                    <a:pt x="21994" y="24867"/>
                  </a:lnTo>
                  <a:lnTo>
                    <a:pt x="22202" y="24889"/>
                  </a:lnTo>
                  <a:cubicBezTo>
                    <a:pt x="22246" y="24889"/>
                    <a:pt x="22301" y="24889"/>
                    <a:pt x="22345" y="24899"/>
                  </a:cubicBezTo>
                  <a:cubicBezTo>
                    <a:pt x="22356" y="24889"/>
                    <a:pt x="22367" y="24877"/>
                    <a:pt x="22377" y="24877"/>
                  </a:cubicBezTo>
                  <a:cubicBezTo>
                    <a:pt x="23540" y="24187"/>
                    <a:pt x="24779" y="23627"/>
                    <a:pt x="26039" y="23167"/>
                  </a:cubicBezTo>
                  <a:cubicBezTo>
                    <a:pt x="26665" y="22937"/>
                    <a:pt x="27311" y="22728"/>
                    <a:pt x="27947" y="22542"/>
                  </a:cubicBezTo>
                  <a:lnTo>
                    <a:pt x="28429" y="22399"/>
                  </a:lnTo>
                  <a:cubicBezTo>
                    <a:pt x="28594" y="22355"/>
                    <a:pt x="28758" y="22312"/>
                    <a:pt x="28923" y="22279"/>
                  </a:cubicBezTo>
                  <a:cubicBezTo>
                    <a:pt x="29077" y="22235"/>
                    <a:pt x="29241" y="22191"/>
                    <a:pt x="29406" y="22148"/>
                  </a:cubicBezTo>
                  <a:cubicBezTo>
                    <a:pt x="29570" y="22114"/>
                    <a:pt x="29735" y="22070"/>
                    <a:pt x="29899" y="22038"/>
                  </a:cubicBezTo>
                  <a:lnTo>
                    <a:pt x="29899" y="22038"/>
                  </a:lnTo>
                  <a:cubicBezTo>
                    <a:pt x="29735" y="22092"/>
                    <a:pt x="29581" y="22158"/>
                    <a:pt x="29428" y="22213"/>
                  </a:cubicBezTo>
                  <a:cubicBezTo>
                    <a:pt x="29274" y="22268"/>
                    <a:pt x="29109" y="22334"/>
                    <a:pt x="28956" y="22389"/>
                  </a:cubicBezTo>
                  <a:cubicBezTo>
                    <a:pt x="28802" y="22443"/>
                    <a:pt x="28638" y="22509"/>
                    <a:pt x="28485" y="22564"/>
                  </a:cubicBezTo>
                  <a:lnTo>
                    <a:pt x="28013" y="22740"/>
                  </a:lnTo>
                  <a:cubicBezTo>
                    <a:pt x="27399" y="22981"/>
                    <a:pt x="26774" y="23222"/>
                    <a:pt x="26160" y="23485"/>
                  </a:cubicBezTo>
                  <a:cubicBezTo>
                    <a:pt x="24932" y="24000"/>
                    <a:pt x="23737" y="24570"/>
                    <a:pt x="22597" y="25239"/>
                  </a:cubicBezTo>
                  <a:cubicBezTo>
                    <a:pt x="21456" y="25919"/>
                    <a:pt x="20382" y="26697"/>
                    <a:pt x="19417" y="27596"/>
                  </a:cubicBezTo>
                  <a:cubicBezTo>
                    <a:pt x="18935" y="28046"/>
                    <a:pt x="18474" y="28529"/>
                    <a:pt x="18047" y="29033"/>
                  </a:cubicBezTo>
                  <a:cubicBezTo>
                    <a:pt x="17838" y="29285"/>
                    <a:pt x="17641" y="29559"/>
                    <a:pt x="17444" y="29822"/>
                  </a:cubicBezTo>
                  <a:lnTo>
                    <a:pt x="17302" y="30030"/>
                  </a:lnTo>
                  <a:lnTo>
                    <a:pt x="17159" y="30239"/>
                  </a:lnTo>
                  <a:lnTo>
                    <a:pt x="17093" y="30337"/>
                  </a:lnTo>
                  <a:lnTo>
                    <a:pt x="17203" y="30337"/>
                  </a:lnTo>
                  <a:cubicBezTo>
                    <a:pt x="17838" y="30337"/>
                    <a:pt x="18452" y="30370"/>
                    <a:pt x="19012" y="30469"/>
                  </a:cubicBezTo>
                  <a:cubicBezTo>
                    <a:pt x="19176" y="30118"/>
                    <a:pt x="19363" y="29778"/>
                    <a:pt x="19571" y="29449"/>
                  </a:cubicBezTo>
                  <a:cubicBezTo>
                    <a:pt x="20130" y="28550"/>
                    <a:pt x="20821" y="27728"/>
                    <a:pt x="21610" y="27026"/>
                  </a:cubicBezTo>
                  <a:cubicBezTo>
                    <a:pt x="21599" y="27016"/>
                    <a:pt x="21599" y="27004"/>
                    <a:pt x="21588" y="26994"/>
                  </a:cubicBezTo>
                  <a:cubicBezTo>
                    <a:pt x="21566" y="26950"/>
                    <a:pt x="21544" y="26916"/>
                    <a:pt x="21522" y="26873"/>
                  </a:cubicBezTo>
                  <a:cubicBezTo>
                    <a:pt x="21500" y="26840"/>
                    <a:pt x="21490" y="26796"/>
                    <a:pt x="21468" y="26763"/>
                  </a:cubicBezTo>
                  <a:cubicBezTo>
                    <a:pt x="21446" y="26719"/>
                    <a:pt x="21435" y="26675"/>
                    <a:pt x="21424" y="26631"/>
                  </a:cubicBezTo>
                  <a:lnTo>
                    <a:pt x="21424" y="26631"/>
                  </a:lnTo>
                  <a:cubicBezTo>
                    <a:pt x="21456" y="26665"/>
                    <a:pt x="21490" y="26697"/>
                    <a:pt x="21522" y="26719"/>
                  </a:cubicBezTo>
                  <a:cubicBezTo>
                    <a:pt x="21556" y="26752"/>
                    <a:pt x="21588" y="26774"/>
                    <a:pt x="21621" y="26807"/>
                  </a:cubicBezTo>
                  <a:cubicBezTo>
                    <a:pt x="21654" y="26829"/>
                    <a:pt x="21676" y="26851"/>
                    <a:pt x="21709" y="26884"/>
                  </a:cubicBezTo>
                  <a:cubicBezTo>
                    <a:pt x="21720" y="26884"/>
                    <a:pt x="21731" y="26894"/>
                    <a:pt x="21742" y="26906"/>
                  </a:cubicBezTo>
                  <a:cubicBezTo>
                    <a:pt x="23858" y="25064"/>
                    <a:pt x="26643" y="23968"/>
                    <a:pt x="29438" y="23968"/>
                  </a:cubicBezTo>
                  <a:cubicBezTo>
                    <a:pt x="29932" y="23968"/>
                    <a:pt x="30436" y="24000"/>
                    <a:pt x="30929" y="24077"/>
                  </a:cubicBezTo>
                  <a:cubicBezTo>
                    <a:pt x="31675" y="24187"/>
                    <a:pt x="32420" y="24362"/>
                    <a:pt x="33166" y="24362"/>
                  </a:cubicBezTo>
                  <a:cubicBezTo>
                    <a:pt x="33385" y="24362"/>
                    <a:pt x="33604" y="24351"/>
                    <a:pt x="33824" y="24307"/>
                  </a:cubicBezTo>
                  <a:cubicBezTo>
                    <a:pt x="35644" y="23990"/>
                    <a:pt x="37508" y="22389"/>
                    <a:pt x="37793" y="20535"/>
                  </a:cubicBezTo>
                  <a:cubicBezTo>
                    <a:pt x="37858" y="20053"/>
                    <a:pt x="37836" y="19571"/>
                    <a:pt x="37694" y="19110"/>
                  </a:cubicBezTo>
                  <a:cubicBezTo>
                    <a:pt x="37266" y="19297"/>
                    <a:pt x="36828" y="19472"/>
                    <a:pt x="36389" y="19636"/>
                  </a:cubicBezTo>
                  <a:cubicBezTo>
                    <a:pt x="33967" y="20591"/>
                    <a:pt x="31412" y="21347"/>
                    <a:pt x="28824" y="21347"/>
                  </a:cubicBezTo>
                  <a:cubicBezTo>
                    <a:pt x="28682" y="21347"/>
                    <a:pt x="28539" y="21347"/>
                    <a:pt x="28397" y="21336"/>
                  </a:cubicBezTo>
                  <a:cubicBezTo>
                    <a:pt x="26478" y="21281"/>
                    <a:pt x="24241" y="20788"/>
                    <a:pt x="22663" y="19648"/>
                  </a:cubicBezTo>
                  <a:cubicBezTo>
                    <a:pt x="21698" y="18946"/>
                    <a:pt x="20985" y="18058"/>
                    <a:pt x="20645" y="17017"/>
                  </a:cubicBezTo>
                  <a:cubicBezTo>
                    <a:pt x="20426" y="16391"/>
                    <a:pt x="20350" y="15701"/>
                    <a:pt x="20448" y="14911"/>
                  </a:cubicBezTo>
                  <a:cubicBezTo>
                    <a:pt x="20678" y="13256"/>
                    <a:pt x="21259" y="11655"/>
                    <a:pt x="22092" y="10208"/>
                  </a:cubicBezTo>
                  <a:cubicBezTo>
                    <a:pt x="22849" y="8914"/>
                    <a:pt x="24044" y="7357"/>
                    <a:pt x="25382" y="6283"/>
                  </a:cubicBezTo>
                  <a:cubicBezTo>
                    <a:pt x="25382" y="6228"/>
                    <a:pt x="25393" y="6184"/>
                    <a:pt x="25393" y="6140"/>
                  </a:cubicBezTo>
                  <a:cubicBezTo>
                    <a:pt x="25349" y="6140"/>
                    <a:pt x="25316" y="6151"/>
                    <a:pt x="25272" y="6162"/>
                  </a:cubicBezTo>
                  <a:cubicBezTo>
                    <a:pt x="25196" y="6129"/>
                    <a:pt x="25118" y="6097"/>
                    <a:pt x="25064" y="6063"/>
                  </a:cubicBezTo>
                  <a:close/>
                  <a:moveTo>
                    <a:pt x="23912" y="1"/>
                  </a:moveTo>
                  <a:cubicBezTo>
                    <a:pt x="22323" y="1"/>
                    <a:pt x="21007" y="659"/>
                    <a:pt x="19746" y="1502"/>
                  </a:cubicBezTo>
                  <a:cubicBezTo>
                    <a:pt x="19823" y="1502"/>
                    <a:pt x="19889" y="1492"/>
                    <a:pt x="19955" y="1480"/>
                  </a:cubicBezTo>
                  <a:lnTo>
                    <a:pt x="19955" y="1480"/>
                  </a:lnTo>
                  <a:cubicBezTo>
                    <a:pt x="19878" y="1514"/>
                    <a:pt x="19790" y="1546"/>
                    <a:pt x="19714" y="1579"/>
                  </a:cubicBezTo>
                  <a:lnTo>
                    <a:pt x="19549" y="1645"/>
                  </a:lnTo>
                  <a:cubicBezTo>
                    <a:pt x="18803" y="2160"/>
                    <a:pt x="18069" y="2742"/>
                    <a:pt x="17302" y="3268"/>
                  </a:cubicBezTo>
                  <a:cubicBezTo>
                    <a:pt x="17224" y="3322"/>
                    <a:pt x="17137" y="3378"/>
                    <a:pt x="17060" y="3432"/>
                  </a:cubicBezTo>
                  <a:cubicBezTo>
                    <a:pt x="16929" y="3575"/>
                    <a:pt x="16808" y="3728"/>
                    <a:pt x="16698" y="3882"/>
                  </a:cubicBezTo>
                  <a:cubicBezTo>
                    <a:pt x="16293" y="4419"/>
                    <a:pt x="15953" y="5022"/>
                    <a:pt x="15690" y="5647"/>
                  </a:cubicBezTo>
                  <a:cubicBezTo>
                    <a:pt x="15558" y="5965"/>
                    <a:pt x="15438" y="6294"/>
                    <a:pt x="15328" y="6623"/>
                  </a:cubicBezTo>
                  <a:lnTo>
                    <a:pt x="15251" y="6875"/>
                  </a:lnTo>
                  <a:cubicBezTo>
                    <a:pt x="15229" y="6952"/>
                    <a:pt x="15207" y="7039"/>
                    <a:pt x="15185" y="7127"/>
                  </a:cubicBezTo>
                  <a:cubicBezTo>
                    <a:pt x="15163" y="7203"/>
                    <a:pt x="15141" y="7291"/>
                    <a:pt x="15119" y="7379"/>
                  </a:cubicBezTo>
                  <a:cubicBezTo>
                    <a:pt x="15097" y="7456"/>
                    <a:pt x="15076" y="7544"/>
                    <a:pt x="15054" y="7632"/>
                  </a:cubicBezTo>
                  <a:cubicBezTo>
                    <a:pt x="15043" y="7544"/>
                    <a:pt x="15054" y="7456"/>
                    <a:pt x="15054" y="7368"/>
                  </a:cubicBezTo>
                  <a:cubicBezTo>
                    <a:pt x="15054" y="7281"/>
                    <a:pt x="15065" y="7193"/>
                    <a:pt x="15065" y="7105"/>
                  </a:cubicBezTo>
                  <a:cubicBezTo>
                    <a:pt x="15076" y="7018"/>
                    <a:pt x="15087" y="6930"/>
                    <a:pt x="15087" y="6842"/>
                  </a:cubicBezTo>
                  <a:cubicBezTo>
                    <a:pt x="15097" y="6754"/>
                    <a:pt x="15119" y="6667"/>
                    <a:pt x="15131" y="6568"/>
                  </a:cubicBezTo>
                  <a:cubicBezTo>
                    <a:pt x="15185" y="6217"/>
                    <a:pt x="15262" y="5877"/>
                    <a:pt x="15372" y="5537"/>
                  </a:cubicBezTo>
                  <a:cubicBezTo>
                    <a:pt x="15514" y="5088"/>
                    <a:pt x="15701" y="4649"/>
                    <a:pt x="15942" y="4243"/>
                  </a:cubicBezTo>
                  <a:lnTo>
                    <a:pt x="15942" y="4243"/>
                  </a:lnTo>
                  <a:cubicBezTo>
                    <a:pt x="14034" y="5680"/>
                    <a:pt x="12236" y="7259"/>
                    <a:pt x="10570" y="8969"/>
                  </a:cubicBezTo>
                  <a:cubicBezTo>
                    <a:pt x="6469" y="13190"/>
                    <a:pt x="3169" y="18211"/>
                    <a:pt x="987" y="23683"/>
                  </a:cubicBezTo>
                  <a:cubicBezTo>
                    <a:pt x="593" y="24680"/>
                    <a:pt x="220" y="25722"/>
                    <a:pt x="1" y="26774"/>
                  </a:cubicBezTo>
                  <a:lnTo>
                    <a:pt x="1" y="30162"/>
                  </a:lnTo>
                  <a:cubicBezTo>
                    <a:pt x="132" y="30337"/>
                    <a:pt x="340" y="30458"/>
                    <a:pt x="581" y="30556"/>
                  </a:cubicBezTo>
                  <a:lnTo>
                    <a:pt x="7500" y="30568"/>
                  </a:lnTo>
                  <a:lnTo>
                    <a:pt x="8629" y="30568"/>
                  </a:lnTo>
                  <a:cubicBezTo>
                    <a:pt x="9780" y="30568"/>
                    <a:pt x="10921" y="30578"/>
                    <a:pt x="12061" y="30578"/>
                  </a:cubicBezTo>
                  <a:lnTo>
                    <a:pt x="12105" y="30578"/>
                  </a:lnTo>
                  <a:cubicBezTo>
                    <a:pt x="12883" y="30578"/>
                    <a:pt x="13738" y="30524"/>
                    <a:pt x="14605" y="30458"/>
                  </a:cubicBezTo>
                  <a:cubicBezTo>
                    <a:pt x="15416" y="30403"/>
                    <a:pt x="16249" y="30349"/>
                    <a:pt x="17039" y="30337"/>
                  </a:cubicBezTo>
                  <a:lnTo>
                    <a:pt x="17104" y="30206"/>
                  </a:lnTo>
                  <a:lnTo>
                    <a:pt x="17224" y="29976"/>
                  </a:lnTo>
                  <a:lnTo>
                    <a:pt x="17345" y="29756"/>
                  </a:lnTo>
                  <a:cubicBezTo>
                    <a:pt x="17510" y="29471"/>
                    <a:pt x="17696" y="29186"/>
                    <a:pt x="17882" y="28912"/>
                  </a:cubicBezTo>
                  <a:cubicBezTo>
                    <a:pt x="18277" y="28353"/>
                    <a:pt x="18705" y="27837"/>
                    <a:pt x="19187" y="27355"/>
                  </a:cubicBezTo>
                  <a:lnTo>
                    <a:pt x="19363" y="27180"/>
                  </a:lnTo>
                  <a:lnTo>
                    <a:pt x="19549" y="26994"/>
                  </a:lnTo>
                  <a:cubicBezTo>
                    <a:pt x="19604" y="26938"/>
                    <a:pt x="19670" y="26884"/>
                    <a:pt x="19724" y="26829"/>
                  </a:cubicBezTo>
                  <a:lnTo>
                    <a:pt x="19922" y="26653"/>
                  </a:lnTo>
                  <a:cubicBezTo>
                    <a:pt x="20174" y="26434"/>
                    <a:pt x="20437" y="26215"/>
                    <a:pt x="20700" y="26007"/>
                  </a:cubicBezTo>
                  <a:cubicBezTo>
                    <a:pt x="20766" y="25963"/>
                    <a:pt x="20832" y="25908"/>
                    <a:pt x="20898" y="25853"/>
                  </a:cubicBezTo>
                  <a:lnTo>
                    <a:pt x="21106" y="25710"/>
                  </a:lnTo>
                  <a:lnTo>
                    <a:pt x="21314" y="25557"/>
                  </a:lnTo>
                  <a:lnTo>
                    <a:pt x="21522" y="25415"/>
                  </a:lnTo>
                  <a:cubicBezTo>
                    <a:pt x="21785" y="25239"/>
                    <a:pt x="22060" y="25074"/>
                    <a:pt x="22334" y="24910"/>
                  </a:cubicBezTo>
                  <a:cubicBezTo>
                    <a:pt x="22290" y="24910"/>
                    <a:pt x="22246" y="24910"/>
                    <a:pt x="22202" y="24921"/>
                  </a:cubicBezTo>
                  <a:lnTo>
                    <a:pt x="21994" y="24932"/>
                  </a:lnTo>
                  <a:lnTo>
                    <a:pt x="21797" y="24943"/>
                  </a:lnTo>
                  <a:lnTo>
                    <a:pt x="21588" y="24954"/>
                  </a:lnTo>
                  <a:lnTo>
                    <a:pt x="21435" y="24954"/>
                  </a:lnTo>
                  <a:cubicBezTo>
                    <a:pt x="21215" y="24954"/>
                    <a:pt x="20996" y="24943"/>
                    <a:pt x="20766" y="24932"/>
                  </a:cubicBezTo>
                  <a:cubicBezTo>
                    <a:pt x="20229" y="24889"/>
                    <a:pt x="19680" y="24801"/>
                    <a:pt x="19154" y="24669"/>
                  </a:cubicBezTo>
                  <a:lnTo>
                    <a:pt x="18946" y="24614"/>
                  </a:lnTo>
                  <a:lnTo>
                    <a:pt x="18749" y="24560"/>
                  </a:lnTo>
                  <a:lnTo>
                    <a:pt x="18552" y="24494"/>
                  </a:lnTo>
                  <a:lnTo>
                    <a:pt x="18354" y="24428"/>
                  </a:lnTo>
                  <a:cubicBezTo>
                    <a:pt x="18102" y="24340"/>
                    <a:pt x="17838" y="24231"/>
                    <a:pt x="17587" y="24121"/>
                  </a:cubicBezTo>
                  <a:cubicBezTo>
                    <a:pt x="17334" y="24000"/>
                    <a:pt x="17093" y="23868"/>
                    <a:pt x="16852" y="23737"/>
                  </a:cubicBezTo>
                  <a:cubicBezTo>
                    <a:pt x="16610" y="23595"/>
                    <a:pt x="16381" y="23441"/>
                    <a:pt x="16161" y="23288"/>
                  </a:cubicBezTo>
                  <a:cubicBezTo>
                    <a:pt x="15262" y="22630"/>
                    <a:pt x="14495" y="21785"/>
                    <a:pt x="13947" y="20832"/>
                  </a:cubicBezTo>
                  <a:cubicBezTo>
                    <a:pt x="13672" y="20350"/>
                    <a:pt x="13453" y="19845"/>
                    <a:pt x="13299" y="19319"/>
                  </a:cubicBezTo>
                  <a:cubicBezTo>
                    <a:pt x="13223" y="19056"/>
                    <a:pt x="13157" y="18781"/>
                    <a:pt x="13113" y="18518"/>
                  </a:cubicBezTo>
                  <a:lnTo>
                    <a:pt x="13092" y="18398"/>
                  </a:lnTo>
                  <a:cubicBezTo>
                    <a:pt x="13036" y="18299"/>
                    <a:pt x="12982" y="18211"/>
                    <a:pt x="12927" y="18113"/>
                  </a:cubicBezTo>
                  <a:lnTo>
                    <a:pt x="12927" y="18113"/>
                  </a:lnTo>
                  <a:cubicBezTo>
                    <a:pt x="11469" y="20174"/>
                    <a:pt x="11545" y="23189"/>
                    <a:pt x="13092" y="25184"/>
                  </a:cubicBezTo>
                  <a:cubicBezTo>
                    <a:pt x="12751" y="25162"/>
                    <a:pt x="12422" y="25086"/>
                    <a:pt x="12105" y="24976"/>
                  </a:cubicBezTo>
                  <a:lnTo>
                    <a:pt x="12105" y="24976"/>
                  </a:lnTo>
                  <a:lnTo>
                    <a:pt x="12335" y="25074"/>
                  </a:lnTo>
                  <a:cubicBezTo>
                    <a:pt x="12554" y="25174"/>
                    <a:pt x="12785" y="25250"/>
                    <a:pt x="13014" y="25316"/>
                  </a:cubicBezTo>
                  <a:cubicBezTo>
                    <a:pt x="13080" y="25327"/>
                    <a:pt x="13135" y="25349"/>
                    <a:pt x="13190" y="25360"/>
                  </a:cubicBezTo>
                  <a:cubicBezTo>
                    <a:pt x="13256" y="25381"/>
                    <a:pt x="13311" y="25393"/>
                    <a:pt x="13377" y="25403"/>
                  </a:cubicBezTo>
                  <a:cubicBezTo>
                    <a:pt x="13431" y="25415"/>
                    <a:pt x="13497" y="25437"/>
                    <a:pt x="13552" y="25447"/>
                  </a:cubicBezTo>
                  <a:cubicBezTo>
                    <a:pt x="13618" y="25459"/>
                    <a:pt x="13672" y="25469"/>
                    <a:pt x="13738" y="25481"/>
                  </a:cubicBezTo>
                  <a:cubicBezTo>
                    <a:pt x="13672" y="25491"/>
                    <a:pt x="13618" y="25503"/>
                    <a:pt x="13552" y="25513"/>
                  </a:cubicBezTo>
                  <a:cubicBezTo>
                    <a:pt x="13486" y="25513"/>
                    <a:pt x="13420" y="25524"/>
                    <a:pt x="13365" y="25524"/>
                  </a:cubicBezTo>
                  <a:lnTo>
                    <a:pt x="12982" y="25524"/>
                  </a:lnTo>
                  <a:cubicBezTo>
                    <a:pt x="12729" y="25503"/>
                    <a:pt x="12478" y="25469"/>
                    <a:pt x="12225" y="25403"/>
                  </a:cubicBezTo>
                  <a:cubicBezTo>
                    <a:pt x="11732" y="25272"/>
                    <a:pt x="11260" y="25042"/>
                    <a:pt x="10844" y="24746"/>
                  </a:cubicBezTo>
                  <a:cubicBezTo>
                    <a:pt x="10427" y="24461"/>
                    <a:pt x="10054" y="24088"/>
                    <a:pt x="9759" y="23671"/>
                  </a:cubicBezTo>
                  <a:cubicBezTo>
                    <a:pt x="9649" y="23507"/>
                    <a:pt x="9550" y="23332"/>
                    <a:pt x="9462" y="23156"/>
                  </a:cubicBezTo>
                  <a:cubicBezTo>
                    <a:pt x="9276" y="22981"/>
                    <a:pt x="9101" y="22805"/>
                    <a:pt x="8925" y="22630"/>
                  </a:cubicBezTo>
                  <a:lnTo>
                    <a:pt x="8925" y="22630"/>
                  </a:lnTo>
                  <a:cubicBezTo>
                    <a:pt x="8322" y="23770"/>
                    <a:pt x="8563" y="25250"/>
                    <a:pt x="9342" y="26292"/>
                  </a:cubicBezTo>
                  <a:cubicBezTo>
                    <a:pt x="10109" y="27333"/>
                    <a:pt x="11326" y="27969"/>
                    <a:pt x="12587" y="28265"/>
                  </a:cubicBezTo>
                  <a:cubicBezTo>
                    <a:pt x="12456" y="28276"/>
                    <a:pt x="12335" y="28287"/>
                    <a:pt x="12214" y="28298"/>
                  </a:cubicBezTo>
                  <a:cubicBezTo>
                    <a:pt x="12521" y="28309"/>
                    <a:pt x="12828" y="28320"/>
                    <a:pt x="13146" y="28320"/>
                  </a:cubicBezTo>
                  <a:cubicBezTo>
                    <a:pt x="13760" y="28320"/>
                    <a:pt x="14385" y="28287"/>
                    <a:pt x="15010" y="28232"/>
                  </a:cubicBezTo>
                  <a:cubicBezTo>
                    <a:pt x="15547" y="28188"/>
                    <a:pt x="16096" y="28112"/>
                    <a:pt x="16632" y="28024"/>
                  </a:cubicBezTo>
                  <a:lnTo>
                    <a:pt x="17039" y="27958"/>
                  </a:lnTo>
                  <a:cubicBezTo>
                    <a:pt x="17181" y="27925"/>
                    <a:pt x="17312" y="27903"/>
                    <a:pt x="17444" y="27871"/>
                  </a:cubicBezTo>
                  <a:cubicBezTo>
                    <a:pt x="17587" y="27849"/>
                    <a:pt x="17718" y="27815"/>
                    <a:pt x="17850" y="27794"/>
                  </a:cubicBezTo>
                  <a:cubicBezTo>
                    <a:pt x="17992" y="27761"/>
                    <a:pt x="18123" y="27728"/>
                    <a:pt x="18255" y="27695"/>
                  </a:cubicBezTo>
                  <a:lnTo>
                    <a:pt x="18255" y="27695"/>
                  </a:lnTo>
                  <a:cubicBezTo>
                    <a:pt x="18135" y="27750"/>
                    <a:pt x="18003" y="27805"/>
                    <a:pt x="17872" y="27849"/>
                  </a:cubicBezTo>
                  <a:cubicBezTo>
                    <a:pt x="17740" y="27903"/>
                    <a:pt x="17609" y="27947"/>
                    <a:pt x="17477" y="27991"/>
                  </a:cubicBezTo>
                  <a:lnTo>
                    <a:pt x="17082" y="28122"/>
                  </a:lnTo>
                  <a:lnTo>
                    <a:pt x="16676" y="28232"/>
                  </a:lnTo>
                  <a:cubicBezTo>
                    <a:pt x="16139" y="28375"/>
                    <a:pt x="15602" y="28485"/>
                    <a:pt x="15043" y="28572"/>
                  </a:cubicBezTo>
                  <a:cubicBezTo>
                    <a:pt x="14298" y="28682"/>
                    <a:pt x="13541" y="28736"/>
                    <a:pt x="12785" y="28736"/>
                  </a:cubicBezTo>
                  <a:cubicBezTo>
                    <a:pt x="12422" y="28736"/>
                    <a:pt x="12061" y="28726"/>
                    <a:pt x="11710" y="28693"/>
                  </a:cubicBezTo>
                  <a:cubicBezTo>
                    <a:pt x="10592" y="28627"/>
                    <a:pt x="9484" y="28429"/>
                    <a:pt x="8421" y="28122"/>
                  </a:cubicBezTo>
                  <a:cubicBezTo>
                    <a:pt x="8158" y="28046"/>
                    <a:pt x="7917" y="27969"/>
                    <a:pt x="7664" y="27881"/>
                  </a:cubicBezTo>
                  <a:cubicBezTo>
                    <a:pt x="7204" y="27794"/>
                    <a:pt x="6733" y="27695"/>
                    <a:pt x="6272" y="27596"/>
                  </a:cubicBezTo>
                  <a:cubicBezTo>
                    <a:pt x="5318" y="27399"/>
                    <a:pt x="4364" y="27213"/>
                    <a:pt x="3410" y="27016"/>
                  </a:cubicBezTo>
                  <a:cubicBezTo>
                    <a:pt x="5066" y="23145"/>
                    <a:pt x="6579" y="19593"/>
                    <a:pt x="9265" y="16271"/>
                  </a:cubicBezTo>
                  <a:cubicBezTo>
                    <a:pt x="11842" y="13080"/>
                    <a:pt x="14912" y="10317"/>
                    <a:pt x="18189" y="7861"/>
                  </a:cubicBezTo>
                  <a:cubicBezTo>
                    <a:pt x="20097" y="6425"/>
                    <a:pt x="22301" y="5033"/>
                    <a:pt x="24614" y="4934"/>
                  </a:cubicBezTo>
                  <a:cubicBezTo>
                    <a:pt x="24582" y="4134"/>
                    <a:pt x="24713" y="3322"/>
                    <a:pt x="25118" y="2643"/>
                  </a:cubicBezTo>
                  <a:cubicBezTo>
                    <a:pt x="25349" y="2226"/>
                    <a:pt x="25689" y="1875"/>
                    <a:pt x="26095" y="1623"/>
                  </a:cubicBezTo>
                  <a:cubicBezTo>
                    <a:pt x="25919" y="724"/>
                    <a:pt x="25403" y="45"/>
                    <a:pt x="24099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4548;p103">
              <a:extLst>
                <a:ext uri="{FF2B5EF4-FFF2-40B4-BE49-F238E27FC236}">
                  <a16:creationId xmlns:a16="http://schemas.microsoft.com/office/drawing/2014/main" id="{C99D6BEE-2B10-5BF6-58FB-EB9DD1CB4DA4}"/>
                </a:ext>
              </a:extLst>
            </p:cNvPr>
            <p:cNvSpPr/>
            <p:nvPr/>
          </p:nvSpPr>
          <p:spPr>
            <a:xfrm>
              <a:off x="3292235" y="3150711"/>
              <a:ext cx="685" cy="1043"/>
            </a:xfrm>
            <a:custGeom>
              <a:avLst/>
              <a:gdLst/>
              <a:ahLst/>
              <a:cxnLst/>
              <a:rect l="l" t="t" r="r" b="b"/>
              <a:pathLst>
                <a:path w="44" h="67" extrusionOk="0">
                  <a:moveTo>
                    <a:pt x="32" y="1"/>
                  </a:moveTo>
                  <a:lnTo>
                    <a:pt x="0" y="67"/>
                  </a:lnTo>
                  <a:cubicBezTo>
                    <a:pt x="22" y="45"/>
                    <a:pt x="32" y="23"/>
                    <a:pt x="44" y="1"/>
                  </a:cubicBezTo>
                  <a:close/>
                </a:path>
              </a:pathLst>
            </a:custGeom>
            <a:solidFill>
              <a:srgbClr val="692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4549;p103">
              <a:extLst>
                <a:ext uri="{FF2B5EF4-FFF2-40B4-BE49-F238E27FC236}">
                  <a16:creationId xmlns:a16="http://schemas.microsoft.com/office/drawing/2014/main" id="{9D3C8C74-5CFE-D1B8-2879-97BA294218D5}"/>
                </a:ext>
              </a:extLst>
            </p:cNvPr>
            <p:cNvSpPr/>
            <p:nvPr/>
          </p:nvSpPr>
          <p:spPr>
            <a:xfrm>
              <a:off x="3292733" y="3146788"/>
              <a:ext cx="2740" cy="3939"/>
            </a:xfrm>
            <a:custGeom>
              <a:avLst/>
              <a:gdLst/>
              <a:ahLst/>
              <a:cxnLst/>
              <a:rect l="l" t="t" r="r" b="b"/>
              <a:pathLst>
                <a:path w="176" h="253" extrusionOk="0">
                  <a:moveTo>
                    <a:pt x="122" y="0"/>
                  </a:moveTo>
                  <a:lnTo>
                    <a:pt x="78" y="88"/>
                  </a:lnTo>
                  <a:cubicBezTo>
                    <a:pt x="56" y="143"/>
                    <a:pt x="22" y="197"/>
                    <a:pt x="0" y="253"/>
                  </a:cubicBezTo>
                  <a:lnTo>
                    <a:pt x="12" y="253"/>
                  </a:lnTo>
                  <a:cubicBezTo>
                    <a:pt x="44" y="209"/>
                    <a:pt x="78" y="154"/>
                    <a:pt x="100" y="110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rgbClr val="976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4550;p103">
              <a:extLst>
                <a:ext uri="{FF2B5EF4-FFF2-40B4-BE49-F238E27FC236}">
                  <a16:creationId xmlns:a16="http://schemas.microsoft.com/office/drawing/2014/main" id="{B1B3724C-C268-C745-7869-DB7A4AC0E50F}"/>
                </a:ext>
              </a:extLst>
            </p:cNvPr>
            <p:cNvSpPr/>
            <p:nvPr/>
          </p:nvSpPr>
          <p:spPr>
            <a:xfrm>
              <a:off x="3377060" y="3062118"/>
              <a:ext cx="1043" cy="187"/>
            </a:xfrm>
            <a:custGeom>
              <a:avLst/>
              <a:gdLst/>
              <a:ahLst/>
              <a:cxnLst/>
              <a:rect l="l" t="t" r="r" b="b"/>
              <a:pathLst>
                <a:path w="67" h="12" extrusionOk="0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23" y="0"/>
                    <a:pt x="44" y="0"/>
                    <a:pt x="66" y="0"/>
                  </a:cubicBezTo>
                  <a:close/>
                </a:path>
              </a:pathLst>
            </a:custGeom>
            <a:solidFill>
              <a:srgbClr val="6D40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4551;p103">
              <a:extLst>
                <a:ext uri="{FF2B5EF4-FFF2-40B4-BE49-F238E27FC236}">
                  <a16:creationId xmlns:a16="http://schemas.microsoft.com/office/drawing/2014/main" id="{2D53E934-128D-5E93-3EE0-21D5A7C7110C}"/>
                </a:ext>
              </a:extLst>
            </p:cNvPr>
            <p:cNvSpPr/>
            <p:nvPr/>
          </p:nvSpPr>
          <p:spPr>
            <a:xfrm>
              <a:off x="3497914" y="3079354"/>
              <a:ext cx="22390" cy="7878"/>
            </a:xfrm>
            <a:custGeom>
              <a:avLst/>
              <a:gdLst/>
              <a:ahLst/>
              <a:cxnLst/>
              <a:rect l="l" t="t" r="r" b="b"/>
              <a:pathLst>
                <a:path w="1438" h="506" extrusionOk="0">
                  <a:moveTo>
                    <a:pt x="1438" y="1"/>
                  </a:moveTo>
                  <a:lnTo>
                    <a:pt x="1438" y="1"/>
                  </a:lnTo>
                  <a:cubicBezTo>
                    <a:pt x="966" y="176"/>
                    <a:pt x="483" y="340"/>
                    <a:pt x="1" y="505"/>
                  </a:cubicBezTo>
                  <a:lnTo>
                    <a:pt x="198" y="505"/>
                  </a:lnTo>
                  <a:cubicBezTo>
                    <a:pt x="276" y="505"/>
                    <a:pt x="363" y="505"/>
                    <a:pt x="440" y="494"/>
                  </a:cubicBezTo>
                  <a:cubicBezTo>
                    <a:pt x="582" y="472"/>
                    <a:pt x="725" y="450"/>
                    <a:pt x="856" y="396"/>
                  </a:cubicBezTo>
                  <a:cubicBezTo>
                    <a:pt x="988" y="352"/>
                    <a:pt x="1119" y="286"/>
                    <a:pt x="1229" y="198"/>
                  </a:cubicBezTo>
                  <a:cubicBezTo>
                    <a:pt x="1262" y="176"/>
                    <a:pt x="1284" y="154"/>
                    <a:pt x="1306" y="132"/>
                  </a:cubicBezTo>
                  <a:cubicBezTo>
                    <a:pt x="1339" y="110"/>
                    <a:pt x="1360" y="89"/>
                    <a:pt x="1382" y="55"/>
                  </a:cubicBezTo>
                  <a:cubicBezTo>
                    <a:pt x="1404" y="45"/>
                    <a:pt x="1426" y="23"/>
                    <a:pt x="1438" y="1"/>
                  </a:cubicBezTo>
                  <a:close/>
                </a:path>
              </a:pathLst>
            </a:custGeom>
            <a:solidFill>
              <a:srgbClr val="A66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4552;p103">
              <a:extLst>
                <a:ext uri="{FF2B5EF4-FFF2-40B4-BE49-F238E27FC236}">
                  <a16:creationId xmlns:a16="http://schemas.microsoft.com/office/drawing/2014/main" id="{BC135FC0-FF28-0E98-A562-58D8AB8BF6B9}"/>
                </a:ext>
              </a:extLst>
            </p:cNvPr>
            <p:cNvSpPr/>
            <p:nvPr/>
          </p:nvSpPr>
          <p:spPr>
            <a:xfrm>
              <a:off x="3343787" y="2693872"/>
              <a:ext cx="379145" cy="312910"/>
            </a:xfrm>
            <a:custGeom>
              <a:avLst/>
              <a:gdLst/>
              <a:ahLst/>
              <a:cxnLst/>
              <a:rect l="l" t="t" r="r" b="b"/>
              <a:pathLst>
                <a:path w="24351" h="20097" extrusionOk="0">
                  <a:moveTo>
                    <a:pt x="7191" y="0"/>
                  </a:moveTo>
                  <a:cubicBezTo>
                    <a:pt x="7162" y="0"/>
                    <a:pt x="7133" y="1"/>
                    <a:pt x="7105" y="3"/>
                  </a:cubicBezTo>
                  <a:cubicBezTo>
                    <a:pt x="6206" y="24"/>
                    <a:pt x="5372" y="617"/>
                    <a:pt x="4922" y="1395"/>
                  </a:cubicBezTo>
                  <a:cubicBezTo>
                    <a:pt x="4462" y="2173"/>
                    <a:pt x="4352" y="3116"/>
                    <a:pt x="4451" y="4015"/>
                  </a:cubicBezTo>
                  <a:cubicBezTo>
                    <a:pt x="4495" y="4520"/>
                    <a:pt x="4605" y="4728"/>
                    <a:pt x="5076" y="4914"/>
                  </a:cubicBezTo>
                  <a:cubicBezTo>
                    <a:pt x="5251" y="4871"/>
                    <a:pt x="5427" y="4849"/>
                    <a:pt x="5602" y="4827"/>
                  </a:cubicBezTo>
                  <a:lnTo>
                    <a:pt x="5602" y="4827"/>
                  </a:lnTo>
                  <a:cubicBezTo>
                    <a:pt x="4221" y="6120"/>
                    <a:pt x="2873" y="7293"/>
                    <a:pt x="1908" y="8960"/>
                  </a:cubicBezTo>
                  <a:cubicBezTo>
                    <a:pt x="1075" y="10407"/>
                    <a:pt x="493" y="12008"/>
                    <a:pt x="263" y="13663"/>
                  </a:cubicBezTo>
                  <a:cubicBezTo>
                    <a:pt x="0" y="15637"/>
                    <a:pt x="899" y="17260"/>
                    <a:pt x="2467" y="18400"/>
                  </a:cubicBezTo>
                  <a:cubicBezTo>
                    <a:pt x="4045" y="19540"/>
                    <a:pt x="6282" y="20033"/>
                    <a:pt x="8201" y="20088"/>
                  </a:cubicBezTo>
                  <a:cubicBezTo>
                    <a:pt x="8354" y="20094"/>
                    <a:pt x="8507" y="20096"/>
                    <a:pt x="8660" y="20096"/>
                  </a:cubicBezTo>
                  <a:cubicBezTo>
                    <a:pt x="11243" y="20096"/>
                    <a:pt x="13782" y="19331"/>
                    <a:pt x="16193" y="18388"/>
                  </a:cubicBezTo>
                  <a:cubicBezTo>
                    <a:pt x="17816" y="17764"/>
                    <a:pt x="19406" y="17040"/>
                    <a:pt x="20886" y="16119"/>
                  </a:cubicBezTo>
                  <a:cubicBezTo>
                    <a:pt x="21774" y="15571"/>
                    <a:pt x="22629" y="14935"/>
                    <a:pt x="23232" y="14091"/>
                  </a:cubicBezTo>
                  <a:cubicBezTo>
                    <a:pt x="24033" y="12984"/>
                    <a:pt x="24350" y="11569"/>
                    <a:pt x="24284" y="10199"/>
                  </a:cubicBezTo>
                  <a:cubicBezTo>
                    <a:pt x="24208" y="8828"/>
                    <a:pt x="23770" y="7502"/>
                    <a:pt x="23178" y="6262"/>
                  </a:cubicBezTo>
                  <a:cubicBezTo>
                    <a:pt x="22081" y="3960"/>
                    <a:pt x="20283" y="1833"/>
                    <a:pt x="17849" y="1066"/>
                  </a:cubicBezTo>
                  <a:cubicBezTo>
                    <a:pt x="17140" y="846"/>
                    <a:pt x="16408" y="752"/>
                    <a:pt x="15670" y="752"/>
                  </a:cubicBezTo>
                  <a:cubicBezTo>
                    <a:pt x="14271" y="752"/>
                    <a:pt x="12850" y="1089"/>
                    <a:pt x="11523" y="1548"/>
                  </a:cubicBezTo>
                  <a:cubicBezTo>
                    <a:pt x="10711" y="1823"/>
                    <a:pt x="10032" y="2261"/>
                    <a:pt x="9275" y="2612"/>
                  </a:cubicBezTo>
                  <a:cubicBezTo>
                    <a:pt x="8661" y="2908"/>
                    <a:pt x="8102" y="3292"/>
                    <a:pt x="7631" y="3774"/>
                  </a:cubicBezTo>
                  <a:cubicBezTo>
                    <a:pt x="7948" y="3160"/>
                    <a:pt x="8376" y="2425"/>
                    <a:pt x="8486" y="1735"/>
                  </a:cubicBezTo>
                  <a:cubicBezTo>
                    <a:pt x="8574" y="1109"/>
                    <a:pt x="8343" y="397"/>
                    <a:pt x="7784" y="123"/>
                  </a:cubicBezTo>
                  <a:cubicBezTo>
                    <a:pt x="7602" y="37"/>
                    <a:pt x="7394" y="0"/>
                    <a:pt x="7191" y="0"/>
                  </a:cubicBezTo>
                  <a:close/>
                </a:path>
              </a:pathLst>
            </a:custGeom>
            <a:solidFill>
              <a:srgbClr val="FFD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4553;p103">
              <a:extLst>
                <a:ext uri="{FF2B5EF4-FFF2-40B4-BE49-F238E27FC236}">
                  <a16:creationId xmlns:a16="http://schemas.microsoft.com/office/drawing/2014/main" id="{AD70731A-2F1C-184D-F2AE-38C44E1FA784}"/>
                </a:ext>
              </a:extLst>
            </p:cNvPr>
            <p:cNvSpPr/>
            <p:nvPr/>
          </p:nvSpPr>
          <p:spPr>
            <a:xfrm>
              <a:off x="3577306" y="2705518"/>
              <a:ext cx="10074" cy="514"/>
            </a:xfrm>
            <a:custGeom>
              <a:avLst/>
              <a:gdLst/>
              <a:ahLst/>
              <a:cxnLst/>
              <a:rect l="l" t="t" r="r" b="b"/>
              <a:pathLst>
                <a:path w="647" h="33" extrusionOk="0">
                  <a:moveTo>
                    <a:pt x="647" y="0"/>
                  </a:moveTo>
                  <a:cubicBezTo>
                    <a:pt x="428" y="0"/>
                    <a:pt x="220" y="11"/>
                    <a:pt x="1" y="33"/>
                  </a:cubicBezTo>
                  <a:cubicBezTo>
                    <a:pt x="220" y="11"/>
                    <a:pt x="439" y="0"/>
                    <a:pt x="647" y="0"/>
                  </a:cubicBezTo>
                  <a:close/>
                </a:path>
              </a:pathLst>
            </a:custGeom>
            <a:solidFill>
              <a:srgbClr val="68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4554;p103">
              <a:extLst>
                <a:ext uri="{FF2B5EF4-FFF2-40B4-BE49-F238E27FC236}">
                  <a16:creationId xmlns:a16="http://schemas.microsoft.com/office/drawing/2014/main" id="{F65BF33B-8B3B-DA53-5878-0E495965D8B0}"/>
                </a:ext>
              </a:extLst>
            </p:cNvPr>
            <p:cNvSpPr/>
            <p:nvPr/>
          </p:nvSpPr>
          <p:spPr>
            <a:xfrm>
              <a:off x="3567403" y="2706017"/>
              <a:ext cx="8314" cy="1043"/>
            </a:xfrm>
            <a:custGeom>
              <a:avLst/>
              <a:gdLst/>
              <a:ahLst/>
              <a:cxnLst/>
              <a:rect l="l" t="t" r="r" b="b"/>
              <a:pathLst>
                <a:path w="534" h="67" extrusionOk="0">
                  <a:moveTo>
                    <a:pt x="534" y="1"/>
                  </a:moveTo>
                  <a:cubicBezTo>
                    <a:pt x="349" y="23"/>
                    <a:pt x="175" y="34"/>
                    <a:pt x="1" y="56"/>
                  </a:cubicBezTo>
                  <a:lnTo>
                    <a:pt x="1" y="66"/>
                  </a:lnTo>
                  <a:cubicBezTo>
                    <a:pt x="175" y="34"/>
                    <a:pt x="349" y="23"/>
                    <a:pt x="534" y="1"/>
                  </a:cubicBezTo>
                  <a:close/>
                </a:path>
              </a:pathLst>
            </a:custGeom>
            <a:solidFill>
              <a:srgbClr val="687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4555;p103">
              <a:extLst>
                <a:ext uri="{FF2B5EF4-FFF2-40B4-BE49-F238E27FC236}">
                  <a16:creationId xmlns:a16="http://schemas.microsoft.com/office/drawing/2014/main" id="{E4605743-11F6-24A3-6642-E3A8A6020DBE}"/>
                </a:ext>
              </a:extLst>
            </p:cNvPr>
            <p:cNvSpPr/>
            <p:nvPr/>
          </p:nvSpPr>
          <p:spPr>
            <a:xfrm>
              <a:off x="3575764" y="2706017"/>
              <a:ext cx="1557" cy="16"/>
            </a:xfrm>
            <a:custGeom>
              <a:avLst/>
              <a:gdLst/>
              <a:ahLst/>
              <a:cxnLst/>
              <a:rect l="l" t="t" r="r" b="b"/>
              <a:pathLst>
                <a:path w="100" h="1" extrusionOk="0">
                  <a:moveTo>
                    <a:pt x="10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4556;p103">
              <a:extLst>
                <a:ext uri="{FF2B5EF4-FFF2-40B4-BE49-F238E27FC236}">
                  <a16:creationId xmlns:a16="http://schemas.microsoft.com/office/drawing/2014/main" id="{8BB683C8-F208-CD4D-B511-47E0856BD368}"/>
                </a:ext>
              </a:extLst>
            </p:cNvPr>
            <p:cNvSpPr/>
            <p:nvPr/>
          </p:nvSpPr>
          <p:spPr>
            <a:xfrm>
              <a:off x="3427772" y="2706873"/>
              <a:ext cx="139647" cy="65051"/>
            </a:xfrm>
            <a:custGeom>
              <a:avLst/>
              <a:gdLst/>
              <a:ahLst/>
              <a:cxnLst/>
              <a:rect l="l" t="t" r="r" b="b"/>
              <a:pathLst>
                <a:path w="8969" h="4178" extrusionOk="0">
                  <a:moveTo>
                    <a:pt x="3092" y="856"/>
                  </a:moveTo>
                  <a:lnTo>
                    <a:pt x="3092" y="900"/>
                  </a:lnTo>
                  <a:cubicBezTo>
                    <a:pt x="2993" y="1480"/>
                    <a:pt x="2686" y="2094"/>
                    <a:pt x="2390" y="2643"/>
                  </a:cubicBezTo>
                  <a:cubicBezTo>
                    <a:pt x="2708" y="2116"/>
                    <a:pt x="3180" y="1349"/>
                    <a:pt x="3092" y="856"/>
                  </a:cubicBezTo>
                  <a:close/>
                  <a:moveTo>
                    <a:pt x="8969" y="1"/>
                  </a:moveTo>
                  <a:cubicBezTo>
                    <a:pt x="7992" y="132"/>
                    <a:pt x="7039" y="396"/>
                    <a:pt x="6107" y="713"/>
                  </a:cubicBezTo>
                  <a:cubicBezTo>
                    <a:pt x="5307" y="988"/>
                    <a:pt x="4627" y="1426"/>
                    <a:pt x="3870" y="1777"/>
                  </a:cubicBezTo>
                  <a:cubicBezTo>
                    <a:pt x="3267" y="2062"/>
                    <a:pt x="2719" y="2445"/>
                    <a:pt x="2247" y="2917"/>
                  </a:cubicBezTo>
                  <a:cubicBezTo>
                    <a:pt x="2237" y="2917"/>
                    <a:pt x="2237" y="2928"/>
                    <a:pt x="2237" y="2939"/>
                  </a:cubicBezTo>
                  <a:cubicBezTo>
                    <a:pt x="2708" y="2457"/>
                    <a:pt x="3267" y="2073"/>
                    <a:pt x="3881" y="1777"/>
                  </a:cubicBezTo>
                  <a:cubicBezTo>
                    <a:pt x="4638" y="1426"/>
                    <a:pt x="5317" y="988"/>
                    <a:pt x="6129" y="713"/>
                  </a:cubicBezTo>
                  <a:cubicBezTo>
                    <a:pt x="7039" y="396"/>
                    <a:pt x="8004" y="132"/>
                    <a:pt x="8969" y="11"/>
                  </a:cubicBezTo>
                  <a:lnTo>
                    <a:pt x="8969" y="1"/>
                  </a:lnTo>
                  <a:close/>
                  <a:moveTo>
                    <a:pt x="208" y="3992"/>
                  </a:moveTo>
                  <a:cubicBezTo>
                    <a:pt x="154" y="3992"/>
                    <a:pt x="99" y="4002"/>
                    <a:pt x="44" y="4014"/>
                  </a:cubicBezTo>
                  <a:cubicBezTo>
                    <a:pt x="33" y="4014"/>
                    <a:pt x="22" y="4024"/>
                    <a:pt x="11" y="4036"/>
                  </a:cubicBezTo>
                  <a:cubicBezTo>
                    <a:pt x="11" y="4079"/>
                    <a:pt x="11" y="4134"/>
                    <a:pt x="0" y="4178"/>
                  </a:cubicBezTo>
                  <a:cubicBezTo>
                    <a:pt x="77" y="4112"/>
                    <a:pt x="142" y="4057"/>
                    <a:pt x="208" y="3992"/>
                  </a:cubicBezTo>
                  <a:close/>
                </a:path>
              </a:pathLst>
            </a:custGeom>
            <a:solidFill>
              <a:srgbClr val="E0A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4557;p103">
              <a:extLst>
                <a:ext uri="{FF2B5EF4-FFF2-40B4-BE49-F238E27FC236}">
                  <a16:creationId xmlns:a16="http://schemas.microsoft.com/office/drawing/2014/main" id="{551D0A74-FC5C-7A2E-0C55-1000884369B9}"/>
                </a:ext>
              </a:extLst>
            </p:cNvPr>
            <p:cNvSpPr/>
            <p:nvPr/>
          </p:nvSpPr>
          <p:spPr>
            <a:xfrm>
              <a:off x="3424517" y="2769698"/>
              <a:ext cx="3425" cy="5294"/>
            </a:xfrm>
            <a:custGeom>
              <a:avLst/>
              <a:gdLst/>
              <a:ahLst/>
              <a:cxnLst/>
              <a:rect l="l" t="t" r="r" b="b"/>
              <a:pathLst>
                <a:path w="220" h="340" extrusionOk="0">
                  <a:moveTo>
                    <a:pt x="220" y="1"/>
                  </a:moveTo>
                  <a:lnTo>
                    <a:pt x="220" y="1"/>
                  </a:lnTo>
                  <a:cubicBezTo>
                    <a:pt x="154" y="55"/>
                    <a:pt x="78" y="110"/>
                    <a:pt x="1" y="165"/>
                  </a:cubicBezTo>
                  <a:lnTo>
                    <a:pt x="1" y="340"/>
                  </a:lnTo>
                  <a:cubicBezTo>
                    <a:pt x="78" y="274"/>
                    <a:pt x="143" y="208"/>
                    <a:pt x="209" y="143"/>
                  </a:cubicBezTo>
                  <a:cubicBezTo>
                    <a:pt x="220" y="99"/>
                    <a:pt x="220" y="44"/>
                    <a:pt x="220" y="1"/>
                  </a:cubicBezTo>
                  <a:close/>
                </a:path>
              </a:pathLst>
            </a:custGeom>
            <a:solidFill>
              <a:srgbClr val="B7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4558;p103">
              <a:extLst>
                <a:ext uri="{FF2B5EF4-FFF2-40B4-BE49-F238E27FC236}">
                  <a16:creationId xmlns:a16="http://schemas.microsoft.com/office/drawing/2014/main" id="{2A324CF6-8ABC-C158-3F44-3F74266A9979}"/>
                </a:ext>
              </a:extLst>
            </p:cNvPr>
            <p:cNvSpPr/>
            <p:nvPr/>
          </p:nvSpPr>
          <p:spPr>
            <a:xfrm>
              <a:off x="3346169" y="2772251"/>
              <a:ext cx="78364" cy="167144"/>
            </a:xfrm>
            <a:custGeom>
              <a:avLst/>
              <a:gdLst/>
              <a:ahLst/>
              <a:cxnLst/>
              <a:rect l="l" t="t" r="r" b="b"/>
              <a:pathLst>
                <a:path w="5033" h="10735" extrusionOk="0">
                  <a:moveTo>
                    <a:pt x="5033" y="1"/>
                  </a:moveTo>
                  <a:cubicBezTo>
                    <a:pt x="3695" y="1075"/>
                    <a:pt x="2500" y="2632"/>
                    <a:pt x="1743" y="3926"/>
                  </a:cubicBezTo>
                  <a:cubicBezTo>
                    <a:pt x="910" y="5373"/>
                    <a:pt x="329" y="6974"/>
                    <a:pt x="99" y="8629"/>
                  </a:cubicBezTo>
                  <a:cubicBezTo>
                    <a:pt x="1" y="9419"/>
                    <a:pt x="77" y="10109"/>
                    <a:pt x="296" y="10735"/>
                  </a:cubicBezTo>
                  <a:cubicBezTo>
                    <a:pt x="77" y="10087"/>
                    <a:pt x="11" y="9386"/>
                    <a:pt x="110" y="8629"/>
                  </a:cubicBezTo>
                  <a:cubicBezTo>
                    <a:pt x="340" y="6974"/>
                    <a:pt x="922" y="5373"/>
                    <a:pt x="1755" y="3926"/>
                  </a:cubicBezTo>
                  <a:cubicBezTo>
                    <a:pt x="2632" y="2434"/>
                    <a:pt x="3794" y="1328"/>
                    <a:pt x="5033" y="176"/>
                  </a:cubicBezTo>
                  <a:lnTo>
                    <a:pt x="5033" y="1"/>
                  </a:lnTo>
                  <a:close/>
                </a:path>
              </a:pathLst>
            </a:custGeom>
            <a:solidFill>
              <a:srgbClr val="A26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4559;p103">
              <a:extLst>
                <a:ext uri="{FF2B5EF4-FFF2-40B4-BE49-F238E27FC236}">
                  <a16:creationId xmlns:a16="http://schemas.microsoft.com/office/drawing/2014/main" id="{4E3A49E4-4656-230A-D8AD-2CAB80E76C81}"/>
                </a:ext>
              </a:extLst>
            </p:cNvPr>
            <p:cNvSpPr/>
            <p:nvPr/>
          </p:nvSpPr>
          <p:spPr>
            <a:xfrm>
              <a:off x="3346341" y="2705518"/>
              <a:ext cx="376420" cy="286114"/>
            </a:xfrm>
            <a:custGeom>
              <a:avLst/>
              <a:gdLst/>
              <a:ahLst/>
              <a:cxnLst/>
              <a:rect l="l" t="t" r="r" b="b"/>
              <a:pathLst>
                <a:path w="24176" h="18376" extrusionOk="0">
                  <a:moveTo>
                    <a:pt x="15481" y="0"/>
                  </a:moveTo>
                  <a:cubicBezTo>
                    <a:pt x="15273" y="0"/>
                    <a:pt x="15054" y="11"/>
                    <a:pt x="14835" y="33"/>
                  </a:cubicBezTo>
                  <a:lnTo>
                    <a:pt x="14735" y="33"/>
                  </a:lnTo>
                  <a:cubicBezTo>
                    <a:pt x="14550" y="54"/>
                    <a:pt x="14374" y="66"/>
                    <a:pt x="14199" y="98"/>
                  </a:cubicBezTo>
                  <a:cubicBezTo>
                    <a:pt x="13234" y="219"/>
                    <a:pt x="12269" y="483"/>
                    <a:pt x="11359" y="800"/>
                  </a:cubicBezTo>
                  <a:cubicBezTo>
                    <a:pt x="10547" y="1075"/>
                    <a:pt x="9868" y="1513"/>
                    <a:pt x="9111" y="1864"/>
                  </a:cubicBezTo>
                  <a:cubicBezTo>
                    <a:pt x="8497" y="2160"/>
                    <a:pt x="7938" y="2544"/>
                    <a:pt x="7467" y="3026"/>
                  </a:cubicBezTo>
                  <a:cubicBezTo>
                    <a:pt x="7467" y="3015"/>
                    <a:pt x="7467" y="3004"/>
                    <a:pt x="7477" y="3004"/>
                  </a:cubicBezTo>
                  <a:lnTo>
                    <a:pt x="7477" y="3004"/>
                  </a:lnTo>
                  <a:cubicBezTo>
                    <a:pt x="7467" y="3004"/>
                    <a:pt x="7455" y="3015"/>
                    <a:pt x="7445" y="3026"/>
                  </a:cubicBezTo>
                  <a:cubicBezTo>
                    <a:pt x="7499" y="2938"/>
                    <a:pt x="7555" y="2839"/>
                    <a:pt x="7620" y="2730"/>
                  </a:cubicBezTo>
                  <a:cubicBezTo>
                    <a:pt x="7916" y="2181"/>
                    <a:pt x="8223" y="1567"/>
                    <a:pt x="8322" y="987"/>
                  </a:cubicBezTo>
                  <a:lnTo>
                    <a:pt x="8322" y="943"/>
                  </a:lnTo>
                  <a:cubicBezTo>
                    <a:pt x="8322" y="932"/>
                    <a:pt x="8322" y="921"/>
                    <a:pt x="8311" y="910"/>
                  </a:cubicBezTo>
                  <a:cubicBezTo>
                    <a:pt x="8191" y="405"/>
                    <a:pt x="7609" y="120"/>
                    <a:pt x="7094" y="120"/>
                  </a:cubicBezTo>
                  <a:cubicBezTo>
                    <a:pt x="6907" y="120"/>
                    <a:pt x="6732" y="154"/>
                    <a:pt x="6590" y="230"/>
                  </a:cubicBezTo>
                  <a:cubicBezTo>
                    <a:pt x="6195" y="417"/>
                    <a:pt x="5921" y="800"/>
                    <a:pt x="5713" y="1184"/>
                  </a:cubicBezTo>
                  <a:cubicBezTo>
                    <a:pt x="5450" y="1633"/>
                    <a:pt x="5241" y="2149"/>
                    <a:pt x="5350" y="2664"/>
                  </a:cubicBezTo>
                  <a:cubicBezTo>
                    <a:pt x="5438" y="3070"/>
                    <a:pt x="5833" y="3431"/>
                    <a:pt x="6228" y="3431"/>
                  </a:cubicBezTo>
                  <a:cubicBezTo>
                    <a:pt x="6315" y="3431"/>
                    <a:pt x="6392" y="3409"/>
                    <a:pt x="6480" y="3377"/>
                  </a:cubicBezTo>
                  <a:lnTo>
                    <a:pt x="6480" y="3377"/>
                  </a:lnTo>
                  <a:cubicBezTo>
                    <a:pt x="6074" y="3563"/>
                    <a:pt x="5669" y="3804"/>
                    <a:pt x="5274" y="4101"/>
                  </a:cubicBezTo>
                  <a:cubicBezTo>
                    <a:pt x="5329" y="4089"/>
                    <a:pt x="5384" y="4079"/>
                    <a:pt x="5438" y="4079"/>
                  </a:cubicBezTo>
                  <a:cubicBezTo>
                    <a:pt x="5372" y="4144"/>
                    <a:pt x="5307" y="4199"/>
                    <a:pt x="5230" y="4265"/>
                  </a:cubicBezTo>
                  <a:cubicBezTo>
                    <a:pt x="5164" y="4330"/>
                    <a:pt x="5099" y="4396"/>
                    <a:pt x="5022" y="4462"/>
                  </a:cubicBezTo>
                  <a:cubicBezTo>
                    <a:pt x="3783" y="5614"/>
                    <a:pt x="2621" y="6720"/>
                    <a:pt x="1744" y="8212"/>
                  </a:cubicBezTo>
                  <a:cubicBezTo>
                    <a:pt x="911" y="9659"/>
                    <a:pt x="329" y="11260"/>
                    <a:pt x="99" y="12915"/>
                  </a:cubicBezTo>
                  <a:cubicBezTo>
                    <a:pt x="0" y="13672"/>
                    <a:pt x="66" y="14373"/>
                    <a:pt x="285" y="15021"/>
                  </a:cubicBezTo>
                  <a:cubicBezTo>
                    <a:pt x="801" y="16500"/>
                    <a:pt x="2117" y="17542"/>
                    <a:pt x="3618" y="18375"/>
                  </a:cubicBezTo>
                  <a:cubicBezTo>
                    <a:pt x="2840" y="17498"/>
                    <a:pt x="2489" y="16292"/>
                    <a:pt x="2500" y="15119"/>
                  </a:cubicBezTo>
                  <a:cubicBezTo>
                    <a:pt x="2511" y="13946"/>
                    <a:pt x="2851" y="12794"/>
                    <a:pt x="3333" y="11731"/>
                  </a:cubicBezTo>
                  <a:cubicBezTo>
                    <a:pt x="3772" y="10755"/>
                    <a:pt x="4320" y="9846"/>
                    <a:pt x="4956" y="9001"/>
                  </a:cubicBezTo>
                  <a:cubicBezTo>
                    <a:pt x="4693" y="8574"/>
                    <a:pt x="4529" y="8058"/>
                    <a:pt x="4485" y="7587"/>
                  </a:cubicBezTo>
                  <a:cubicBezTo>
                    <a:pt x="4429" y="6852"/>
                    <a:pt x="4529" y="6107"/>
                    <a:pt x="4879" y="5460"/>
                  </a:cubicBezTo>
                  <a:cubicBezTo>
                    <a:pt x="5230" y="4824"/>
                    <a:pt x="5844" y="4308"/>
                    <a:pt x="6556" y="4188"/>
                  </a:cubicBezTo>
                  <a:cubicBezTo>
                    <a:pt x="6688" y="4166"/>
                    <a:pt x="6809" y="4155"/>
                    <a:pt x="6929" y="4155"/>
                  </a:cubicBezTo>
                  <a:cubicBezTo>
                    <a:pt x="7840" y="4155"/>
                    <a:pt x="8410" y="4813"/>
                    <a:pt x="8662" y="5636"/>
                  </a:cubicBezTo>
                  <a:cubicBezTo>
                    <a:pt x="9626" y="5022"/>
                    <a:pt x="10679" y="4528"/>
                    <a:pt x="11775" y="4177"/>
                  </a:cubicBezTo>
                  <a:lnTo>
                    <a:pt x="11775" y="4177"/>
                  </a:lnTo>
                  <a:cubicBezTo>
                    <a:pt x="11468" y="4320"/>
                    <a:pt x="11524" y="4824"/>
                    <a:pt x="11797" y="5032"/>
                  </a:cubicBezTo>
                  <a:cubicBezTo>
                    <a:pt x="12016" y="5207"/>
                    <a:pt x="12301" y="5229"/>
                    <a:pt x="12587" y="5229"/>
                  </a:cubicBezTo>
                  <a:lnTo>
                    <a:pt x="12784" y="5229"/>
                  </a:lnTo>
                  <a:cubicBezTo>
                    <a:pt x="13716" y="5197"/>
                    <a:pt x="14637" y="5175"/>
                    <a:pt x="15569" y="5142"/>
                  </a:cubicBezTo>
                  <a:lnTo>
                    <a:pt x="15569" y="5142"/>
                  </a:lnTo>
                  <a:cubicBezTo>
                    <a:pt x="14506" y="7313"/>
                    <a:pt x="15076" y="10163"/>
                    <a:pt x="16906" y="11742"/>
                  </a:cubicBezTo>
                  <a:lnTo>
                    <a:pt x="17663" y="10525"/>
                  </a:lnTo>
                  <a:cubicBezTo>
                    <a:pt x="17674" y="11030"/>
                    <a:pt x="17783" y="11523"/>
                    <a:pt x="17981" y="11983"/>
                  </a:cubicBezTo>
                  <a:cubicBezTo>
                    <a:pt x="18036" y="12126"/>
                    <a:pt x="18102" y="12258"/>
                    <a:pt x="18211" y="12345"/>
                  </a:cubicBezTo>
                  <a:cubicBezTo>
                    <a:pt x="18310" y="12422"/>
                    <a:pt x="18409" y="12455"/>
                    <a:pt x="18518" y="12455"/>
                  </a:cubicBezTo>
                  <a:cubicBezTo>
                    <a:pt x="18847" y="12455"/>
                    <a:pt x="19209" y="12148"/>
                    <a:pt x="19439" y="11852"/>
                  </a:cubicBezTo>
                  <a:lnTo>
                    <a:pt x="19439" y="11852"/>
                  </a:lnTo>
                  <a:cubicBezTo>
                    <a:pt x="19045" y="12674"/>
                    <a:pt x="19724" y="13781"/>
                    <a:pt x="19198" y="14527"/>
                  </a:cubicBezTo>
                  <a:cubicBezTo>
                    <a:pt x="18924" y="14933"/>
                    <a:pt x="18397" y="15064"/>
                    <a:pt x="17937" y="15262"/>
                  </a:cubicBezTo>
                  <a:cubicBezTo>
                    <a:pt x="16950" y="15689"/>
                    <a:pt x="16150" y="16566"/>
                    <a:pt x="15832" y="17597"/>
                  </a:cubicBezTo>
                  <a:cubicBezTo>
                    <a:pt x="15843" y="17564"/>
                    <a:pt x="17926" y="16841"/>
                    <a:pt x="18168" y="16731"/>
                  </a:cubicBezTo>
                  <a:cubicBezTo>
                    <a:pt x="19033" y="16325"/>
                    <a:pt x="19888" y="15876"/>
                    <a:pt x="20711" y="15371"/>
                  </a:cubicBezTo>
                  <a:cubicBezTo>
                    <a:pt x="21588" y="14823"/>
                    <a:pt x="22454" y="14187"/>
                    <a:pt x="23057" y="13343"/>
                  </a:cubicBezTo>
                  <a:cubicBezTo>
                    <a:pt x="23857" y="12236"/>
                    <a:pt x="24176" y="10821"/>
                    <a:pt x="24110" y="9451"/>
                  </a:cubicBezTo>
                  <a:cubicBezTo>
                    <a:pt x="24033" y="8080"/>
                    <a:pt x="23594" y="6754"/>
                    <a:pt x="23002" y="5514"/>
                  </a:cubicBezTo>
                  <a:cubicBezTo>
                    <a:pt x="21906" y="3212"/>
                    <a:pt x="20108" y="1085"/>
                    <a:pt x="17674" y="318"/>
                  </a:cubicBezTo>
                  <a:cubicBezTo>
                    <a:pt x="16962" y="98"/>
                    <a:pt x="16227" y="0"/>
                    <a:pt x="15481" y="0"/>
                  </a:cubicBezTo>
                  <a:close/>
                </a:path>
              </a:pathLst>
            </a:custGeom>
            <a:solidFill>
              <a:srgbClr val="FFB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4560;p103">
              <a:extLst>
                <a:ext uri="{FF2B5EF4-FFF2-40B4-BE49-F238E27FC236}">
                  <a16:creationId xmlns:a16="http://schemas.microsoft.com/office/drawing/2014/main" id="{8C806AFD-A226-6D43-704D-7975FF82303A}"/>
                </a:ext>
              </a:extLst>
            </p:cNvPr>
            <p:cNvSpPr/>
            <p:nvPr/>
          </p:nvSpPr>
          <p:spPr>
            <a:xfrm>
              <a:off x="3517720" y="2864955"/>
              <a:ext cx="19136" cy="38941"/>
            </a:xfrm>
            <a:custGeom>
              <a:avLst/>
              <a:gdLst/>
              <a:ahLst/>
              <a:cxnLst/>
              <a:rect l="l" t="t" r="r" b="b"/>
              <a:pathLst>
                <a:path w="1229" h="2501" extrusionOk="0">
                  <a:moveTo>
                    <a:pt x="1075" y="0"/>
                  </a:moveTo>
                  <a:lnTo>
                    <a:pt x="1075" y="0"/>
                  </a:lnTo>
                  <a:cubicBezTo>
                    <a:pt x="988" y="55"/>
                    <a:pt x="900" y="120"/>
                    <a:pt x="834" y="208"/>
                  </a:cubicBezTo>
                  <a:cubicBezTo>
                    <a:pt x="768" y="285"/>
                    <a:pt x="702" y="384"/>
                    <a:pt x="659" y="483"/>
                  </a:cubicBezTo>
                  <a:cubicBezTo>
                    <a:pt x="571" y="680"/>
                    <a:pt x="527" y="899"/>
                    <a:pt x="517" y="1119"/>
                  </a:cubicBezTo>
                  <a:cubicBezTo>
                    <a:pt x="517" y="1338"/>
                    <a:pt x="549" y="1557"/>
                    <a:pt x="593" y="1765"/>
                  </a:cubicBezTo>
                  <a:cubicBezTo>
                    <a:pt x="629" y="1901"/>
                    <a:pt x="674" y="2032"/>
                    <a:pt x="725" y="2159"/>
                  </a:cubicBezTo>
                  <a:lnTo>
                    <a:pt x="725" y="2159"/>
                  </a:lnTo>
                  <a:cubicBezTo>
                    <a:pt x="694" y="2162"/>
                    <a:pt x="661" y="2164"/>
                    <a:pt x="628" y="2164"/>
                  </a:cubicBezTo>
                  <a:cubicBezTo>
                    <a:pt x="577" y="2164"/>
                    <a:pt x="525" y="2160"/>
                    <a:pt x="473" y="2149"/>
                  </a:cubicBezTo>
                  <a:cubicBezTo>
                    <a:pt x="395" y="2138"/>
                    <a:pt x="308" y="2116"/>
                    <a:pt x="231" y="2072"/>
                  </a:cubicBezTo>
                  <a:cubicBezTo>
                    <a:pt x="154" y="2040"/>
                    <a:pt x="78" y="1984"/>
                    <a:pt x="1" y="1919"/>
                  </a:cubicBezTo>
                  <a:lnTo>
                    <a:pt x="1" y="1919"/>
                  </a:lnTo>
                  <a:cubicBezTo>
                    <a:pt x="23" y="2018"/>
                    <a:pt x="67" y="2105"/>
                    <a:pt x="132" y="2193"/>
                  </a:cubicBezTo>
                  <a:cubicBezTo>
                    <a:pt x="198" y="2269"/>
                    <a:pt x="286" y="2335"/>
                    <a:pt x="385" y="2390"/>
                  </a:cubicBezTo>
                  <a:cubicBezTo>
                    <a:pt x="483" y="2445"/>
                    <a:pt x="593" y="2478"/>
                    <a:pt x="702" y="2489"/>
                  </a:cubicBezTo>
                  <a:cubicBezTo>
                    <a:pt x="742" y="2496"/>
                    <a:pt x="782" y="2500"/>
                    <a:pt x="824" y="2500"/>
                  </a:cubicBezTo>
                  <a:cubicBezTo>
                    <a:pt x="898" y="2500"/>
                    <a:pt x="976" y="2488"/>
                    <a:pt x="1053" y="2467"/>
                  </a:cubicBezTo>
                  <a:lnTo>
                    <a:pt x="1229" y="2412"/>
                  </a:lnTo>
                  <a:lnTo>
                    <a:pt x="1174" y="2215"/>
                  </a:lnTo>
                  <a:cubicBezTo>
                    <a:pt x="1119" y="2028"/>
                    <a:pt x="1053" y="1842"/>
                    <a:pt x="1009" y="1655"/>
                  </a:cubicBezTo>
                  <a:cubicBezTo>
                    <a:pt x="966" y="1480"/>
                    <a:pt x="933" y="1294"/>
                    <a:pt x="911" y="1107"/>
                  </a:cubicBezTo>
                  <a:cubicBezTo>
                    <a:pt x="889" y="932"/>
                    <a:pt x="889" y="746"/>
                    <a:pt x="911" y="559"/>
                  </a:cubicBezTo>
                  <a:cubicBezTo>
                    <a:pt x="922" y="471"/>
                    <a:pt x="944" y="373"/>
                    <a:pt x="966" y="274"/>
                  </a:cubicBezTo>
                  <a:cubicBezTo>
                    <a:pt x="999" y="186"/>
                    <a:pt x="1031" y="88"/>
                    <a:pt x="107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4561;p103">
              <a:extLst>
                <a:ext uri="{FF2B5EF4-FFF2-40B4-BE49-F238E27FC236}">
                  <a16:creationId xmlns:a16="http://schemas.microsoft.com/office/drawing/2014/main" id="{4657B875-47CC-4970-F918-5B151B59405C}"/>
                </a:ext>
              </a:extLst>
            </p:cNvPr>
            <p:cNvSpPr/>
            <p:nvPr/>
          </p:nvSpPr>
          <p:spPr>
            <a:xfrm>
              <a:off x="3446549" y="2880136"/>
              <a:ext cx="60271" cy="50198"/>
            </a:xfrm>
            <a:custGeom>
              <a:avLst/>
              <a:gdLst/>
              <a:ahLst/>
              <a:cxnLst/>
              <a:rect l="l" t="t" r="r" b="b"/>
              <a:pathLst>
                <a:path w="3871" h="3224" extrusionOk="0">
                  <a:moveTo>
                    <a:pt x="176" y="1"/>
                  </a:moveTo>
                  <a:cubicBezTo>
                    <a:pt x="110" y="12"/>
                    <a:pt x="55" y="12"/>
                    <a:pt x="0" y="23"/>
                  </a:cubicBezTo>
                  <a:cubicBezTo>
                    <a:pt x="55" y="34"/>
                    <a:pt x="110" y="56"/>
                    <a:pt x="164" y="66"/>
                  </a:cubicBezTo>
                  <a:cubicBezTo>
                    <a:pt x="220" y="88"/>
                    <a:pt x="274" y="110"/>
                    <a:pt x="318" y="122"/>
                  </a:cubicBezTo>
                  <a:cubicBezTo>
                    <a:pt x="373" y="144"/>
                    <a:pt x="427" y="154"/>
                    <a:pt x="483" y="176"/>
                  </a:cubicBezTo>
                  <a:cubicBezTo>
                    <a:pt x="527" y="198"/>
                    <a:pt x="581" y="220"/>
                    <a:pt x="636" y="231"/>
                  </a:cubicBezTo>
                  <a:cubicBezTo>
                    <a:pt x="834" y="319"/>
                    <a:pt x="1031" y="407"/>
                    <a:pt x="1217" y="505"/>
                  </a:cubicBezTo>
                  <a:cubicBezTo>
                    <a:pt x="1601" y="702"/>
                    <a:pt x="1952" y="933"/>
                    <a:pt x="2281" y="1207"/>
                  </a:cubicBezTo>
                  <a:cubicBezTo>
                    <a:pt x="2610" y="1470"/>
                    <a:pt x="2905" y="1777"/>
                    <a:pt x="3168" y="2117"/>
                  </a:cubicBezTo>
                  <a:cubicBezTo>
                    <a:pt x="3300" y="2281"/>
                    <a:pt x="3421" y="2457"/>
                    <a:pt x="3541" y="2643"/>
                  </a:cubicBezTo>
                  <a:cubicBezTo>
                    <a:pt x="3575" y="2687"/>
                    <a:pt x="3596" y="2731"/>
                    <a:pt x="3629" y="2785"/>
                  </a:cubicBezTo>
                  <a:cubicBezTo>
                    <a:pt x="3651" y="2829"/>
                    <a:pt x="3684" y="2873"/>
                    <a:pt x="3717" y="2928"/>
                  </a:cubicBezTo>
                  <a:cubicBezTo>
                    <a:pt x="3739" y="2972"/>
                    <a:pt x="3760" y="3027"/>
                    <a:pt x="3794" y="3071"/>
                  </a:cubicBezTo>
                  <a:cubicBezTo>
                    <a:pt x="3816" y="3114"/>
                    <a:pt x="3848" y="3170"/>
                    <a:pt x="3870" y="3224"/>
                  </a:cubicBezTo>
                  <a:cubicBezTo>
                    <a:pt x="3870" y="3158"/>
                    <a:pt x="3860" y="3104"/>
                    <a:pt x="3848" y="3049"/>
                  </a:cubicBezTo>
                  <a:cubicBezTo>
                    <a:pt x="3848" y="2994"/>
                    <a:pt x="3838" y="2939"/>
                    <a:pt x="3826" y="2885"/>
                  </a:cubicBezTo>
                  <a:cubicBezTo>
                    <a:pt x="3816" y="2829"/>
                    <a:pt x="3794" y="2775"/>
                    <a:pt x="3782" y="2720"/>
                  </a:cubicBezTo>
                  <a:cubicBezTo>
                    <a:pt x="3772" y="2665"/>
                    <a:pt x="3750" y="2610"/>
                    <a:pt x="3739" y="2556"/>
                  </a:cubicBezTo>
                  <a:cubicBezTo>
                    <a:pt x="3662" y="2336"/>
                    <a:pt x="3563" y="2128"/>
                    <a:pt x="3453" y="1920"/>
                  </a:cubicBezTo>
                  <a:cubicBezTo>
                    <a:pt x="3224" y="1525"/>
                    <a:pt x="2917" y="1163"/>
                    <a:pt x="2554" y="867"/>
                  </a:cubicBezTo>
                  <a:cubicBezTo>
                    <a:pt x="2193" y="582"/>
                    <a:pt x="1787" y="341"/>
                    <a:pt x="1348" y="187"/>
                  </a:cubicBezTo>
                  <a:cubicBezTo>
                    <a:pt x="1129" y="122"/>
                    <a:pt x="910" y="66"/>
                    <a:pt x="680" y="34"/>
                  </a:cubicBezTo>
                  <a:cubicBezTo>
                    <a:pt x="625" y="23"/>
                    <a:pt x="570" y="23"/>
                    <a:pt x="515" y="12"/>
                  </a:cubicBezTo>
                  <a:cubicBezTo>
                    <a:pt x="461" y="12"/>
                    <a:pt x="395" y="1"/>
                    <a:pt x="3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4562;p103">
              <a:extLst>
                <a:ext uri="{FF2B5EF4-FFF2-40B4-BE49-F238E27FC236}">
                  <a16:creationId xmlns:a16="http://schemas.microsoft.com/office/drawing/2014/main" id="{1596ABAE-6C8D-3FF9-7D8D-9EBC1A2558D0}"/>
                </a:ext>
              </a:extLst>
            </p:cNvPr>
            <p:cNvSpPr/>
            <p:nvPr/>
          </p:nvSpPr>
          <p:spPr>
            <a:xfrm>
              <a:off x="3515509" y="2760823"/>
              <a:ext cx="20661" cy="78878"/>
            </a:xfrm>
            <a:custGeom>
              <a:avLst/>
              <a:gdLst/>
              <a:ahLst/>
              <a:cxnLst/>
              <a:rect l="l" t="t" r="r" b="b"/>
              <a:pathLst>
                <a:path w="1327" h="5066" extrusionOk="0">
                  <a:moveTo>
                    <a:pt x="888" y="0"/>
                  </a:moveTo>
                  <a:lnTo>
                    <a:pt x="888" y="88"/>
                  </a:lnTo>
                  <a:lnTo>
                    <a:pt x="888" y="132"/>
                  </a:lnTo>
                  <a:lnTo>
                    <a:pt x="888" y="176"/>
                  </a:lnTo>
                  <a:lnTo>
                    <a:pt x="888" y="264"/>
                  </a:lnTo>
                  <a:cubicBezTo>
                    <a:pt x="888" y="285"/>
                    <a:pt x="878" y="307"/>
                    <a:pt x="878" y="340"/>
                  </a:cubicBezTo>
                  <a:cubicBezTo>
                    <a:pt x="866" y="439"/>
                    <a:pt x="856" y="549"/>
                    <a:pt x="834" y="647"/>
                  </a:cubicBezTo>
                  <a:cubicBezTo>
                    <a:pt x="823" y="658"/>
                    <a:pt x="823" y="669"/>
                    <a:pt x="823" y="680"/>
                  </a:cubicBezTo>
                  <a:lnTo>
                    <a:pt x="812" y="713"/>
                  </a:lnTo>
                  <a:lnTo>
                    <a:pt x="790" y="790"/>
                  </a:lnTo>
                  <a:cubicBezTo>
                    <a:pt x="779" y="834"/>
                    <a:pt x="768" y="888"/>
                    <a:pt x="757" y="932"/>
                  </a:cubicBezTo>
                  <a:cubicBezTo>
                    <a:pt x="724" y="1031"/>
                    <a:pt x="691" y="1129"/>
                    <a:pt x="659" y="1217"/>
                  </a:cubicBezTo>
                  <a:cubicBezTo>
                    <a:pt x="593" y="1414"/>
                    <a:pt x="516" y="1612"/>
                    <a:pt x="450" y="1809"/>
                  </a:cubicBezTo>
                  <a:cubicBezTo>
                    <a:pt x="384" y="2018"/>
                    <a:pt x="318" y="2226"/>
                    <a:pt x="274" y="2434"/>
                  </a:cubicBezTo>
                  <a:cubicBezTo>
                    <a:pt x="220" y="2654"/>
                    <a:pt x="176" y="2862"/>
                    <a:pt x="132" y="3070"/>
                  </a:cubicBezTo>
                  <a:cubicBezTo>
                    <a:pt x="99" y="3290"/>
                    <a:pt x="66" y="3509"/>
                    <a:pt x="45" y="3717"/>
                  </a:cubicBezTo>
                  <a:cubicBezTo>
                    <a:pt x="23" y="3936"/>
                    <a:pt x="11" y="4155"/>
                    <a:pt x="11" y="4386"/>
                  </a:cubicBezTo>
                  <a:cubicBezTo>
                    <a:pt x="1" y="4496"/>
                    <a:pt x="11" y="4605"/>
                    <a:pt x="11" y="4725"/>
                  </a:cubicBezTo>
                  <a:cubicBezTo>
                    <a:pt x="23" y="4835"/>
                    <a:pt x="33" y="4945"/>
                    <a:pt x="55" y="5066"/>
                  </a:cubicBezTo>
                  <a:cubicBezTo>
                    <a:pt x="121" y="4967"/>
                    <a:pt x="187" y="4879"/>
                    <a:pt x="252" y="4781"/>
                  </a:cubicBezTo>
                  <a:lnTo>
                    <a:pt x="417" y="4484"/>
                  </a:lnTo>
                  <a:cubicBezTo>
                    <a:pt x="516" y="4287"/>
                    <a:pt x="615" y="4089"/>
                    <a:pt x="702" y="3882"/>
                  </a:cubicBezTo>
                  <a:cubicBezTo>
                    <a:pt x="779" y="3684"/>
                    <a:pt x="856" y="3475"/>
                    <a:pt x="922" y="3278"/>
                  </a:cubicBezTo>
                  <a:cubicBezTo>
                    <a:pt x="987" y="3070"/>
                    <a:pt x="1053" y="2862"/>
                    <a:pt x="1108" y="2654"/>
                  </a:cubicBezTo>
                  <a:cubicBezTo>
                    <a:pt x="1151" y="2434"/>
                    <a:pt x="1207" y="2226"/>
                    <a:pt x="1239" y="2018"/>
                  </a:cubicBezTo>
                  <a:lnTo>
                    <a:pt x="1251" y="1930"/>
                  </a:lnTo>
                  <a:lnTo>
                    <a:pt x="1272" y="1853"/>
                  </a:lnTo>
                  <a:cubicBezTo>
                    <a:pt x="1272" y="1820"/>
                    <a:pt x="1272" y="1798"/>
                    <a:pt x="1283" y="1765"/>
                  </a:cubicBezTo>
                  <a:lnTo>
                    <a:pt x="1294" y="1677"/>
                  </a:lnTo>
                  <a:cubicBezTo>
                    <a:pt x="1305" y="1568"/>
                    <a:pt x="1316" y="1458"/>
                    <a:pt x="1316" y="1338"/>
                  </a:cubicBezTo>
                  <a:cubicBezTo>
                    <a:pt x="1327" y="1217"/>
                    <a:pt x="1327" y="1097"/>
                    <a:pt x="1316" y="976"/>
                  </a:cubicBezTo>
                  <a:cubicBezTo>
                    <a:pt x="1305" y="954"/>
                    <a:pt x="1305" y="921"/>
                    <a:pt x="1305" y="888"/>
                  </a:cubicBezTo>
                  <a:cubicBezTo>
                    <a:pt x="1294" y="866"/>
                    <a:pt x="1294" y="834"/>
                    <a:pt x="1294" y="800"/>
                  </a:cubicBezTo>
                  <a:cubicBezTo>
                    <a:pt x="1283" y="768"/>
                    <a:pt x="1283" y="746"/>
                    <a:pt x="1272" y="713"/>
                  </a:cubicBezTo>
                  <a:lnTo>
                    <a:pt x="1261" y="669"/>
                  </a:lnTo>
                  <a:cubicBezTo>
                    <a:pt x="1261" y="647"/>
                    <a:pt x="1251" y="636"/>
                    <a:pt x="1251" y="625"/>
                  </a:cubicBezTo>
                  <a:cubicBezTo>
                    <a:pt x="1217" y="505"/>
                    <a:pt x="1173" y="395"/>
                    <a:pt x="1108" y="285"/>
                  </a:cubicBezTo>
                  <a:cubicBezTo>
                    <a:pt x="1097" y="252"/>
                    <a:pt x="1086" y="230"/>
                    <a:pt x="1064" y="208"/>
                  </a:cubicBezTo>
                  <a:cubicBezTo>
                    <a:pt x="1053" y="198"/>
                    <a:pt x="1053" y="186"/>
                    <a:pt x="1042" y="164"/>
                  </a:cubicBezTo>
                  <a:lnTo>
                    <a:pt x="1009" y="132"/>
                  </a:lnTo>
                  <a:lnTo>
                    <a:pt x="987" y="99"/>
                  </a:lnTo>
                  <a:lnTo>
                    <a:pt x="954" y="66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4563;p103">
              <a:extLst>
                <a:ext uri="{FF2B5EF4-FFF2-40B4-BE49-F238E27FC236}">
                  <a16:creationId xmlns:a16="http://schemas.microsoft.com/office/drawing/2014/main" id="{A6866A96-C36D-C10E-38CF-8E497AF7F92E}"/>
                </a:ext>
              </a:extLst>
            </p:cNvPr>
            <p:cNvSpPr/>
            <p:nvPr/>
          </p:nvSpPr>
          <p:spPr>
            <a:xfrm>
              <a:off x="3552892" y="2893635"/>
              <a:ext cx="76667" cy="46601"/>
            </a:xfrm>
            <a:custGeom>
              <a:avLst/>
              <a:gdLst/>
              <a:ahLst/>
              <a:cxnLst/>
              <a:rect l="l" t="t" r="r" b="b"/>
              <a:pathLst>
                <a:path w="4924" h="2993" extrusionOk="0">
                  <a:moveTo>
                    <a:pt x="0" y="0"/>
                  </a:moveTo>
                  <a:cubicBezTo>
                    <a:pt x="56" y="44"/>
                    <a:pt x="110" y="77"/>
                    <a:pt x="165" y="120"/>
                  </a:cubicBezTo>
                  <a:cubicBezTo>
                    <a:pt x="220" y="154"/>
                    <a:pt x="263" y="198"/>
                    <a:pt x="319" y="230"/>
                  </a:cubicBezTo>
                  <a:cubicBezTo>
                    <a:pt x="428" y="296"/>
                    <a:pt x="527" y="362"/>
                    <a:pt x="636" y="427"/>
                  </a:cubicBezTo>
                  <a:cubicBezTo>
                    <a:pt x="845" y="570"/>
                    <a:pt x="1053" y="691"/>
                    <a:pt x="1250" y="822"/>
                  </a:cubicBezTo>
                  <a:cubicBezTo>
                    <a:pt x="1667" y="1075"/>
                    <a:pt x="2083" y="1316"/>
                    <a:pt x="2500" y="1546"/>
                  </a:cubicBezTo>
                  <a:lnTo>
                    <a:pt x="2654" y="1633"/>
                  </a:lnTo>
                  <a:lnTo>
                    <a:pt x="2741" y="1689"/>
                  </a:lnTo>
                  <a:cubicBezTo>
                    <a:pt x="2775" y="1699"/>
                    <a:pt x="2807" y="1711"/>
                    <a:pt x="2829" y="1733"/>
                  </a:cubicBezTo>
                  <a:cubicBezTo>
                    <a:pt x="2950" y="1787"/>
                    <a:pt x="3070" y="1842"/>
                    <a:pt x="3180" y="1886"/>
                  </a:cubicBezTo>
                  <a:cubicBezTo>
                    <a:pt x="3410" y="1984"/>
                    <a:pt x="3630" y="2072"/>
                    <a:pt x="3838" y="2160"/>
                  </a:cubicBezTo>
                  <a:cubicBezTo>
                    <a:pt x="4046" y="2247"/>
                    <a:pt x="4254" y="2346"/>
                    <a:pt x="4430" y="2467"/>
                  </a:cubicBezTo>
                  <a:cubicBezTo>
                    <a:pt x="4517" y="2532"/>
                    <a:pt x="4605" y="2598"/>
                    <a:pt x="4682" y="2686"/>
                  </a:cubicBezTo>
                  <a:cubicBezTo>
                    <a:pt x="4759" y="2774"/>
                    <a:pt x="4824" y="2873"/>
                    <a:pt x="4890" y="2993"/>
                  </a:cubicBezTo>
                  <a:cubicBezTo>
                    <a:pt x="4924" y="2861"/>
                    <a:pt x="4924" y="2719"/>
                    <a:pt x="4902" y="2588"/>
                  </a:cubicBezTo>
                  <a:cubicBezTo>
                    <a:pt x="4880" y="2445"/>
                    <a:pt x="4824" y="2313"/>
                    <a:pt x="4748" y="2193"/>
                  </a:cubicBezTo>
                  <a:cubicBezTo>
                    <a:pt x="4671" y="2061"/>
                    <a:pt x="4583" y="1952"/>
                    <a:pt x="4495" y="1853"/>
                  </a:cubicBezTo>
                  <a:cubicBezTo>
                    <a:pt x="4397" y="1754"/>
                    <a:pt x="4298" y="1667"/>
                    <a:pt x="4188" y="1579"/>
                  </a:cubicBezTo>
                  <a:cubicBezTo>
                    <a:pt x="3981" y="1414"/>
                    <a:pt x="3761" y="1283"/>
                    <a:pt x="3542" y="1162"/>
                  </a:cubicBezTo>
                  <a:lnTo>
                    <a:pt x="3235" y="987"/>
                  </a:lnTo>
                  <a:lnTo>
                    <a:pt x="3158" y="943"/>
                  </a:lnTo>
                  <a:lnTo>
                    <a:pt x="3082" y="899"/>
                  </a:lnTo>
                  <a:lnTo>
                    <a:pt x="2917" y="800"/>
                  </a:lnTo>
                  <a:cubicBezTo>
                    <a:pt x="2697" y="680"/>
                    <a:pt x="2478" y="570"/>
                    <a:pt x="2237" y="461"/>
                  </a:cubicBezTo>
                  <a:cubicBezTo>
                    <a:pt x="2007" y="362"/>
                    <a:pt x="1776" y="274"/>
                    <a:pt x="1525" y="208"/>
                  </a:cubicBezTo>
                  <a:cubicBezTo>
                    <a:pt x="1284" y="132"/>
                    <a:pt x="1031" y="77"/>
                    <a:pt x="779" y="44"/>
                  </a:cubicBezTo>
                  <a:cubicBezTo>
                    <a:pt x="648" y="22"/>
                    <a:pt x="527" y="11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4564;p103">
              <a:extLst>
                <a:ext uri="{FF2B5EF4-FFF2-40B4-BE49-F238E27FC236}">
                  <a16:creationId xmlns:a16="http://schemas.microsoft.com/office/drawing/2014/main" id="{87157C8C-6940-6FC6-CDB0-6D403A90D4B3}"/>
                </a:ext>
              </a:extLst>
            </p:cNvPr>
            <p:cNvSpPr/>
            <p:nvPr/>
          </p:nvSpPr>
          <p:spPr>
            <a:xfrm>
              <a:off x="3497759" y="2811519"/>
              <a:ext cx="9576" cy="34488"/>
            </a:xfrm>
            <a:custGeom>
              <a:avLst/>
              <a:gdLst/>
              <a:ahLst/>
              <a:cxnLst/>
              <a:rect l="l" t="t" r="r" b="b"/>
              <a:pathLst>
                <a:path w="615" h="2215" extrusionOk="0">
                  <a:moveTo>
                    <a:pt x="329" y="0"/>
                  </a:moveTo>
                  <a:cubicBezTo>
                    <a:pt x="318" y="44"/>
                    <a:pt x="307" y="99"/>
                    <a:pt x="296" y="143"/>
                  </a:cubicBezTo>
                  <a:cubicBezTo>
                    <a:pt x="296" y="198"/>
                    <a:pt x="286" y="241"/>
                    <a:pt x="274" y="297"/>
                  </a:cubicBezTo>
                  <a:cubicBezTo>
                    <a:pt x="274" y="341"/>
                    <a:pt x="264" y="384"/>
                    <a:pt x="252" y="439"/>
                  </a:cubicBezTo>
                  <a:cubicBezTo>
                    <a:pt x="252" y="483"/>
                    <a:pt x="242" y="526"/>
                    <a:pt x="242" y="570"/>
                  </a:cubicBezTo>
                  <a:cubicBezTo>
                    <a:pt x="208" y="757"/>
                    <a:pt x="186" y="933"/>
                    <a:pt x="164" y="1108"/>
                  </a:cubicBezTo>
                  <a:cubicBezTo>
                    <a:pt x="132" y="1283"/>
                    <a:pt x="110" y="1459"/>
                    <a:pt x="77" y="1634"/>
                  </a:cubicBezTo>
                  <a:cubicBezTo>
                    <a:pt x="66" y="1678"/>
                    <a:pt x="66" y="1732"/>
                    <a:pt x="55" y="1776"/>
                  </a:cubicBezTo>
                  <a:cubicBezTo>
                    <a:pt x="44" y="1820"/>
                    <a:pt x="44" y="1864"/>
                    <a:pt x="33" y="1919"/>
                  </a:cubicBezTo>
                  <a:cubicBezTo>
                    <a:pt x="22" y="1963"/>
                    <a:pt x="22" y="2007"/>
                    <a:pt x="11" y="2061"/>
                  </a:cubicBezTo>
                  <a:cubicBezTo>
                    <a:pt x="0" y="2105"/>
                    <a:pt x="0" y="2161"/>
                    <a:pt x="0" y="2215"/>
                  </a:cubicBezTo>
                  <a:cubicBezTo>
                    <a:pt x="44" y="2182"/>
                    <a:pt x="77" y="2149"/>
                    <a:pt x="121" y="2117"/>
                  </a:cubicBezTo>
                  <a:cubicBezTo>
                    <a:pt x="154" y="2083"/>
                    <a:pt x="186" y="2039"/>
                    <a:pt x="220" y="2007"/>
                  </a:cubicBezTo>
                  <a:cubicBezTo>
                    <a:pt x="252" y="1963"/>
                    <a:pt x="286" y="1919"/>
                    <a:pt x="318" y="1886"/>
                  </a:cubicBezTo>
                  <a:cubicBezTo>
                    <a:pt x="340" y="1842"/>
                    <a:pt x="373" y="1798"/>
                    <a:pt x="395" y="1754"/>
                  </a:cubicBezTo>
                  <a:cubicBezTo>
                    <a:pt x="493" y="1568"/>
                    <a:pt x="559" y="1371"/>
                    <a:pt x="581" y="1174"/>
                  </a:cubicBezTo>
                  <a:cubicBezTo>
                    <a:pt x="614" y="965"/>
                    <a:pt x="614" y="757"/>
                    <a:pt x="571" y="560"/>
                  </a:cubicBezTo>
                  <a:cubicBezTo>
                    <a:pt x="559" y="505"/>
                    <a:pt x="549" y="461"/>
                    <a:pt x="537" y="406"/>
                  </a:cubicBezTo>
                  <a:cubicBezTo>
                    <a:pt x="527" y="362"/>
                    <a:pt x="505" y="307"/>
                    <a:pt x="483" y="263"/>
                  </a:cubicBezTo>
                  <a:lnTo>
                    <a:pt x="417" y="132"/>
                  </a:lnTo>
                  <a:cubicBezTo>
                    <a:pt x="395" y="77"/>
                    <a:pt x="362" y="34"/>
                    <a:pt x="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4565;p103">
              <a:extLst>
                <a:ext uri="{FF2B5EF4-FFF2-40B4-BE49-F238E27FC236}">
                  <a16:creationId xmlns:a16="http://schemas.microsoft.com/office/drawing/2014/main" id="{E669FECB-300B-6E18-3681-AE95A99137B3}"/>
                </a:ext>
              </a:extLst>
            </p:cNvPr>
            <p:cNvSpPr/>
            <p:nvPr/>
          </p:nvSpPr>
          <p:spPr>
            <a:xfrm>
              <a:off x="3542305" y="2906947"/>
              <a:ext cx="21860" cy="19291"/>
            </a:xfrm>
            <a:custGeom>
              <a:avLst/>
              <a:gdLst/>
              <a:ahLst/>
              <a:cxnLst/>
              <a:rect l="l" t="t" r="r" b="b"/>
              <a:pathLst>
                <a:path w="1404" h="1239" extrusionOk="0">
                  <a:moveTo>
                    <a:pt x="132" y="0"/>
                  </a:moveTo>
                  <a:cubicBezTo>
                    <a:pt x="88" y="11"/>
                    <a:pt x="44" y="11"/>
                    <a:pt x="1" y="22"/>
                  </a:cubicBezTo>
                  <a:cubicBezTo>
                    <a:pt x="34" y="66"/>
                    <a:pt x="66" y="88"/>
                    <a:pt x="100" y="121"/>
                  </a:cubicBezTo>
                  <a:cubicBezTo>
                    <a:pt x="110" y="132"/>
                    <a:pt x="132" y="143"/>
                    <a:pt x="144" y="164"/>
                  </a:cubicBezTo>
                  <a:cubicBezTo>
                    <a:pt x="165" y="176"/>
                    <a:pt x="176" y="186"/>
                    <a:pt x="198" y="198"/>
                  </a:cubicBezTo>
                  <a:cubicBezTo>
                    <a:pt x="264" y="252"/>
                    <a:pt x="329" y="296"/>
                    <a:pt x="395" y="340"/>
                  </a:cubicBezTo>
                  <a:cubicBezTo>
                    <a:pt x="516" y="428"/>
                    <a:pt x="636" y="515"/>
                    <a:pt x="746" y="592"/>
                  </a:cubicBezTo>
                  <a:cubicBezTo>
                    <a:pt x="856" y="680"/>
                    <a:pt x="955" y="768"/>
                    <a:pt x="1053" y="878"/>
                  </a:cubicBezTo>
                  <a:cubicBezTo>
                    <a:pt x="1108" y="921"/>
                    <a:pt x="1152" y="976"/>
                    <a:pt x="1207" y="1042"/>
                  </a:cubicBezTo>
                  <a:cubicBezTo>
                    <a:pt x="1218" y="1053"/>
                    <a:pt x="1229" y="1063"/>
                    <a:pt x="1240" y="1085"/>
                  </a:cubicBezTo>
                  <a:cubicBezTo>
                    <a:pt x="1250" y="1097"/>
                    <a:pt x="1262" y="1119"/>
                    <a:pt x="1272" y="1129"/>
                  </a:cubicBezTo>
                  <a:cubicBezTo>
                    <a:pt x="1284" y="1151"/>
                    <a:pt x="1294" y="1173"/>
                    <a:pt x="1316" y="1185"/>
                  </a:cubicBezTo>
                  <a:cubicBezTo>
                    <a:pt x="1328" y="1206"/>
                    <a:pt x="1338" y="1228"/>
                    <a:pt x="1350" y="1239"/>
                  </a:cubicBezTo>
                  <a:cubicBezTo>
                    <a:pt x="1360" y="1217"/>
                    <a:pt x="1371" y="1206"/>
                    <a:pt x="1371" y="1185"/>
                  </a:cubicBezTo>
                  <a:cubicBezTo>
                    <a:pt x="1382" y="1163"/>
                    <a:pt x="1393" y="1129"/>
                    <a:pt x="1393" y="1107"/>
                  </a:cubicBezTo>
                  <a:cubicBezTo>
                    <a:pt x="1393" y="1085"/>
                    <a:pt x="1404" y="1063"/>
                    <a:pt x="1404" y="1042"/>
                  </a:cubicBezTo>
                  <a:lnTo>
                    <a:pt x="1404" y="976"/>
                  </a:lnTo>
                  <a:cubicBezTo>
                    <a:pt x="1404" y="878"/>
                    <a:pt x="1382" y="790"/>
                    <a:pt x="1350" y="702"/>
                  </a:cubicBezTo>
                  <a:cubicBezTo>
                    <a:pt x="1272" y="527"/>
                    <a:pt x="1152" y="373"/>
                    <a:pt x="1009" y="252"/>
                  </a:cubicBezTo>
                  <a:cubicBezTo>
                    <a:pt x="867" y="143"/>
                    <a:pt x="692" y="66"/>
                    <a:pt x="527" y="33"/>
                  </a:cubicBezTo>
                  <a:cubicBezTo>
                    <a:pt x="439" y="11"/>
                    <a:pt x="351" y="0"/>
                    <a:pt x="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4566;p103">
              <a:extLst>
                <a:ext uri="{FF2B5EF4-FFF2-40B4-BE49-F238E27FC236}">
                  <a16:creationId xmlns:a16="http://schemas.microsoft.com/office/drawing/2014/main" id="{5A2A4FDD-2600-43F0-912E-AE863B89B4B0}"/>
                </a:ext>
              </a:extLst>
            </p:cNvPr>
            <p:cNvSpPr/>
            <p:nvPr/>
          </p:nvSpPr>
          <p:spPr>
            <a:xfrm>
              <a:off x="3504251" y="2917535"/>
              <a:ext cx="74440" cy="70158"/>
            </a:xfrm>
            <a:custGeom>
              <a:avLst/>
              <a:gdLst/>
              <a:ahLst/>
              <a:cxnLst/>
              <a:rect l="l" t="t" r="r" b="b"/>
              <a:pathLst>
                <a:path w="4781" h="4506" extrusionOk="0">
                  <a:moveTo>
                    <a:pt x="1776" y="0"/>
                  </a:moveTo>
                  <a:cubicBezTo>
                    <a:pt x="1425" y="0"/>
                    <a:pt x="1053" y="132"/>
                    <a:pt x="702" y="461"/>
                  </a:cubicBezTo>
                  <a:cubicBezTo>
                    <a:pt x="482" y="669"/>
                    <a:pt x="340" y="954"/>
                    <a:pt x="252" y="1250"/>
                  </a:cubicBezTo>
                  <a:cubicBezTo>
                    <a:pt x="0" y="2149"/>
                    <a:pt x="252" y="3180"/>
                    <a:pt x="921" y="3826"/>
                  </a:cubicBezTo>
                  <a:cubicBezTo>
                    <a:pt x="1360" y="4265"/>
                    <a:pt x="1984" y="4506"/>
                    <a:pt x="2598" y="4506"/>
                  </a:cubicBezTo>
                  <a:cubicBezTo>
                    <a:pt x="2905" y="4506"/>
                    <a:pt x="3212" y="4440"/>
                    <a:pt x="3497" y="4320"/>
                  </a:cubicBezTo>
                  <a:cubicBezTo>
                    <a:pt x="4780" y="3750"/>
                    <a:pt x="4583" y="2554"/>
                    <a:pt x="3958" y="1557"/>
                  </a:cubicBezTo>
                  <a:cubicBezTo>
                    <a:pt x="3475" y="790"/>
                    <a:pt x="2653" y="0"/>
                    <a:pt x="1776" y="0"/>
                  </a:cubicBezTo>
                  <a:close/>
                </a:path>
              </a:pathLst>
            </a:custGeom>
            <a:solidFill>
              <a:srgbClr val="E5A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4567;p103">
              <a:extLst>
                <a:ext uri="{FF2B5EF4-FFF2-40B4-BE49-F238E27FC236}">
                  <a16:creationId xmlns:a16="http://schemas.microsoft.com/office/drawing/2014/main" id="{57C49884-86DC-67D0-FD47-17C9F7762F20}"/>
                </a:ext>
              </a:extLst>
            </p:cNvPr>
            <p:cNvSpPr/>
            <p:nvPr/>
          </p:nvSpPr>
          <p:spPr>
            <a:xfrm>
              <a:off x="3423490" y="2793255"/>
              <a:ext cx="60100" cy="68461"/>
            </a:xfrm>
            <a:custGeom>
              <a:avLst/>
              <a:gdLst/>
              <a:ahLst/>
              <a:cxnLst/>
              <a:rect l="l" t="t" r="r" b="b"/>
              <a:pathLst>
                <a:path w="3860" h="4397" extrusionOk="0">
                  <a:moveTo>
                    <a:pt x="3707" y="1"/>
                  </a:moveTo>
                  <a:cubicBezTo>
                    <a:pt x="2281" y="888"/>
                    <a:pt x="1031" y="2040"/>
                    <a:pt x="1" y="3366"/>
                  </a:cubicBezTo>
                  <a:cubicBezTo>
                    <a:pt x="374" y="3958"/>
                    <a:pt x="933" y="4397"/>
                    <a:pt x="1613" y="4397"/>
                  </a:cubicBezTo>
                  <a:cubicBezTo>
                    <a:pt x="1854" y="4397"/>
                    <a:pt x="2117" y="4342"/>
                    <a:pt x="2391" y="4211"/>
                  </a:cubicBezTo>
                  <a:cubicBezTo>
                    <a:pt x="3487" y="3706"/>
                    <a:pt x="3849" y="2171"/>
                    <a:pt x="3860" y="1097"/>
                  </a:cubicBezTo>
                  <a:cubicBezTo>
                    <a:pt x="3860" y="724"/>
                    <a:pt x="3816" y="351"/>
                    <a:pt x="3707" y="1"/>
                  </a:cubicBezTo>
                  <a:close/>
                </a:path>
              </a:pathLst>
            </a:custGeom>
            <a:solidFill>
              <a:srgbClr val="E5A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4568;p103">
              <a:extLst>
                <a:ext uri="{FF2B5EF4-FFF2-40B4-BE49-F238E27FC236}">
                  <a16:creationId xmlns:a16="http://schemas.microsoft.com/office/drawing/2014/main" id="{D19FE8DA-0B77-2A8C-D870-F897F2720F14}"/>
                </a:ext>
              </a:extLst>
            </p:cNvPr>
            <p:cNvSpPr/>
            <p:nvPr/>
          </p:nvSpPr>
          <p:spPr>
            <a:xfrm>
              <a:off x="3415300" y="2770196"/>
              <a:ext cx="65908" cy="75468"/>
            </a:xfrm>
            <a:custGeom>
              <a:avLst/>
              <a:gdLst/>
              <a:ahLst/>
              <a:cxnLst/>
              <a:rect l="l" t="t" r="r" b="b"/>
              <a:pathLst>
                <a:path w="4233" h="4847" extrusionOk="0">
                  <a:moveTo>
                    <a:pt x="2500" y="1"/>
                  </a:moveTo>
                  <a:cubicBezTo>
                    <a:pt x="2380" y="1"/>
                    <a:pt x="2259" y="12"/>
                    <a:pt x="2127" y="34"/>
                  </a:cubicBezTo>
                  <a:cubicBezTo>
                    <a:pt x="1415" y="154"/>
                    <a:pt x="801" y="670"/>
                    <a:pt x="450" y="1306"/>
                  </a:cubicBezTo>
                  <a:cubicBezTo>
                    <a:pt x="100" y="1953"/>
                    <a:pt x="0" y="2698"/>
                    <a:pt x="56" y="3433"/>
                  </a:cubicBezTo>
                  <a:cubicBezTo>
                    <a:pt x="100" y="3904"/>
                    <a:pt x="264" y="4420"/>
                    <a:pt x="527" y="4847"/>
                  </a:cubicBezTo>
                  <a:cubicBezTo>
                    <a:pt x="1557" y="3521"/>
                    <a:pt x="2807" y="2369"/>
                    <a:pt x="4233" y="1482"/>
                  </a:cubicBezTo>
                  <a:cubicBezTo>
                    <a:pt x="3981" y="659"/>
                    <a:pt x="3411" y="1"/>
                    <a:pt x="2500" y="1"/>
                  </a:cubicBezTo>
                  <a:close/>
                </a:path>
              </a:pathLst>
            </a:custGeom>
            <a:solidFill>
              <a:srgbClr val="E59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569;p103">
              <a:extLst>
                <a:ext uri="{FF2B5EF4-FFF2-40B4-BE49-F238E27FC236}">
                  <a16:creationId xmlns:a16="http://schemas.microsoft.com/office/drawing/2014/main" id="{CA13BDEC-8CCB-AA7C-0A80-928EEAD879D1}"/>
                </a:ext>
              </a:extLst>
            </p:cNvPr>
            <p:cNvSpPr/>
            <p:nvPr/>
          </p:nvSpPr>
          <p:spPr>
            <a:xfrm>
              <a:off x="3425031" y="2708586"/>
              <a:ext cx="38084" cy="47971"/>
            </a:xfrm>
            <a:custGeom>
              <a:avLst/>
              <a:gdLst/>
              <a:ahLst/>
              <a:cxnLst/>
              <a:rect l="l" t="t" r="r" b="b"/>
              <a:pathLst>
                <a:path w="2446" h="3081" extrusionOk="0">
                  <a:moveTo>
                    <a:pt x="1877" y="1399"/>
                  </a:moveTo>
                  <a:cubicBezTo>
                    <a:pt x="1915" y="1399"/>
                    <a:pt x="1953" y="1400"/>
                    <a:pt x="1991" y="1402"/>
                  </a:cubicBezTo>
                  <a:lnTo>
                    <a:pt x="1991" y="1402"/>
                  </a:lnTo>
                  <a:cubicBezTo>
                    <a:pt x="1989" y="1406"/>
                    <a:pt x="1987" y="1410"/>
                    <a:pt x="1985" y="1414"/>
                  </a:cubicBezTo>
                  <a:cubicBezTo>
                    <a:pt x="1974" y="1448"/>
                    <a:pt x="1952" y="1480"/>
                    <a:pt x="1941" y="1524"/>
                  </a:cubicBezTo>
                  <a:cubicBezTo>
                    <a:pt x="1909" y="1590"/>
                    <a:pt x="1865" y="1667"/>
                    <a:pt x="1831" y="1733"/>
                  </a:cubicBezTo>
                  <a:cubicBezTo>
                    <a:pt x="1788" y="1799"/>
                    <a:pt x="1755" y="1875"/>
                    <a:pt x="1711" y="1941"/>
                  </a:cubicBezTo>
                  <a:cubicBezTo>
                    <a:pt x="1667" y="2006"/>
                    <a:pt x="1624" y="2072"/>
                    <a:pt x="1568" y="2138"/>
                  </a:cubicBezTo>
                  <a:cubicBezTo>
                    <a:pt x="1481" y="2270"/>
                    <a:pt x="1382" y="2391"/>
                    <a:pt x="1273" y="2478"/>
                  </a:cubicBezTo>
                  <a:cubicBezTo>
                    <a:pt x="1251" y="2500"/>
                    <a:pt x="1217" y="2522"/>
                    <a:pt x="1185" y="2533"/>
                  </a:cubicBezTo>
                  <a:cubicBezTo>
                    <a:pt x="1174" y="2544"/>
                    <a:pt x="1163" y="2555"/>
                    <a:pt x="1141" y="2566"/>
                  </a:cubicBezTo>
                  <a:cubicBezTo>
                    <a:pt x="1130" y="2577"/>
                    <a:pt x="1119" y="2577"/>
                    <a:pt x="1097" y="2588"/>
                  </a:cubicBezTo>
                  <a:cubicBezTo>
                    <a:pt x="1075" y="2598"/>
                    <a:pt x="1042" y="2620"/>
                    <a:pt x="1010" y="2632"/>
                  </a:cubicBezTo>
                  <a:cubicBezTo>
                    <a:pt x="976" y="2642"/>
                    <a:pt x="944" y="2642"/>
                    <a:pt x="922" y="2654"/>
                  </a:cubicBezTo>
                  <a:cubicBezTo>
                    <a:pt x="888" y="2664"/>
                    <a:pt x="856" y="2664"/>
                    <a:pt x="823" y="2664"/>
                  </a:cubicBezTo>
                  <a:lnTo>
                    <a:pt x="735" y="2664"/>
                  </a:lnTo>
                  <a:cubicBezTo>
                    <a:pt x="681" y="2654"/>
                    <a:pt x="625" y="2632"/>
                    <a:pt x="571" y="2610"/>
                  </a:cubicBezTo>
                  <a:cubicBezTo>
                    <a:pt x="516" y="2577"/>
                    <a:pt x="472" y="2544"/>
                    <a:pt x="439" y="2500"/>
                  </a:cubicBezTo>
                  <a:cubicBezTo>
                    <a:pt x="439" y="2489"/>
                    <a:pt x="428" y="2478"/>
                    <a:pt x="417" y="2467"/>
                  </a:cubicBezTo>
                  <a:lnTo>
                    <a:pt x="417" y="2445"/>
                  </a:lnTo>
                  <a:cubicBezTo>
                    <a:pt x="406" y="2434"/>
                    <a:pt x="406" y="2434"/>
                    <a:pt x="406" y="2423"/>
                  </a:cubicBezTo>
                  <a:lnTo>
                    <a:pt x="396" y="2412"/>
                  </a:lnTo>
                  <a:lnTo>
                    <a:pt x="396" y="2391"/>
                  </a:lnTo>
                  <a:cubicBezTo>
                    <a:pt x="396" y="2391"/>
                    <a:pt x="396" y="2379"/>
                    <a:pt x="384" y="2369"/>
                  </a:cubicBezTo>
                  <a:lnTo>
                    <a:pt x="384" y="2357"/>
                  </a:lnTo>
                  <a:cubicBezTo>
                    <a:pt x="374" y="2303"/>
                    <a:pt x="384" y="2248"/>
                    <a:pt x="406" y="2182"/>
                  </a:cubicBezTo>
                  <a:cubicBezTo>
                    <a:pt x="428" y="2127"/>
                    <a:pt x="461" y="2072"/>
                    <a:pt x="494" y="2006"/>
                  </a:cubicBezTo>
                  <a:cubicBezTo>
                    <a:pt x="538" y="1952"/>
                    <a:pt x="593" y="1897"/>
                    <a:pt x="647" y="1853"/>
                  </a:cubicBezTo>
                  <a:cubicBezTo>
                    <a:pt x="681" y="1820"/>
                    <a:pt x="703" y="1799"/>
                    <a:pt x="735" y="1777"/>
                  </a:cubicBezTo>
                  <a:lnTo>
                    <a:pt x="834" y="1711"/>
                  </a:lnTo>
                  <a:lnTo>
                    <a:pt x="888" y="1677"/>
                  </a:lnTo>
                  <a:lnTo>
                    <a:pt x="932" y="1656"/>
                  </a:lnTo>
                  <a:cubicBezTo>
                    <a:pt x="966" y="1634"/>
                    <a:pt x="1010" y="1612"/>
                    <a:pt x="1042" y="1601"/>
                  </a:cubicBezTo>
                  <a:cubicBezTo>
                    <a:pt x="1064" y="1590"/>
                    <a:pt x="1075" y="1579"/>
                    <a:pt x="1097" y="1579"/>
                  </a:cubicBezTo>
                  <a:lnTo>
                    <a:pt x="1152" y="1546"/>
                  </a:lnTo>
                  <a:lnTo>
                    <a:pt x="1207" y="1524"/>
                  </a:lnTo>
                  <a:cubicBezTo>
                    <a:pt x="1229" y="1524"/>
                    <a:pt x="1251" y="1513"/>
                    <a:pt x="1261" y="1513"/>
                  </a:cubicBezTo>
                  <a:lnTo>
                    <a:pt x="1327" y="1492"/>
                  </a:lnTo>
                  <a:cubicBezTo>
                    <a:pt x="1338" y="1480"/>
                    <a:pt x="1360" y="1480"/>
                    <a:pt x="1382" y="1470"/>
                  </a:cubicBezTo>
                  <a:cubicBezTo>
                    <a:pt x="1404" y="1470"/>
                    <a:pt x="1426" y="1458"/>
                    <a:pt x="1437" y="1458"/>
                  </a:cubicBezTo>
                  <a:lnTo>
                    <a:pt x="1502" y="1448"/>
                  </a:lnTo>
                  <a:lnTo>
                    <a:pt x="1536" y="1436"/>
                  </a:lnTo>
                  <a:lnTo>
                    <a:pt x="1558" y="1436"/>
                  </a:lnTo>
                  <a:lnTo>
                    <a:pt x="1624" y="1426"/>
                  </a:lnTo>
                  <a:cubicBezTo>
                    <a:pt x="1645" y="1414"/>
                    <a:pt x="1667" y="1414"/>
                    <a:pt x="1678" y="1414"/>
                  </a:cubicBezTo>
                  <a:cubicBezTo>
                    <a:pt x="1700" y="1414"/>
                    <a:pt x="1722" y="1414"/>
                    <a:pt x="1744" y="1404"/>
                  </a:cubicBezTo>
                  <a:cubicBezTo>
                    <a:pt x="1788" y="1401"/>
                    <a:pt x="1833" y="1399"/>
                    <a:pt x="1877" y="1399"/>
                  </a:cubicBezTo>
                  <a:close/>
                  <a:moveTo>
                    <a:pt x="1711" y="0"/>
                  </a:moveTo>
                  <a:cubicBezTo>
                    <a:pt x="1656" y="0"/>
                    <a:pt x="1602" y="11"/>
                    <a:pt x="1558" y="33"/>
                  </a:cubicBezTo>
                  <a:cubicBezTo>
                    <a:pt x="1514" y="44"/>
                    <a:pt x="1470" y="66"/>
                    <a:pt x="1426" y="88"/>
                  </a:cubicBezTo>
                  <a:cubicBezTo>
                    <a:pt x="1393" y="110"/>
                    <a:pt x="1349" y="132"/>
                    <a:pt x="1317" y="154"/>
                  </a:cubicBezTo>
                  <a:cubicBezTo>
                    <a:pt x="1283" y="176"/>
                    <a:pt x="1239" y="198"/>
                    <a:pt x="1207" y="220"/>
                  </a:cubicBezTo>
                  <a:cubicBezTo>
                    <a:pt x="1064" y="307"/>
                    <a:pt x="910" y="395"/>
                    <a:pt x="768" y="483"/>
                  </a:cubicBezTo>
                  <a:cubicBezTo>
                    <a:pt x="932" y="439"/>
                    <a:pt x="1097" y="384"/>
                    <a:pt x="1251" y="329"/>
                  </a:cubicBezTo>
                  <a:cubicBezTo>
                    <a:pt x="1295" y="307"/>
                    <a:pt x="1338" y="296"/>
                    <a:pt x="1371" y="286"/>
                  </a:cubicBezTo>
                  <a:cubicBezTo>
                    <a:pt x="1415" y="264"/>
                    <a:pt x="1459" y="252"/>
                    <a:pt x="1492" y="242"/>
                  </a:cubicBezTo>
                  <a:cubicBezTo>
                    <a:pt x="1536" y="230"/>
                    <a:pt x="1568" y="220"/>
                    <a:pt x="1602" y="208"/>
                  </a:cubicBezTo>
                  <a:lnTo>
                    <a:pt x="1700" y="208"/>
                  </a:lnTo>
                  <a:cubicBezTo>
                    <a:pt x="1831" y="230"/>
                    <a:pt x="1930" y="329"/>
                    <a:pt x="2007" y="450"/>
                  </a:cubicBezTo>
                  <a:cubicBezTo>
                    <a:pt x="2040" y="515"/>
                    <a:pt x="2062" y="581"/>
                    <a:pt x="2084" y="647"/>
                  </a:cubicBezTo>
                  <a:cubicBezTo>
                    <a:pt x="2084" y="658"/>
                    <a:pt x="2084" y="680"/>
                    <a:pt x="2095" y="702"/>
                  </a:cubicBezTo>
                  <a:lnTo>
                    <a:pt x="2095" y="724"/>
                  </a:lnTo>
                  <a:lnTo>
                    <a:pt x="2095" y="757"/>
                  </a:lnTo>
                  <a:cubicBezTo>
                    <a:pt x="2095" y="790"/>
                    <a:pt x="2106" y="822"/>
                    <a:pt x="2106" y="866"/>
                  </a:cubicBezTo>
                  <a:cubicBezTo>
                    <a:pt x="2106" y="1009"/>
                    <a:pt x="2073" y="1163"/>
                    <a:pt x="2029" y="1305"/>
                  </a:cubicBezTo>
                  <a:cubicBezTo>
                    <a:pt x="2022" y="1318"/>
                    <a:pt x="2016" y="1327"/>
                    <a:pt x="2012" y="1337"/>
                  </a:cubicBezTo>
                  <a:lnTo>
                    <a:pt x="2012" y="1337"/>
                  </a:lnTo>
                  <a:cubicBezTo>
                    <a:pt x="1924" y="1314"/>
                    <a:pt x="1834" y="1300"/>
                    <a:pt x="1744" y="1294"/>
                  </a:cubicBezTo>
                  <a:cubicBezTo>
                    <a:pt x="1665" y="1284"/>
                    <a:pt x="1585" y="1279"/>
                    <a:pt x="1506" y="1279"/>
                  </a:cubicBezTo>
                  <a:cubicBezTo>
                    <a:pt x="1410" y="1279"/>
                    <a:pt x="1314" y="1287"/>
                    <a:pt x="1217" y="1305"/>
                  </a:cubicBezTo>
                  <a:cubicBezTo>
                    <a:pt x="1042" y="1338"/>
                    <a:pt x="867" y="1392"/>
                    <a:pt x="703" y="1470"/>
                  </a:cubicBezTo>
                  <a:cubicBezTo>
                    <a:pt x="659" y="1480"/>
                    <a:pt x="615" y="1502"/>
                    <a:pt x="582" y="1524"/>
                  </a:cubicBezTo>
                  <a:cubicBezTo>
                    <a:pt x="571" y="1535"/>
                    <a:pt x="560" y="1535"/>
                    <a:pt x="549" y="1546"/>
                  </a:cubicBezTo>
                  <a:lnTo>
                    <a:pt x="516" y="1568"/>
                  </a:lnTo>
                  <a:cubicBezTo>
                    <a:pt x="494" y="1579"/>
                    <a:pt x="472" y="1590"/>
                    <a:pt x="461" y="1601"/>
                  </a:cubicBezTo>
                  <a:cubicBezTo>
                    <a:pt x="374" y="1656"/>
                    <a:pt x="308" y="1721"/>
                    <a:pt x="242" y="1799"/>
                  </a:cubicBezTo>
                  <a:cubicBezTo>
                    <a:pt x="176" y="1864"/>
                    <a:pt x="110" y="1952"/>
                    <a:pt x="67" y="2050"/>
                  </a:cubicBezTo>
                  <a:cubicBezTo>
                    <a:pt x="23" y="2149"/>
                    <a:pt x="1" y="2270"/>
                    <a:pt x="11" y="2379"/>
                  </a:cubicBezTo>
                  <a:lnTo>
                    <a:pt x="11" y="2423"/>
                  </a:lnTo>
                  <a:cubicBezTo>
                    <a:pt x="11" y="2445"/>
                    <a:pt x="11" y="2456"/>
                    <a:pt x="23" y="2467"/>
                  </a:cubicBezTo>
                  <a:lnTo>
                    <a:pt x="23" y="2511"/>
                  </a:lnTo>
                  <a:cubicBezTo>
                    <a:pt x="33" y="2533"/>
                    <a:pt x="33" y="2544"/>
                    <a:pt x="45" y="2555"/>
                  </a:cubicBezTo>
                  <a:cubicBezTo>
                    <a:pt x="45" y="2588"/>
                    <a:pt x="67" y="2610"/>
                    <a:pt x="77" y="2642"/>
                  </a:cubicBezTo>
                  <a:cubicBezTo>
                    <a:pt x="89" y="2664"/>
                    <a:pt x="99" y="2698"/>
                    <a:pt x="121" y="2719"/>
                  </a:cubicBezTo>
                  <a:cubicBezTo>
                    <a:pt x="176" y="2818"/>
                    <a:pt x="264" y="2895"/>
                    <a:pt x="362" y="2949"/>
                  </a:cubicBezTo>
                  <a:cubicBezTo>
                    <a:pt x="450" y="3015"/>
                    <a:pt x="560" y="3059"/>
                    <a:pt x="669" y="3070"/>
                  </a:cubicBezTo>
                  <a:cubicBezTo>
                    <a:pt x="703" y="3081"/>
                    <a:pt x="724" y="3081"/>
                    <a:pt x="757" y="3081"/>
                  </a:cubicBezTo>
                  <a:lnTo>
                    <a:pt x="834" y="3081"/>
                  </a:lnTo>
                  <a:cubicBezTo>
                    <a:pt x="888" y="3081"/>
                    <a:pt x="944" y="3081"/>
                    <a:pt x="998" y="3070"/>
                  </a:cubicBezTo>
                  <a:cubicBezTo>
                    <a:pt x="1207" y="3026"/>
                    <a:pt x="1393" y="2939"/>
                    <a:pt x="1546" y="2807"/>
                  </a:cubicBezTo>
                  <a:cubicBezTo>
                    <a:pt x="1700" y="2686"/>
                    <a:pt x="1821" y="2533"/>
                    <a:pt x="1919" y="2379"/>
                  </a:cubicBezTo>
                  <a:cubicBezTo>
                    <a:pt x="1974" y="2303"/>
                    <a:pt x="2018" y="2237"/>
                    <a:pt x="2062" y="2160"/>
                  </a:cubicBezTo>
                  <a:cubicBezTo>
                    <a:pt x="2106" y="2084"/>
                    <a:pt x="2150" y="2006"/>
                    <a:pt x="2194" y="1919"/>
                  </a:cubicBezTo>
                  <a:cubicBezTo>
                    <a:pt x="2270" y="1765"/>
                    <a:pt x="2347" y="1590"/>
                    <a:pt x="2391" y="1414"/>
                  </a:cubicBezTo>
                  <a:lnTo>
                    <a:pt x="2401" y="1338"/>
                  </a:lnTo>
                  <a:cubicBezTo>
                    <a:pt x="2413" y="1316"/>
                    <a:pt x="2413" y="1294"/>
                    <a:pt x="2413" y="1272"/>
                  </a:cubicBezTo>
                  <a:cubicBezTo>
                    <a:pt x="2423" y="1228"/>
                    <a:pt x="2435" y="1185"/>
                    <a:pt x="2435" y="1129"/>
                  </a:cubicBezTo>
                  <a:cubicBezTo>
                    <a:pt x="2445" y="1042"/>
                    <a:pt x="2445" y="943"/>
                    <a:pt x="2435" y="844"/>
                  </a:cubicBezTo>
                  <a:cubicBezTo>
                    <a:pt x="2435" y="800"/>
                    <a:pt x="2423" y="746"/>
                    <a:pt x="2413" y="702"/>
                  </a:cubicBezTo>
                  <a:lnTo>
                    <a:pt x="2413" y="669"/>
                  </a:lnTo>
                  <a:lnTo>
                    <a:pt x="2401" y="636"/>
                  </a:lnTo>
                  <a:cubicBezTo>
                    <a:pt x="2391" y="603"/>
                    <a:pt x="2391" y="581"/>
                    <a:pt x="2380" y="559"/>
                  </a:cubicBezTo>
                  <a:cubicBezTo>
                    <a:pt x="2347" y="461"/>
                    <a:pt x="2292" y="373"/>
                    <a:pt x="2237" y="296"/>
                  </a:cubicBezTo>
                  <a:cubicBezTo>
                    <a:pt x="2204" y="252"/>
                    <a:pt x="2172" y="220"/>
                    <a:pt x="2138" y="186"/>
                  </a:cubicBezTo>
                  <a:cubicBezTo>
                    <a:pt x="2095" y="154"/>
                    <a:pt x="2062" y="121"/>
                    <a:pt x="2018" y="88"/>
                  </a:cubicBezTo>
                  <a:cubicBezTo>
                    <a:pt x="1974" y="66"/>
                    <a:pt x="1919" y="44"/>
                    <a:pt x="1875" y="22"/>
                  </a:cubicBezTo>
                  <a:cubicBezTo>
                    <a:pt x="1821" y="11"/>
                    <a:pt x="1766" y="0"/>
                    <a:pt x="17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570;p103">
              <a:extLst>
                <a:ext uri="{FF2B5EF4-FFF2-40B4-BE49-F238E27FC236}">
                  <a16:creationId xmlns:a16="http://schemas.microsoft.com/office/drawing/2014/main" id="{EF26AE40-CB4A-7C44-B2FA-2D73B0296788}"/>
                </a:ext>
              </a:extLst>
            </p:cNvPr>
            <p:cNvSpPr/>
            <p:nvPr/>
          </p:nvSpPr>
          <p:spPr>
            <a:xfrm>
              <a:off x="3441084" y="2636995"/>
              <a:ext cx="341435" cy="342851"/>
            </a:xfrm>
            <a:custGeom>
              <a:avLst/>
              <a:gdLst/>
              <a:ahLst/>
              <a:cxnLst/>
              <a:rect l="l" t="t" r="r" b="b"/>
              <a:pathLst>
                <a:path w="21929" h="22020" extrusionOk="0">
                  <a:moveTo>
                    <a:pt x="1492" y="3776"/>
                  </a:moveTo>
                  <a:lnTo>
                    <a:pt x="1502" y="3820"/>
                  </a:lnTo>
                  <a:cubicBezTo>
                    <a:pt x="1511" y="3810"/>
                    <a:pt x="1519" y="3801"/>
                    <a:pt x="1528" y="3792"/>
                  </a:cubicBezTo>
                  <a:lnTo>
                    <a:pt x="1528" y="3792"/>
                  </a:lnTo>
                  <a:cubicBezTo>
                    <a:pt x="1516" y="3786"/>
                    <a:pt x="1504" y="3781"/>
                    <a:pt x="1492" y="3776"/>
                  </a:cubicBezTo>
                  <a:close/>
                  <a:moveTo>
                    <a:pt x="13" y="8383"/>
                  </a:moveTo>
                  <a:lnTo>
                    <a:pt x="13" y="8383"/>
                  </a:lnTo>
                  <a:cubicBezTo>
                    <a:pt x="9" y="8386"/>
                    <a:pt x="5" y="8389"/>
                    <a:pt x="0" y="8392"/>
                  </a:cubicBezTo>
                  <a:cubicBezTo>
                    <a:pt x="5" y="8389"/>
                    <a:pt x="9" y="8386"/>
                    <a:pt x="13" y="8383"/>
                  </a:cubicBezTo>
                  <a:close/>
                  <a:moveTo>
                    <a:pt x="11047" y="0"/>
                  </a:moveTo>
                  <a:cubicBezTo>
                    <a:pt x="10844" y="0"/>
                    <a:pt x="10642" y="67"/>
                    <a:pt x="10449" y="125"/>
                  </a:cubicBezTo>
                  <a:cubicBezTo>
                    <a:pt x="9725" y="355"/>
                    <a:pt x="9001" y="596"/>
                    <a:pt x="8278" y="827"/>
                  </a:cubicBezTo>
                  <a:cubicBezTo>
                    <a:pt x="8465" y="750"/>
                    <a:pt x="8421" y="443"/>
                    <a:pt x="8256" y="333"/>
                  </a:cubicBezTo>
                  <a:cubicBezTo>
                    <a:pt x="8168" y="278"/>
                    <a:pt x="8070" y="259"/>
                    <a:pt x="7968" y="259"/>
                  </a:cubicBezTo>
                  <a:cubicBezTo>
                    <a:pt x="7865" y="259"/>
                    <a:pt x="7757" y="279"/>
                    <a:pt x="7653" y="301"/>
                  </a:cubicBezTo>
                  <a:cubicBezTo>
                    <a:pt x="5319" y="802"/>
                    <a:pt x="3148" y="2042"/>
                    <a:pt x="1528" y="3792"/>
                  </a:cubicBezTo>
                  <a:lnTo>
                    <a:pt x="1528" y="3792"/>
                  </a:lnTo>
                  <a:cubicBezTo>
                    <a:pt x="1975" y="4001"/>
                    <a:pt x="2215" y="4524"/>
                    <a:pt x="2226" y="5026"/>
                  </a:cubicBezTo>
                  <a:cubicBezTo>
                    <a:pt x="2226" y="5541"/>
                    <a:pt x="2028" y="6024"/>
                    <a:pt x="1809" y="6495"/>
                  </a:cubicBezTo>
                  <a:cubicBezTo>
                    <a:pt x="1438" y="7269"/>
                    <a:pt x="732" y="7891"/>
                    <a:pt x="13" y="8383"/>
                  </a:cubicBezTo>
                  <a:lnTo>
                    <a:pt x="13" y="8383"/>
                  </a:lnTo>
                  <a:cubicBezTo>
                    <a:pt x="681" y="7931"/>
                    <a:pt x="1594" y="7863"/>
                    <a:pt x="2291" y="7493"/>
                  </a:cubicBezTo>
                  <a:cubicBezTo>
                    <a:pt x="3103" y="7076"/>
                    <a:pt x="3882" y="6561"/>
                    <a:pt x="4693" y="6133"/>
                  </a:cubicBezTo>
                  <a:cubicBezTo>
                    <a:pt x="5931" y="5486"/>
                    <a:pt x="7269" y="4927"/>
                    <a:pt x="8672" y="4905"/>
                  </a:cubicBezTo>
                  <a:lnTo>
                    <a:pt x="8672" y="4905"/>
                  </a:lnTo>
                  <a:cubicBezTo>
                    <a:pt x="7927" y="5289"/>
                    <a:pt x="7094" y="5749"/>
                    <a:pt x="6852" y="6561"/>
                  </a:cubicBezTo>
                  <a:cubicBezTo>
                    <a:pt x="6809" y="6704"/>
                    <a:pt x="6787" y="6879"/>
                    <a:pt x="6886" y="6999"/>
                  </a:cubicBezTo>
                  <a:cubicBezTo>
                    <a:pt x="6973" y="7098"/>
                    <a:pt x="7116" y="7120"/>
                    <a:pt x="7247" y="7131"/>
                  </a:cubicBezTo>
                  <a:cubicBezTo>
                    <a:pt x="7454" y="7151"/>
                    <a:pt x="7659" y="7158"/>
                    <a:pt x="7864" y="7158"/>
                  </a:cubicBezTo>
                  <a:cubicBezTo>
                    <a:pt x="8335" y="7158"/>
                    <a:pt x="8803" y="7117"/>
                    <a:pt x="9276" y="7087"/>
                  </a:cubicBezTo>
                  <a:cubicBezTo>
                    <a:pt x="9430" y="7074"/>
                    <a:pt x="9577" y="7068"/>
                    <a:pt x="9719" y="7068"/>
                  </a:cubicBezTo>
                  <a:cubicBezTo>
                    <a:pt x="10172" y="7068"/>
                    <a:pt x="10581" y="7130"/>
                    <a:pt x="11074" y="7230"/>
                  </a:cubicBezTo>
                  <a:cubicBezTo>
                    <a:pt x="10964" y="8567"/>
                    <a:pt x="10855" y="9915"/>
                    <a:pt x="10931" y="11264"/>
                  </a:cubicBezTo>
                  <a:cubicBezTo>
                    <a:pt x="10986" y="12218"/>
                    <a:pt x="11162" y="13248"/>
                    <a:pt x="11863" y="13906"/>
                  </a:cubicBezTo>
                  <a:lnTo>
                    <a:pt x="12653" y="10650"/>
                  </a:lnTo>
                  <a:lnTo>
                    <a:pt x="12653" y="10650"/>
                  </a:lnTo>
                  <a:cubicBezTo>
                    <a:pt x="12609" y="12010"/>
                    <a:pt x="12729" y="13380"/>
                    <a:pt x="13014" y="14718"/>
                  </a:cubicBezTo>
                  <a:cubicBezTo>
                    <a:pt x="13047" y="14893"/>
                    <a:pt x="13113" y="15102"/>
                    <a:pt x="13289" y="15146"/>
                  </a:cubicBezTo>
                  <a:cubicBezTo>
                    <a:pt x="13311" y="15151"/>
                    <a:pt x="13332" y="15154"/>
                    <a:pt x="13354" y="15154"/>
                  </a:cubicBezTo>
                  <a:cubicBezTo>
                    <a:pt x="13504" y="15154"/>
                    <a:pt x="13642" y="15029"/>
                    <a:pt x="13738" y="14904"/>
                  </a:cubicBezTo>
                  <a:cubicBezTo>
                    <a:pt x="14286" y="14235"/>
                    <a:pt x="14626" y="13402"/>
                    <a:pt x="14702" y="12547"/>
                  </a:cubicBezTo>
                  <a:cubicBezTo>
                    <a:pt x="14768" y="13304"/>
                    <a:pt x="14834" y="14060"/>
                    <a:pt x="14911" y="14827"/>
                  </a:cubicBezTo>
                  <a:cubicBezTo>
                    <a:pt x="14922" y="14915"/>
                    <a:pt x="14933" y="15025"/>
                    <a:pt x="14999" y="15090"/>
                  </a:cubicBezTo>
                  <a:cubicBezTo>
                    <a:pt x="15041" y="15129"/>
                    <a:pt x="15093" y="15144"/>
                    <a:pt x="15149" y="15144"/>
                  </a:cubicBezTo>
                  <a:cubicBezTo>
                    <a:pt x="15237" y="15144"/>
                    <a:pt x="15335" y="15105"/>
                    <a:pt x="15416" y="15058"/>
                  </a:cubicBezTo>
                  <a:cubicBezTo>
                    <a:pt x="15639" y="14946"/>
                    <a:pt x="15839" y="14800"/>
                    <a:pt x="16016" y="14631"/>
                  </a:cubicBezTo>
                  <a:lnTo>
                    <a:pt x="16016" y="14631"/>
                  </a:lnTo>
                  <a:cubicBezTo>
                    <a:pt x="15401" y="15298"/>
                    <a:pt x="14896" y="16062"/>
                    <a:pt x="14527" y="16888"/>
                  </a:cubicBezTo>
                  <a:cubicBezTo>
                    <a:pt x="14439" y="17075"/>
                    <a:pt x="14363" y="17295"/>
                    <a:pt x="14439" y="17492"/>
                  </a:cubicBezTo>
                  <a:cubicBezTo>
                    <a:pt x="14530" y="17707"/>
                    <a:pt x="14761" y="17777"/>
                    <a:pt x="15011" y="17777"/>
                  </a:cubicBezTo>
                  <a:cubicBezTo>
                    <a:pt x="15155" y="17777"/>
                    <a:pt x="15305" y="17754"/>
                    <a:pt x="15438" y="17722"/>
                  </a:cubicBezTo>
                  <a:lnTo>
                    <a:pt x="15438" y="17722"/>
                  </a:lnTo>
                  <a:cubicBezTo>
                    <a:pt x="14780" y="17887"/>
                    <a:pt x="14231" y="18401"/>
                    <a:pt x="14023" y="19049"/>
                  </a:cubicBezTo>
                  <a:cubicBezTo>
                    <a:pt x="13968" y="19224"/>
                    <a:pt x="13913" y="19422"/>
                    <a:pt x="13760" y="19509"/>
                  </a:cubicBezTo>
                  <a:cubicBezTo>
                    <a:pt x="13661" y="19564"/>
                    <a:pt x="13540" y="19564"/>
                    <a:pt x="13420" y="19564"/>
                  </a:cubicBezTo>
                  <a:cubicBezTo>
                    <a:pt x="11852" y="19575"/>
                    <a:pt x="10317" y="20572"/>
                    <a:pt x="9692" y="22020"/>
                  </a:cubicBezTo>
                  <a:cubicBezTo>
                    <a:pt x="11907" y="21987"/>
                    <a:pt x="14166" y="21943"/>
                    <a:pt x="16249" y="21198"/>
                  </a:cubicBezTo>
                  <a:cubicBezTo>
                    <a:pt x="18332" y="20452"/>
                    <a:pt x="20240" y="18851"/>
                    <a:pt x="20766" y="16703"/>
                  </a:cubicBezTo>
                  <a:cubicBezTo>
                    <a:pt x="20820" y="16516"/>
                    <a:pt x="20810" y="16253"/>
                    <a:pt x="20623" y="16220"/>
                  </a:cubicBezTo>
                  <a:cubicBezTo>
                    <a:pt x="20604" y="16215"/>
                    <a:pt x="20585" y="16213"/>
                    <a:pt x="20566" y="16213"/>
                  </a:cubicBezTo>
                  <a:cubicBezTo>
                    <a:pt x="20502" y="16213"/>
                    <a:pt x="20444" y="16240"/>
                    <a:pt x="20393" y="16274"/>
                  </a:cubicBezTo>
                  <a:cubicBezTo>
                    <a:pt x="20152" y="16384"/>
                    <a:pt x="19921" y="16494"/>
                    <a:pt x="19691" y="16603"/>
                  </a:cubicBezTo>
                  <a:cubicBezTo>
                    <a:pt x="21215" y="15146"/>
                    <a:pt x="21928" y="12975"/>
                    <a:pt x="21917" y="10870"/>
                  </a:cubicBezTo>
                  <a:cubicBezTo>
                    <a:pt x="21917" y="10508"/>
                    <a:pt x="21873" y="10113"/>
                    <a:pt x="21610" y="9883"/>
                  </a:cubicBezTo>
                  <a:cubicBezTo>
                    <a:pt x="21520" y="9808"/>
                    <a:pt x="21402" y="9773"/>
                    <a:pt x="21284" y="9773"/>
                  </a:cubicBezTo>
                  <a:cubicBezTo>
                    <a:pt x="21101" y="9773"/>
                    <a:pt x="20918" y="9857"/>
                    <a:pt x="20848" y="9999"/>
                  </a:cubicBezTo>
                  <a:lnTo>
                    <a:pt x="20848" y="9999"/>
                  </a:lnTo>
                  <a:cubicBezTo>
                    <a:pt x="21061" y="8719"/>
                    <a:pt x="20909" y="7378"/>
                    <a:pt x="20393" y="6177"/>
                  </a:cubicBezTo>
                  <a:cubicBezTo>
                    <a:pt x="20196" y="5695"/>
                    <a:pt x="19921" y="5223"/>
                    <a:pt x="19516" y="4905"/>
                  </a:cubicBezTo>
                  <a:cubicBezTo>
                    <a:pt x="19238" y="4693"/>
                    <a:pt x="18885" y="4559"/>
                    <a:pt x="18542" y="4559"/>
                  </a:cubicBezTo>
                  <a:cubicBezTo>
                    <a:pt x="18371" y="4559"/>
                    <a:pt x="18203" y="4592"/>
                    <a:pt x="18047" y="4664"/>
                  </a:cubicBezTo>
                  <a:cubicBezTo>
                    <a:pt x="17882" y="3556"/>
                    <a:pt x="16907" y="2723"/>
                    <a:pt x="15854" y="2372"/>
                  </a:cubicBezTo>
                  <a:cubicBezTo>
                    <a:pt x="15187" y="2159"/>
                    <a:pt x="14489" y="2101"/>
                    <a:pt x="13789" y="2101"/>
                  </a:cubicBezTo>
                  <a:cubicBezTo>
                    <a:pt x="13373" y="2101"/>
                    <a:pt x="12956" y="2122"/>
                    <a:pt x="12543" y="2143"/>
                  </a:cubicBezTo>
                  <a:cubicBezTo>
                    <a:pt x="13255" y="1890"/>
                    <a:pt x="13946" y="1561"/>
                    <a:pt x="14604" y="1166"/>
                  </a:cubicBezTo>
                  <a:cubicBezTo>
                    <a:pt x="14702" y="1112"/>
                    <a:pt x="14802" y="1046"/>
                    <a:pt x="14845" y="937"/>
                  </a:cubicBezTo>
                  <a:cubicBezTo>
                    <a:pt x="14963" y="637"/>
                    <a:pt x="14518" y="442"/>
                    <a:pt x="14181" y="442"/>
                  </a:cubicBezTo>
                  <a:cubicBezTo>
                    <a:pt x="14172" y="442"/>
                    <a:pt x="14163" y="442"/>
                    <a:pt x="14154" y="443"/>
                  </a:cubicBezTo>
                  <a:cubicBezTo>
                    <a:pt x="13267" y="453"/>
                    <a:pt x="12371" y="553"/>
                    <a:pt x="11498" y="753"/>
                  </a:cubicBezTo>
                  <a:lnTo>
                    <a:pt x="11498" y="753"/>
                  </a:lnTo>
                  <a:cubicBezTo>
                    <a:pt x="11596" y="671"/>
                    <a:pt x="11658" y="531"/>
                    <a:pt x="11633" y="399"/>
                  </a:cubicBezTo>
                  <a:cubicBezTo>
                    <a:pt x="11589" y="180"/>
                    <a:pt x="11359" y="26"/>
                    <a:pt x="11128" y="4"/>
                  </a:cubicBezTo>
                  <a:cubicBezTo>
                    <a:pt x="11101" y="2"/>
                    <a:pt x="11074" y="0"/>
                    <a:pt x="11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571;p103">
              <a:extLst>
                <a:ext uri="{FF2B5EF4-FFF2-40B4-BE49-F238E27FC236}">
                  <a16:creationId xmlns:a16="http://schemas.microsoft.com/office/drawing/2014/main" id="{CE20E93D-2969-6ECA-46DB-2D4181FE8E40}"/>
                </a:ext>
              </a:extLst>
            </p:cNvPr>
            <p:cNvSpPr/>
            <p:nvPr/>
          </p:nvSpPr>
          <p:spPr>
            <a:xfrm>
              <a:off x="966684" y="3481543"/>
              <a:ext cx="3083" cy="4967"/>
            </a:xfrm>
            <a:custGeom>
              <a:avLst/>
              <a:gdLst/>
              <a:ahLst/>
              <a:cxnLst/>
              <a:rect l="l" t="t" r="r" b="b"/>
              <a:pathLst>
                <a:path w="198" h="319" extrusionOk="0">
                  <a:moveTo>
                    <a:pt x="1" y="1"/>
                  </a:moveTo>
                  <a:cubicBezTo>
                    <a:pt x="44" y="110"/>
                    <a:pt x="88" y="208"/>
                    <a:pt x="144" y="318"/>
                  </a:cubicBezTo>
                  <a:cubicBezTo>
                    <a:pt x="166" y="318"/>
                    <a:pt x="176" y="308"/>
                    <a:pt x="198" y="308"/>
                  </a:cubicBezTo>
                  <a:cubicBezTo>
                    <a:pt x="144" y="208"/>
                    <a:pt x="100" y="110"/>
                    <a:pt x="56" y="11"/>
                  </a:cubicBezTo>
                  <a:cubicBezTo>
                    <a:pt x="34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6E8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572;p103">
              <a:extLst>
                <a:ext uri="{FF2B5EF4-FFF2-40B4-BE49-F238E27FC236}">
                  <a16:creationId xmlns:a16="http://schemas.microsoft.com/office/drawing/2014/main" id="{8E9005A7-A9F4-5803-7F6F-8E1E7E33C52C}"/>
                </a:ext>
              </a:extLst>
            </p:cNvPr>
            <p:cNvSpPr/>
            <p:nvPr/>
          </p:nvSpPr>
          <p:spPr>
            <a:xfrm>
              <a:off x="965501" y="3479503"/>
              <a:ext cx="2055" cy="2227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0" y="0"/>
                  </a:moveTo>
                  <a:cubicBezTo>
                    <a:pt x="22" y="44"/>
                    <a:pt x="55" y="88"/>
                    <a:pt x="77" y="132"/>
                  </a:cubicBezTo>
                  <a:cubicBezTo>
                    <a:pt x="88" y="132"/>
                    <a:pt x="110" y="132"/>
                    <a:pt x="132" y="142"/>
                  </a:cubicBezTo>
                  <a:cubicBezTo>
                    <a:pt x="110" y="88"/>
                    <a:pt x="88" y="44"/>
                    <a:pt x="55" y="0"/>
                  </a:cubicBezTo>
                  <a:close/>
                </a:path>
              </a:pathLst>
            </a:custGeom>
            <a:solidFill>
              <a:srgbClr val="5F8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4573;p103">
              <a:extLst>
                <a:ext uri="{FF2B5EF4-FFF2-40B4-BE49-F238E27FC236}">
                  <a16:creationId xmlns:a16="http://schemas.microsoft.com/office/drawing/2014/main" id="{CEADE833-5BBE-AEF8-CD16-D70A11886519}"/>
                </a:ext>
              </a:extLst>
            </p:cNvPr>
            <p:cNvSpPr/>
            <p:nvPr/>
          </p:nvSpPr>
          <p:spPr>
            <a:xfrm>
              <a:off x="819874" y="3176324"/>
              <a:ext cx="146483" cy="303195"/>
            </a:xfrm>
            <a:custGeom>
              <a:avLst/>
              <a:gdLst/>
              <a:ahLst/>
              <a:cxnLst/>
              <a:rect l="l" t="t" r="r" b="b"/>
              <a:pathLst>
                <a:path w="9408" h="19473" extrusionOk="0">
                  <a:moveTo>
                    <a:pt x="12" y="0"/>
                  </a:moveTo>
                  <a:cubicBezTo>
                    <a:pt x="12" y="33"/>
                    <a:pt x="1" y="55"/>
                    <a:pt x="12" y="77"/>
                  </a:cubicBezTo>
                  <a:cubicBezTo>
                    <a:pt x="12" y="132"/>
                    <a:pt x="34" y="176"/>
                    <a:pt x="56" y="220"/>
                  </a:cubicBezTo>
                  <a:cubicBezTo>
                    <a:pt x="483" y="1184"/>
                    <a:pt x="955" y="2116"/>
                    <a:pt x="1437" y="3037"/>
                  </a:cubicBezTo>
                  <a:lnTo>
                    <a:pt x="1437" y="2927"/>
                  </a:lnTo>
                  <a:cubicBezTo>
                    <a:pt x="955" y="2006"/>
                    <a:pt x="483" y="1075"/>
                    <a:pt x="56" y="110"/>
                  </a:cubicBezTo>
                  <a:cubicBezTo>
                    <a:pt x="34" y="77"/>
                    <a:pt x="23" y="33"/>
                    <a:pt x="12" y="0"/>
                  </a:cubicBezTo>
                  <a:close/>
                  <a:moveTo>
                    <a:pt x="5614" y="11468"/>
                  </a:moveTo>
                  <a:lnTo>
                    <a:pt x="5614" y="11578"/>
                  </a:lnTo>
                  <a:cubicBezTo>
                    <a:pt x="5680" y="11710"/>
                    <a:pt x="5735" y="11841"/>
                    <a:pt x="5801" y="11973"/>
                  </a:cubicBezTo>
                  <a:cubicBezTo>
                    <a:pt x="6744" y="13968"/>
                    <a:pt x="7687" y="15952"/>
                    <a:pt x="8630" y="17937"/>
                  </a:cubicBezTo>
                  <a:cubicBezTo>
                    <a:pt x="8871" y="18452"/>
                    <a:pt x="9112" y="18956"/>
                    <a:pt x="9353" y="19472"/>
                  </a:cubicBezTo>
                  <a:lnTo>
                    <a:pt x="9408" y="19472"/>
                  </a:lnTo>
                  <a:cubicBezTo>
                    <a:pt x="9156" y="18924"/>
                    <a:pt x="8893" y="18376"/>
                    <a:pt x="8630" y="17827"/>
                  </a:cubicBezTo>
                  <a:cubicBezTo>
                    <a:pt x="7687" y="15832"/>
                    <a:pt x="6744" y="13847"/>
                    <a:pt x="5801" y="11863"/>
                  </a:cubicBezTo>
                  <a:cubicBezTo>
                    <a:pt x="5735" y="11732"/>
                    <a:pt x="5680" y="11600"/>
                    <a:pt x="5614" y="11468"/>
                  </a:cubicBezTo>
                  <a:close/>
                </a:path>
              </a:pathLst>
            </a:custGeom>
            <a:solidFill>
              <a:srgbClr val="568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4574;p103">
              <a:extLst>
                <a:ext uri="{FF2B5EF4-FFF2-40B4-BE49-F238E27FC236}">
                  <a16:creationId xmlns:a16="http://schemas.microsoft.com/office/drawing/2014/main" id="{EF80E3BB-51C2-5C4B-1101-31E4F29FE57A}"/>
                </a:ext>
              </a:extLst>
            </p:cNvPr>
            <p:cNvSpPr/>
            <p:nvPr/>
          </p:nvSpPr>
          <p:spPr>
            <a:xfrm>
              <a:off x="842249" y="3221897"/>
              <a:ext cx="65051" cy="134712"/>
            </a:xfrm>
            <a:custGeom>
              <a:avLst/>
              <a:gdLst/>
              <a:ahLst/>
              <a:cxnLst/>
              <a:rect l="l" t="t" r="r" b="b"/>
              <a:pathLst>
                <a:path w="4178" h="8652" extrusionOk="0">
                  <a:moveTo>
                    <a:pt x="0" y="0"/>
                  </a:moveTo>
                  <a:lnTo>
                    <a:pt x="0" y="110"/>
                  </a:lnTo>
                  <a:cubicBezTo>
                    <a:pt x="603" y="1283"/>
                    <a:pt x="1239" y="2446"/>
                    <a:pt x="1831" y="3630"/>
                  </a:cubicBezTo>
                  <a:cubicBezTo>
                    <a:pt x="2610" y="5307"/>
                    <a:pt x="3388" y="6985"/>
                    <a:pt x="4177" y="8651"/>
                  </a:cubicBezTo>
                  <a:lnTo>
                    <a:pt x="4177" y="8541"/>
                  </a:lnTo>
                  <a:cubicBezTo>
                    <a:pt x="3388" y="6864"/>
                    <a:pt x="2610" y="5197"/>
                    <a:pt x="1831" y="3520"/>
                  </a:cubicBezTo>
                  <a:cubicBezTo>
                    <a:pt x="1239" y="2325"/>
                    <a:pt x="603" y="117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4575;p103">
              <a:extLst>
                <a:ext uri="{FF2B5EF4-FFF2-40B4-BE49-F238E27FC236}">
                  <a16:creationId xmlns:a16="http://schemas.microsoft.com/office/drawing/2014/main" id="{F20A67A4-C5BE-9E04-522A-F746B3952AF9}"/>
                </a:ext>
              </a:extLst>
            </p:cNvPr>
            <p:cNvSpPr/>
            <p:nvPr/>
          </p:nvSpPr>
          <p:spPr>
            <a:xfrm>
              <a:off x="968911" y="3486323"/>
              <a:ext cx="58061" cy="54464"/>
            </a:xfrm>
            <a:custGeom>
              <a:avLst/>
              <a:gdLst/>
              <a:ahLst/>
              <a:cxnLst/>
              <a:rect l="l" t="t" r="r" b="b"/>
              <a:pathLst>
                <a:path w="3729" h="3498" extrusionOk="0">
                  <a:moveTo>
                    <a:pt x="55" y="1"/>
                  </a:moveTo>
                  <a:cubicBezTo>
                    <a:pt x="33" y="1"/>
                    <a:pt x="23" y="11"/>
                    <a:pt x="1" y="11"/>
                  </a:cubicBezTo>
                  <a:cubicBezTo>
                    <a:pt x="176" y="373"/>
                    <a:pt x="340" y="735"/>
                    <a:pt x="515" y="1097"/>
                  </a:cubicBezTo>
                  <a:cubicBezTo>
                    <a:pt x="812" y="1711"/>
                    <a:pt x="1151" y="3049"/>
                    <a:pt x="1809" y="3388"/>
                  </a:cubicBezTo>
                  <a:cubicBezTo>
                    <a:pt x="1941" y="3465"/>
                    <a:pt x="2084" y="3498"/>
                    <a:pt x="2226" y="3498"/>
                  </a:cubicBezTo>
                  <a:cubicBezTo>
                    <a:pt x="2774" y="3498"/>
                    <a:pt x="3334" y="2993"/>
                    <a:pt x="3728" y="2533"/>
                  </a:cubicBezTo>
                  <a:lnTo>
                    <a:pt x="3695" y="2467"/>
                  </a:lnTo>
                  <a:cubicBezTo>
                    <a:pt x="3300" y="2917"/>
                    <a:pt x="2752" y="3377"/>
                    <a:pt x="2226" y="3377"/>
                  </a:cubicBezTo>
                  <a:cubicBezTo>
                    <a:pt x="2084" y="3377"/>
                    <a:pt x="1941" y="3344"/>
                    <a:pt x="1809" y="3278"/>
                  </a:cubicBezTo>
                  <a:cubicBezTo>
                    <a:pt x="1151" y="2927"/>
                    <a:pt x="812" y="1601"/>
                    <a:pt x="515" y="976"/>
                  </a:cubicBezTo>
                  <a:cubicBezTo>
                    <a:pt x="362" y="658"/>
                    <a:pt x="208" y="329"/>
                    <a:pt x="55" y="1"/>
                  </a:cubicBezTo>
                  <a:close/>
                </a:path>
              </a:pathLst>
            </a:custGeom>
            <a:solidFill>
              <a:srgbClr val="617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576;p103">
              <a:extLst>
                <a:ext uri="{FF2B5EF4-FFF2-40B4-BE49-F238E27FC236}">
                  <a16:creationId xmlns:a16="http://schemas.microsoft.com/office/drawing/2014/main" id="{B81A96A4-A12E-A3B5-D40C-F192AD01C202}"/>
                </a:ext>
              </a:extLst>
            </p:cNvPr>
            <p:cNvSpPr/>
            <p:nvPr/>
          </p:nvSpPr>
          <p:spPr>
            <a:xfrm>
              <a:off x="999973" y="3316298"/>
              <a:ext cx="14029" cy="4110"/>
            </a:xfrm>
            <a:custGeom>
              <a:avLst/>
              <a:gdLst/>
              <a:ahLst/>
              <a:cxnLst/>
              <a:rect l="l" t="t" r="r" b="b"/>
              <a:pathLst>
                <a:path w="901" h="264" extrusionOk="0">
                  <a:moveTo>
                    <a:pt x="856" y="1"/>
                  </a:moveTo>
                  <a:cubicBezTo>
                    <a:pt x="582" y="66"/>
                    <a:pt x="308" y="132"/>
                    <a:pt x="1" y="154"/>
                  </a:cubicBezTo>
                  <a:cubicBezTo>
                    <a:pt x="198" y="230"/>
                    <a:pt x="384" y="264"/>
                    <a:pt x="582" y="264"/>
                  </a:cubicBezTo>
                  <a:cubicBezTo>
                    <a:pt x="691" y="264"/>
                    <a:pt x="790" y="252"/>
                    <a:pt x="900" y="230"/>
                  </a:cubicBezTo>
                  <a:cubicBezTo>
                    <a:pt x="878" y="154"/>
                    <a:pt x="867" y="77"/>
                    <a:pt x="8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577;p103">
              <a:extLst>
                <a:ext uri="{FF2B5EF4-FFF2-40B4-BE49-F238E27FC236}">
                  <a16:creationId xmlns:a16="http://schemas.microsoft.com/office/drawing/2014/main" id="{8CA1165D-B7D6-28DB-4AB6-B695E8B1A380}"/>
                </a:ext>
              </a:extLst>
            </p:cNvPr>
            <p:cNvSpPr/>
            <p:nvPr/>
          </p:nvSpPr>
          <p:spPr>
            <a:xfrm>
              <a:off x="1070131" y="3478289"/>
              <a:ext cx="2756" cy="358"/>
            </a:xfrm>
            <a:custGeom>
              <a:avLst/>
              <a:gdLst/>
              <a:ahLst/>
              <a:cxnLst/>
              <a:rect l="l" t="t" r="r" b="b"/>
              <a:pathLst>
                <a:path w="177" h="23" extrusionOk="0">
                  <a:moveTo>
                    <a:pt x="176" y="1"/>
                  </a:moveTo>
                  <a:cubicBezTo>
                    <a:pt x="132" y="1"/>
                    <a:pt x="78" y="1"/>
                    <a:pt x="23" y="12"/>
                  </a:cubicBezTo>
                  <a:cubicBezTo>
                    <a:pt x="12" y="12"/>
                    <a:pt x="12" y="12"/>
                    <a:pt x="1" y="23"/>
                  </a:cubicBezTo>
                  <a:cubicBezTo>
                    <a:pt x="56" y="12"/>
                    <a:pt x="110" y="12"/>
                    <a:pt x="166" y="12"/>
                  </a:cubicBezTo>
                  <a:cubicBezTo>
                    <a:pt x="166" y="1"/>
                    <a:pt x="176" y="1"/>
                    <a:pt x="176" y="1"/>
                  </a:cubicBezTo>
                  <a:close/>
                </a:path>
              </a:pathLst>
            </a:custGeom>
            <a:solidFill>
              <a:srgbClr val="6E8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578;p103">
              <a:extLst>
                <a:ext uri="{FF2B5EF4-FFF2-40B4-BE49-F238E27FC236}">
                  <a16:creationId xmlns:a16="http://schemas.microsoft.com/office/drawing/2014/main" id="{114234E2-EAEE-50BC-7D3E-CE6396EDC429}"/>
                </a:ext>
              </a:extLst>
            </p:cNvPr>
            <p:cNvSpPr/>
            <p:nvPr/>
          </p:nvSpPr>
          <p:spPr>
            <a:xfrm>
              <a:off x="1070474" y="3475735"/>
              <a:ext cx="5652" cy="2756"/>
            </a:xfrm>
            <a:custGeom>
              <a:avLst/>
              <a:gdLst/>
              <a:ahLst/>
              <a:cxnLst/>
              <a:rect l="l" t="t" r="r" b="b"/>
              <a:pathLst>
                <a:path w="363" h="177" extrusionOk="0">
                  <a:moveTo>
                    <a:pt x="363" y="1"/>
                  </a:moveTo>
                  <a:cubicBezTo>
                    <a:pt x="308" y="11"/>
                    <a:pt x="253" y="11"/>
                    <a:pt x="198" y="11"/>
                  </a:cubicBezTo>
                  <a:lnTo>
                    <a:pt x="1" y="176"/>
                  </a:lnTo>
                  <a:cubicBezTo>
                    <a:pt x="56" y="165"/>
                    <a:pt x="110" y="165"/>
                    <a:pt x="154" y="165"/>
                  </a:cubicBezTo>
                  <a:cubicBezTo>
                    <a:pt x="220" y="110"/>
                    <a:pt x="297" y="55"/>
                    <a:pt x="363" y="1"/>
                  </a:cubicBezTo>
                  <a:close/>
                </a:path>
              </a:pathLst>
            </a:custGeom>
            <a:solidFill>
              <a:srgbClr val="5F8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579;p103">
              <a:extLst>
                <a:ext uri="{FF2B5EF4-FFF2-40B4-BE49-F238E27FC236}">
                  <a16:creationId xmlns:a16="http://schemas.microsoft.com/office/drawing/2014/main" id="{8BCAFFFA-F1E7-9EE9-E572-3E96C9E791FC}"/>
                </a:ext>
              </a:extLst>
            </p:cNvPr>
            <p:cNvSpPr/>
            <p:nvPr/>
          </p:nvSpPr>
          <p:spPr>
            <a:xfrm>
              <a:off x="1073541" y="3457472"/>
              <a:ext cx="24102" cy="18450"/>
            </a:xfrm>
            <a:custGeom>
              <a:avLst/>
              <a:gdLst/>
              <a:ahLst/>
              <a:cxnLst/>
              <a:rect l="l" t="t" r="r" b="b"/>
              <a:pathLst>
                <a:path w="1548" h="1185" extrusionOk="0">
                  <a:moveTo>
                    <a:pt x="1482" y="0"/>
                  </a:moveTo>
                  <a:cubicBezTo>
                    <a:pt x="988" y="406"/>
                    <a:pt x="495" y="801"/>
                    <a:pt x="1" y="1184"/>
                  </a:cubicBezTo>
                  <a:cubicBezTo>
                    <a:pt x="56" y="1184"/>
                    <a:pt x="111" y="1184"/>
                    <a:pt x="166" y="1174"/>
                  </a:cubicBezTo>
                  <a:cubicBezTo>
                    <a:pt x="626" y="812"/>
                    <a:pt x="1087" y="439"/>
                    <a:pt x="1547" y="66"/>
                  </a:cubicBezTo>
                  <a:lnTo>
                    <a:pt x="1482" y="0"/>
                  </a:lnTo>
                  <a:close/>
                </a:path>
              </a:pathLst>
            </a:custGeom>
            <a:solidFill>
              <a:srgbClr val="568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580;p103">
              <a:extLst>
                <a:ext uri="{FF2B5EF4-FFF2-40B4-BE49-F238E27FC236}">
                  <a16:creationId xmlns:a16="http://schemas.microsoft.com/office/drawing/2014/main" id="{602AEEC0-6EE5-A2B5-746E-D1765734AB35}"/>
                </a:ext>
              </a:extLst>
            </p:cNvPr>
            <p:cNvSpPr/>
            <p:nvPr/>
          </p:nvSpPr>
          <p:spPr>
            <a:xfrm>
              <a:off x="1022331" y="3478475"/>
              <a:ext cx="50385" cy="37726"/>
            </a:xfrm>
            <a:custGeom>
              <a:avLst/>
              <a:gdLst/>
              <a:ahLst/>
              <a:cxnLst/>
              <a:rect l="l" t="t" r="r" b="b"/>
              <a:pathLst>
                <a:path w="3236" h="2423" extrusionOk="0">
                  <a:moveTo>
                    <a:pt x="3236" y="0"/>
                  </a:moveTo>
                  <a:cubicBezTo>
                    <a:pt x="3180" y="0"/>
                    <a:pt x="3126" y="0"/>
                    <a:pt x="3071" y="11"/>
                  </a:cubicBezTo>
                  <a:cubicBezTo>
                    <a:pt x="2062" y="800"/>
                    <a:pt x="1043" y="1579"/>
                    <a:pt x="1" y="2335"/>
                  </a:cubicBezTo>
                  <a:cubicBezTo>
                    <a:pt x="23" y="2368"/>
                    <a:pt x="34" y="2390"/>
                    <a:pt x="45" y="2423"/>
                  </a:cubicBezTo>
                  <a:cubicBezTo>
                    <a:pt x="1119" y="1633"/>
                    <a:pt x="2183" y="822"/>
                    <a:pt x="3236" y="0"/>
                  </a:cubicBezTo>
                  <a:close/>
                </a:path>
              </a:pathLst>
            </a:custGeom>
            <a:solidFill>
              <a:srgbClr val="617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581;p103">
              <a:extLst>
                <a:ext uri="{FF2B5EF4-FFF2-40B4-BE49-F238E27FC236}">
                  <a16:creationId xmlns:a16="http://schemas.microsoft.com/office/drawing/2014/main" id="{D80E6155-D88E-CB33-CE8F-35C6CA64F10A}"/>
                </a:ext>
              </a:extLst>
            </p:cNvPr>
            <p:cNvSpPr/>
            <p:nvPr/>
          </p:nvSpPr>
          <p:spPr>
            <a:xfrm>
              <a:off x="937163" y="3225136"/>
              <a:ext cx="14698" cy="23402"/>
            </a:xfrm>
            <a:custGeom>
              <a:avLst/>
              <a:gdLst/>
              <a:ahLst/>
              <a:cxnLst/>
              <a:rect l="l" t="t" r="r" b="b"/>
              <a:pathLst>
                <a:path w="944" h="1503" extrusionOk="0">
                  <a:moveTo>
                    <a:pt x="0" y="1"/>
                  </a:moveTo>
                  <a:cubicBezTo>
                    <a:pt x="117" y="171"/>
                    <a:pt x="231" y="342"/>
                    <a:pt x="344" y="513"/>
                  </a:cubicBezTo>
                  <a:lnTo>
                    <a:pt x="344" y="513"/>
                  </a:lnTo>
                  <a:cubicBezTo>
                    <a:pt x="233" y="340"/>
                    <a:pt x="119" y="169"/>
                    <a:pt x="0" y="1"/>
                  </a:cubicBezTo>
                  <a:close/>
                  <a:moveTo>
                    <a:pt x="344" y="513"/>
                  </a:moveTo>
                  <a:lnTo>
                    <a:pt x="344" y="513"/>
                  </a:lnTo>
                  <a:cubicBezTo>
                    <a:pt x="553" y="836"/>
                    <a:pt x="750" y="1167"/>
                    <a:pt x="943" y="1503"/>
                  </a:cubicBezTo>
                  <a:lnTo>
                    <a:pt x="943" y="1459"/>
                  </a:lnTo>
                  <a:cubicBezTo>
                    <a:pt x="752" y="1140"/>
                    <a:pt x="551" y="826"/>
                    <a:pt x="344" y="513"/>
                  </a:cubicBezTo>
                  <a:close/>
                </a:path>
              </a:pathLst>
            </a:custGeom>
            <a:solidFill>
              <a:srgbClr val="487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582;p103">
              <a:extLst>
                <a:ext uri="{FF2B5EF4-FFF2-40B4-BE49-F238E27FC236}">
                  <a16:creationId xmlns:a16="http://schemas.microsoft.com/office/drawing/2014/main" id="{AACDDD66-25BB-493B-41C4-035AB685AC3D}"/>
                </a:ext>
              </a:extLst>
            </p:cNvPr>
            <p:cNvSpPr/>
            <p:nvPr/>
          </p:nvSpPr>
          <p:spPr>
            <a:xfrm>
              <a:off x="851964" y="3170516"/>
              <a:ext cx="37415" cy="7349"/>
            </a:xfrm>
            <a:custGeom>
              <a:avLst/>
              <a:gdLst/>
              <a:ahLst/>
              <a:cxnLst/>
              <a:rect l="l" t="t" r="r" b="b"/>
              <a:pathLst>
                <a:path w="2403" h="472" extrusionOk="0">
                  <a:moveTo>
                    <a:pt x="736" y="1"/>
                  </a:moveTo>
                  <a:cubicBezTo>
                    <a:pt x="483" y="1"/>
                    <a:pt x="242" y="33"/>
                    <a:pt x="1" y="99"/>
                  </a:cubicBezTo>
                  <a:cubicBezTo>
                    <a:pt x="264" y="44"/>
                    <a:pt x="517" y="22"/>
                    <a:pt x="758" y="22"/>
                  </a:cubicBezTo>
                  <a:cubicBezTo>
                    <a:pt x="1317" y="22"/>
                    <a:pt x="1854" y="165"/>
                    <a:pt x="2402" y="472"/>
                  </a:cubicBezTo>
                  <a:cubicBezTo>
                    <a:pt x="1865" y="165"/>
                    <a:pt x="1295" y="1"/>
                    <a:pt x="736" y="1"/>
                  </a:cubicBezTo>
                  <a:close/>
                </a:path>
              </a:pathLst>
            </a:custGeom>
            <a:solidFill>
              <a:srgbClr val="403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583;p103">
              <a:extLst>
                <a:ext uri="{FF2B5EF4-FFF2-40B4-BE49-F238E27FC236}">
                  <a16:creationId xmlns:a16="http://schemas.microsoft.com/office/drawing/2014/main" id="{E5F1C72D-5558-5AA7-F9CF-496477A983AC}"/>
                </a:ext>
              </a:extLst>
            </p:cNvPr>
            <p:cNvSpPr/>
            <p:nvPr/>
          </p:nvSpPr>
          <p:spPr>
            <a:xfrm>
              <a:off x="951846" y="3247837"/>
              <a:ext cx="12129" cy="22390"/>
            </a:xfrm>
            <a:custGeom>
              <a:avLst/>
              <a:gdLst/>
              <a:ahLst/>
              <a:cxnLst/>
              <a:rect l="l" t="t" r="r" b="b"/>
              <a:pathLst>
                <a:path w="779" h="1438" extrusionOk="0">
                  <a:moveTo>
                    <a:pt x="0" y="1"/>
                  </a:moveTo>
                  <a:lnTo>
                    <a:pt x="0" y="45"/>
                  </a:lnTo>
                  <a:cubicBezTo>
                    <a:pt x="263" y="505"/>
                    <a:pt x="515" y="966"/>
                    <a:pt x="768" y="1437"/>
                  </a:cubicBezTo>
                  <a:lnTo>
                    <a:pt x="778" y="1437"/>
                  </a:lnTo>
                  <a:cubicBezTo>
                    <a:pt x="537" y="955"/>
                    <a:pt x="274" y="473"/>
                    <a:pt x="0" y="1"/>
                  </a:cubicBezTo>
                  <a:close/>
                </a:path>
              </a:pathLst>
            </a:custGeom>
            <a:solidFill>
              <a:srgbClr val="403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0" name="Google Shape;4584;p103">
              <a:extLst>
                <a:ext uri="{FF2B5EF4-FFF2-40B4-BE49-F238E27FC236}">
                  <a16:creationId xmlns:a16="http://schemas.microsoft.com/office/drawing/2014/main" id="{E5661045-A5AF-9882-42FE-D2FE1C5AE0F0}"/>
                </a:ext>
              </a:extLst>
            </p:cNvPr>
            <p:cNvGrpSpPr/>
            <p:nvPr/>
          </p:nvGrpSpPr>
          <p:grpSpPr>
            <a:xfrm>
              <a:off x="819874" y="3162155"/>
              <a:ext cx="296204" cy="376872"/>
              <a:chOff x="819874" y="3162155"/>
              <a:chExt cx="296204" cy="376872"/>
            </a:xfrm>
          </p:grpSpPr>
          <p:sp>
            <p:nvSpPr>
              <p:cNvPr id="1315" name="Google Shape;4585;p103">
                <a:extLst>
                  <a:ext uri="{FF2B5EF4-FFF2-40B4-BE49-F238E27FC236}">
                    <a16:creationId xmlns:a16="http://schemas.microsoft.com/office/drawing/2014/main" id="{DD46AC07-52E3-6E75-1D04-512DD52DCD54}"/>
                  </a:ext>
                </a:extLst>
              </p:cNvPr>
              <p:cNvSpPr/>
              <p:nvPr/>
            </p:nvSpPr>
            <p:spPr>
              <a:xfrm>
                <a:off x="819874" y="3162155"/>
                <a:ext cx="296204" cy="376872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24205" extrusionOk="0">
                    <a:moveTo>
                      <a:pt x="1002" y="0"/>
                    </a:moveTo>
                    <a:cubicBezTo>
                      <a:pt x="939" y="0"/>
                      <a:pt x="876" y="7"/>
                      <a:pt x="812" y="22"/>
                    </a:cubicBezTo>
                    <a:cubicBezTo>
                      <a:pt x="483" y="110"/>
                      <a:pt x="209" y="362"/>
                      <a:pt x="67" y="669"/>
                    </a:cubicBezTo>
                    <a:cubicBezTo>
                      <a:pt x="34" y="735"/>
                      <a:pt x="1" y="801"/>
                      <a:pt x="12" y="877"/>
                    </a:cubicBezTo>
                    <a:cubicBezTo>
                      <a:pt x="12" y="921"/>
                      <a:pt x="34" y="976"/>
                      <a:pt x="56" y="1020"/>
                    </a:cubicBezTo>
                    <a:cubicBezTo>
                      <a:pt x="1021" y="3201"/>
                      <a:pt x="2205" y="5230"/>
                      <a:pt x="3268" y="7357"/>
                    </a:cubicBezTo>
                    <a:cubicBezTo>
                      <a:pt x="4113" y="9166"/>
                      <a:pt x="4946" y="10964"/>
                      <a:pt x="5801" y="12773"/>
                    </a:cubicBezTo>
                    <a:cubicBezTo>
                      <a:pt x="6744" y="14757"/>
                      <a:pt x="7687" y="16742"/>
                      <a:pt x="8630" y="18737"/>
                    </a:cubicBezTo>
                    <a:cubicBezTo>
                      <a:pt x="9123" y="19757"/>
                      <a:pt x="9605" y="20777"/>
                      <a:pt x="10087" y="21796"/>
                    </a:cubicBezTo>
                    <a:cubicBezTo>
                      <a:pt x="10384" y="22421"/>
                      <a:pt x="10723" y="23747"/>
                      <a:pt x="11381" y="24098"/>
                    </a:cubicBezTo>
                    <a:cubicBezTo>
                      <a:pt x="11517" y="24172"/>
                      <a:pt x="11657" y="24204"/>
                      <a:pt x="11797" y="24204"/>
                    </a:cubicBezTo>
                    <a:cubicBezTo>
                      <a:pt x="12347" y="24204"/>
                      <a:pt x="12907" y="23706"/>
                      <a:pt x="13300" y="23243"/>
                    </a:cubicBezTo>
                    <a:lnTo>
                      <a:pt x="13004" y="22651"/>
                    </a:lnTo>
                    <a:cubicBezTo>
                      <a:pt x="15065" y="21149"/>
                      <a:pt x="17072" y="19571"/>
                      <a:pt x="19023" y="17937"/>
                    </a:cubicBezTo>
                    <a:cubicBezTo>
                      <a:pt x="17006" y="15558"/>
                      <a:pt x="16063" y="12620"/>
                      <a:pt x="14670" y="9867"/>
                    </a:cubicBezTo>
                    <a:cubicBezTo>
                      <a:pt x="14626" y="9780"/>
                      <a:pt x="14572" y="9681"/>
                      <a:pt x="14484" y="9626"/>
                    </a:cubicBezTo>
                    <a:cubicBezTo>
                      <a:pt x="14441" y="9609"/>
                      <a:pt x="14395" y="9602"/>
                      <a:pt x="14348" y="9602"/>
                    </a:cubicBezTo>
                    <a:cubicBezTo>
                      <a:pt x="14278" y="9602"/>
                      <a:pt x="14206" y="9617"/>
                      <a:pt x="14134" y="9637"/>
                    </a:cubicBezTo>
                    <a:cubicBezTo>
                      <a:pt x="13484" y="9823"/>
                      <a:pt x="12809" y="10158"/>
                      <a:pt x="12152" y="10158"/>
                    </a:cubicBezTo>
                    <a:cubicBezTo>
                      <a:pt x="11956" y="10158"/>
                      <a:pt x="11760" y="10127"/>
                      <a:pt x="11568" y="10054"/>
                    </a:cubicBezTo>
                    <a:cubicBezTo>
                      <a:pt x="11042" y="9857"/>
                      <a:pt x="10679" y="9363"/>
                      <a:pt x="10372" y="8881"/>
                    </a:cubicBezTo>
                    <a:cubicBezTo>
                      <a:pt x="9375" y="7302"/>
                      <a:pt x="8596" y="5591"/>
                      <a:pt x="7533" y="4046"/>
                    </a:cubicBezTo>
                    <a:cubicBezTo>
                      <a:pt x="6864" y="3070"/>
                      <a:pt x="5735" y="1722"/>
                      <a:pt x="4463" y="1009"/>
                    </a:cubicBezTo>
                    <a:cubicBezTo>
                      <a:pt x="3911" y="703"/>
                      <a:pt x="3373" y="557"/>
                      <a:pt x="2808" y="557"/>
                    </a:cubicBezTo>
                    <a:cubicBezTo>
                      <a:pt x="2521" y="557"/>
                      <a:pt x="2227" y="595"/>
                      <a:pt x="1920" y="669"/>
                    </a:cubicBezTo>
                    <a:cubicBezTo>
                      <a:pt x="1787" y="290"/>
                      <a:pt x="1408" y="0"/>
                      <a:pt x="1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4586;p103">
                <a:extLst>
                  <a:ext uri="{FF2B5EF4-FFF2-40B4-BE49-F238E27FC236}">
                    <a16:creationId xmlns:a16="http://schemas.microsoft.com/office/drawing/2014/main" id="{A0DB0EE7-0F66-2C2B-B9A8-275C2C24A1AC}"/>
                  </a:ext>
                </a:extLst>
              </p:cNvPr>
              <p:cNvSpPr/>
              <p:nvPr/>
            </p:nvSpPr>
            <p:spPr>
              <a:xfrm>
                <a:off x="820061" y="3163852"/>
                <a:ext cx="276554" cy="375066"/>
              </a:xfrm>
              <a:custGeom>
                <a:avLst/>
                <a:gdLst/>
                <a:ahLst/>
                <a:cxnLst/>
                <a:rect l="l" t="t" r="r" b="b"/>
                <a:pathLst>
                  <a:path w="17762" h="24089" extrusionOk="0">
                    <a:moveTo>
                      <a:pt x="1019" y="1"/>
                    </a:moveTo>
                    <a:cubicBezTo>
                      <a:pt x="954" y="1"/>
                      <a:pt x="877" y="12"/>
                      <a:pt x="800" y="34"/>
                    </a:cubicBezTo>
                    <a:cubicBezTo>
                      <a:pt x="471" y="110"/>
                      <a:pt x="197" y="373"/>
                      <a:pt x="55" y="670"/>
                    </a:cubicBezTo>
                    <a:cubicBezTo>
                      <a:pt x="33" y="714"/>
                      <a:pt x="11" y="757"/>
                      <a:pt x="0" y="801"/>
                    </a:cubicBezTo>
                    <a:cubicBezTo>
                      <a:pt x="11" y="834"/>
                      <a:pt x="22" y="878"/>
                      <a:pt x="44" y="911"/>
                    </a:cubicBezTo>
                    <a:cubicBezTo>
                      <a:pt x="471" y="1876"/>
                      <a:pt x="943" y="2807"/>
                      <a:pt x="1425" y="3728"/>
                    </a:cubicBezTo>
                    <a:cubicBezTo>
                      <a:pt x="2028" y="4902"/>
                      <a:pt x="2664" y="6053"/>
                      <a:pt x="3256" y="7248"/>
                    </a:cubicBezTo>
                    <a:cubicBezTo>
                      <a:pt x="4035" y="8925"/>
                      <a:pt x="4813" y="10592"/>
                      <a:pt x="5602" y="12269"/>
                    </a:cubicBezTo>
                    <a:cubicBezTo>
                      <a:pt x="5668" y="12401"/>
                      <a:pt x="5723" y="12533"/>
                      <a:pt x="5789" y="12664"/>
                    </a:cubicBezTo>
                    <a:cubicBezTo>
                      <a:pt x="6732" y="14648"/>
                      <a:pt x="7675" y="16633"/>
                      <a:pt x="8618" y="18628"/>
                    </a:cubicBezTo>
                    <a:cubicBezTo>
                      <a:pt x="8881" y="19177"/>
                      <a:pt x="9144" y="19725"/>
                      <a:pt x="9396" y="20273"/>
                    </a:cubicBezTo>
                    <a:cubicBezTo>
                      <a:pt x="9429" y="20317"/>
                      <a:pt x="9451" y="20361"/>
                      <a:pt x="9473" y="20415"/>
                    </a:cubicBezTo>
                    <a:cubicBezTo>
                      <a:pt x="9517" y="20514"/>
                      <a:pt x="9561" y="20612"/>
                      <a:pt x="9615" y="20712"/>
                    </a:cubicBezTo>
                    <a:cubicBezTo>
                      <a:pt x="9768" y="21040"/>
                      <a:pt x="9922" y="21369"/>
                      <a:pt x="10075" y="21687"/>
                    </a:cubicBezTo>
                    <a:cubicBezTo>
                      <a:pt x="10372" y="22312"/>
                      <a:pt x="10711" y="23638"/>
                      <a:pt x="11369" y="23989"/>
                    </a:cubicBezTo>
                    <a:cubicBezTo>
                      <a:pt x="11501" y="24055"/>
                      <a:pt x="11644" y="24088"/>
                      <a:pt x="11786" y="24088"/>
                    </a:cubicBezTo>
                    <a:cubicBezTo>
                      <a:pt x="12312" y="24088"/>
                      <a:pt x="12860" y="23628"/>
                      <a:pt x="13255" y="23178"/>
                    </a:cubicBezTo>
                    <a:cubicBezTo>
                      <a:pt x="13167" y="23003"/>
                      <a:pt x="13080" y="22827"/>
                      <a:pt x="12992" y="22663"/>
                    </a:cubicBezTo>
                    <a:cubicBezTo>
                      <a:pt x="13014" y="22652"/>
                      <a:pt x="13025" y="22641"/>
                      <a:pt x="13036" y="22630"/>
                    </a:cubicBezTo>
                    <a:cubicBezTo>
                      <a:pt x="13025" y="22597"/>
                      <a:pt x="13014" y="22575"/>
                      <a:pt x="12992" y="22542"/>
                    </a:cubicBezTo>
                    <a:cubicBezTo>
                      <a:pt x="14034" y="21786"/>
                      <a:pt x="15053" y="21007"/>
                      <a:pt x="16062" y="20218"/>
                    </a:cubicBezTo>
                    <a:cubicBezTo>
                      <a:pt x="16073" y="20207"/>
                      <a:pt x="16073" y="20207"/>
                      <a:pt x="16084" y="20207"/>
                    </a:cubicBezTo>
                    <a:lnTo>
                      <a:pt x="16281" y="20042"/>
                    </a:lnTo>
                    <a:cubicBezTo>
                      <a:pt x="16775" y="19659"/>
                      <a:pt x="17268" y="19264"/>
                      <a:pt x="17762" y="18858"/>
                    </a:cubicBezTo>
                    <a:cubicBezTo>
                      <a:pt x="17597" y="18716"/>
                      <a:pt x="17433" y="18563"/>
                      <a:pt x="17257" y="18398"/>
                    </a:cubicBezTo>
                    <a:cubicBezTo>
                      <a:pt x="16763" y="17971"/>
                      <a:pt x="16292" y="17510"/>
                      <a:pt x="15864" y="17016"/>
                    </a:cubicBezTo>
                    <a:cubicBezTo>
                      <a:pt x="15601" y="16743"/>
                      <a:pt x="15415" y="16545"/>
                      <a:pt x="15360" y="16468"/>
                    </a:cubicBezTo>
                    <a:cubicBezTo>
                      <a:pt x="15262" y="16337"/>
                      <a:pt x="15163" y="16183"/>
                      <a:pt x="15075" y="16041"/>
                    </a:cubicBezTo>
                    <a:cubicBezTo>
                      <a:pt x="13759" y="14265"/>
                      <a:pt x="12850" y="12192"/>
                      <a:pt x="12455" y="10021"/>
                    </a:cubicBezTo>
                    <a:cubicBezTo>
                      <a:pt x="12345" y="10043"/>
                      <a:pt x="12246" y="10055"/>
                      <a:pt x="12137" y="10055"/>
                    </a:cubicBezTo>
                    <a:cubicBezTo>
                      <a:pt x="11939" y="10055"/>
                      <a:pt x="11753" y="10021"/>
                      <a:pt x="11556" y="9945"/>
                    </a:cubicBezTo>
                    <a:cubicBezTo>
                      <a:pt x="11490" y="9945"/>
                      <a:pt x="11413" y="9956"/>
                      <a:pt x="11347" y="9956"/>
                    </a:cubicBezTo>
                    <a:cubicBezTo>
                      <a:pt x="11249" y="9956"/>
                      <a:pt x="11161" y="9945"/>
                      <a:pt x="11062" y="9945"/>
                    </a:cubicBezTo>
                    <a:cubicBezTo>
                      <a:pt x="11512" y="11162"/>
                      <a:pt x="11764" y="12390"/>
                      <a:pt x="11490" y="13695"/>
                    </a:cubicBezTo>
                    <a:cubicBezTo>
                      <a:pt x="11446" y="13925"/>
                      <a:pt x="11359" y="14177"/>
                      <a:pt x="11161" y="14309"/>
                    </a:cubicBezTo>
                    <a:cubicBezTo>
                      <a:pt x="11074" y="14363"/>
                      <a:pt x="10996" y="14385"/>
                      <a:pt x="10909" y="14385"/>
                    </a:cubicBezTo>
                    <a:cubicBezTo>
                      <a:pt x="10536" y="14385"/>
                      <a:pt x="10175" y="13958"/>
                      <a:pt x="9977" y="13574"/>
                    </a:cubicBezTo>
                    <a:cubicBezTo>
                      <a:pt x="8881" y="11491"/>
                      <a:pt x="7828" y="9375"/>
                      <a:pt x="6842" y="7226"/>
                    </a:cubicBezTo>
                    <a:cubicBezTo>
                      <a:pt x="6808" y="7248"/>
                      <a:pt x="6786" y="7259"/>
                      <a:pt x="6754" y="7270"/>
                    </a:cubicBezTo>
                    <a:cubicBezTo>
                      <a:pt x="5988" y="7609"/>
                      <a:pt x="5298" y="8221"/>
                      <a:pt x="5023" y="9019"/>
                    </a:cubicBezTo>
                    <a:lnTo>
                      <a:pt x="5023" y="9019"/>
                    </a:lnTo>
                    <a:cubicBezTo>
                      <a:pt x="5121" y="8712"/>
                      <a:pt x="4154" y="7312"/>
                      <a:pt x="3991" y="7007"/>
                    </a:cubicBezTo>
                    <a:cubicBezTo>
                      <a:pt x="3629" y="6283"/>
                      <a:pt x="3267" y="5570"/>
                      <a:pt x="2905" y="4858"/>
                    </a:cubicBezTo>
                    <a:cubicBezTo>
                      <a:pt x="2259" y="3608"/>
                      <a:pt x="1743" y="2292"/>
                      <a:pt x="1085" y="1075"/>
                    </a:cubicBezTo>
                    <a:cubicBezTo>
                      <a:pt x="1326" y="867"/>
                      <a:pt x="1579" y="702"/>
                      <a:pt x="1842" y="604"/>
                    </a:cubicBezTo>
                    <a:cubicBezTo>
                      <a:pt x="1557" y="385"/>
                      <a:pt x="1436" y="1"/>
                      <a:pt x="10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4587;p103">
                <a:extLst>
                  <a:ext uri="{FF2B5EF4-FFF2-40B4-BE49-F238E27FC236}">
                    <a16:creationId xmlns:a16="http://schemas.microsoft.com/office/drawing/2014/main" id="{FB288BF8-BE3E-35E1-0518-00423B018951}"/>
                  </a:ext>
                </a:extLst>
              </p:cNvPr>
              <p:cNvSpPr/>
              <p:nvPr/>
            </p:nvSpPr>
            <p:spPr>
              <a:xfrm>
                <a:off x="848741" y="3170859"/>
                <a:ext cx="115062" cy="105518"/>
              </a:xfrm>
              <a:custGeom>
                <a:avLst/>
                <a:gdLst/>
                <a:ahLst/>
                <a:cxnLst/>
                <a:rect l="l" t="t" r="r" b="b"/>
                <a:pathLst>
                  <a:path w="7390" h="6777" extrusionOk="0">
                    <a:moveTo>
                      <a:pt x="965" y="0"/>
                    </a:moveTo>
                    <a:cubicBezTo>
                      <a:pt x="724" y="0"/>
                      <a:pt x="471" y="22"/>
                      <a:pt x="208" y="77"/>
                    </a:cubicBezTo>
                    <a:cubicBezTo>
                      <a:pt x="142" y="99"/>
                      <a:pt x="76" y="121"/>
                      <a:pt x="0" y="154"/>
                    </a:cubicBezTo>
                    <a:cubicBezTo>
                      <a:pt x="54" y="186"/>
                      <a:pt x="110" y="220"/>
                      <a:pt x="175" y="252"/>
                    </a:cubicBezTo>
                    <a:cubicBezTo>
                      <a:pt x="252" y="286"/>
                      <a:pt x="329" y="296"/>
                      <a:pt x="427" y="296"/>
                    </a:cubicBezTo>
                    <a:cubicBezTo>
                      <a:pt x="493" y="296"/>
                      <a:pt x="570" y="286"/>
                      <a:pt x="646" y="274"/>
                    </a:cubicBezTo>
                    <a:cubicBezTo>
                      <a:pt x="724" y="274"/>
                      <a:pt x="800" y="264"/>
                      <a:pt x="888" y="264"/>
                    </a:cubicBezTo>
                    <a:cubicBezTo>
                      <a:pt x="1041" y="264"/>
                      <a:pt x="1206" y="286"/>
                      <a:pt x="1370" y="362"/>
                    </a:cubicBezTo>
                    <a:cubicBezTo>
                      <a:pt x="1667" y="505"/>
                      <a:pt x="1918" y="724"/>
                      <a:pt x="2149" y="987"/>
                    </a:cubicBezTo>
                    <a:cubicBezTo>
                      <a:pt x="2763" y="1677"/>
                      <a:pt x="3180" y="2686"/>
                      <a:pt x="3497" y="3421"/>
                    </a:cubicBezTo>
                    <a:cubicBezTo>
                      <a:pt x="3979" y="4550"/>
                      <a:pt x="4484" y="5668"/>
                      <a:pt x="5000" y="6776"/>
                    </a:cubicBezTo>
                    <a:cubicBezTo>
                      <a:pt x="5745" y="6469"/>
                      <a:pt x="6578" y="6381"/>
                      <a:pt x="7390" y="6381"/>
                    </a:cubicBezTo>
                    <a:cubicBezTo>
                      <a:pt x="7137" y="5910"/>
                      <a:pt x="6885" y="5449"/>
                      <a:pt x="6622" y="4989"/>
                    </a:cubicBezTo>
                    <a:cubicBezTo>
                      <a:pt x="6326" y="4474"/>
                      <a:pt x="6019" y="3969"/>
                      <a:pt x="5679" y="3487"/>
                    </a:cubicBezTo>
                    <a:cubicBezTo>
                      <a:pt x="5219" y="2818"/>
                      <a:pt x="4550" y="1974"/>
                      <a:pt x="3760" y="1283"/>
                    </a:cubicBezTo>
                    <a:cubicBezTo>
                      <a:pt x="3399" y="965"/>
                      <a:pt x="3015" y="680"/>
                      <a:pt x="2609" y="450"/>
                    </a:cubicBezTo>
                    <a:cubicBezTo>
                      <a:pt x="2061" y="143"/>
                      <a:pt x="1524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4588;p103">
                <a:extLst>
                  <a:ext uri="{FF2B5EF4-FFF2-40B4-BE49-F238E27FC236}">
                    <a16:creationId xmlns:a16="http://schemas.microsoft.com/office/drawing/2014/main" id="{5109766F-3A4C-0241-2591-2276A07A2CA9}"/>
                  </a:ext>
                </a:extLst>
              </p:cNvPr>
              <p:cNvSpPr/>
              <p:nvPr/>
            </p:nvSpPr>
            <p:spPr>
              <a:xfrm>
                <a:off x="836955" y="3173241"/>
                <a:ext cx="89636" cy="131131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8422" extrusionOk="0">
                    <a:moveTo>
                      <a:pt x="757" y="1"/>
                    </a:moveTo>
                    <a:cubicBezTo>
                      <a:pt x="494" y="99"/>
                      <a:pt x="241" y="264"/>
                      <a:pt x="0" y="472"/>
                    </a:cubicBezTo>
                    <a:cubicBezTo>
                      <a:pt x="658" y="1689"/>
                      <a:pt x="1174" y="3005"/>
                      <a:pt x="1820" y="4255"/>
                    </a:cubicBezTo>
                    <a:cubicBezTo>
                      <a:pt x="2182" y="4967"/>
                      <a:pt x="2544" y="5680"/>
                      <a:pt x="2906" y="6404"/>
                    </a:cubicBezTo>
                    <a:cubicBezTo>
                      <a:pt x="3069" y="6709"/>
                      <a:pt x="4036" y="8109"/>
                      <a:pt x="3938" y="8416"/>
                    </a:cubicBezTo>
                    <a:lnTo>
                      <a:pt x="3938" y="8416"/>
                    </a:lnTo>
                    <a:cubicBezTo>
                      <a:pt x="4213" y="7618"/>
                      <a:pt x="4903" y="7006"/>
                      <a:pt x="5669" y="6667"/>
                    </a:cubicBezTo>
                    <a:cubicBezTo>
                      <a:pt x="5701" y="6656"/>
                      <a:pt x="5723" y="6645"/>
                      <a:pt x="5757" y="6623"/>
                    </a:cubicBezTo>
                    <a:cubicBezTo>
                      <a:pt x="5241" y="5515"/>
                      <a:pt x="4736" y="4397"/>
                      <a:pt x="4254" y="3268"/>
                    </a:cubicBezTo>
                    <a:cubicBezTo>
                      <a:pt x="3937" y="2533"/>
                      <a:pt x="3520" y="1524"/>
                      <a:pt x="2906" y="834"/>
                    </a:cubicBezTo>
                    <a:cubicBezTo>
                      <a:pt x="2675" y="571"/>
                      <a:pt x="2424" y="352"/>
                      <a:pt x="2127" y="209"/>
                    </a:cubicBezTo>
                    <a:cubicBezTo>
                      <a:pt x="1963" y="133"/>
                      <a:pt x="1798" y="111"/>
                      <a:pt x="1645" y="111"/>
                    </a:cubicBezTo>
                    <a:cubicBezTo>
                      <a:pt x="1557" y="111"/>
                      <a:pt x="1481" y="121"/>
                      <a:pt x="1403" y="121"/>
                    </a:cubicBezTo>
                    <a:cubicBezTo>
                      <a:pt x="1327" y="133"/>
                      <a:pt x="1250" y="143"/>
                      <a:pt x="1184" y="143"/>
                    </a:cubicBezTo>
                    <a:cubicBezTo>
                      <a:pt x="1086" y="143"/>
                      <a:pt x="1009" y="133"/>
                      <a:pt x="932" y="99"/>
                    </a:cubicBezTo>
                    <a:cubicBezTo>
                      <a:pt x="867" y="67"/>
                      <a:pt x="811" y="33"/>
                      <a:pt x="757" y="1"/>
                    </a:cubicBezTo>
                    <a:close/>
                    <a:moveTo>
                      <a:pt x="3938" y="8416"/>
                    </a:moveTo>
                    <a:lnTo>
                      <a:pt x="3938" y="8416"/>
                    </a:lnTo>
                    <a:cubicBezTo>
                      <a:pt x="3938" y="8418"/>
                      <a:pt x="3937" y="8420"/>
                      <a:pt x="3937" y="8421"/>
                    </a:cubicBezTo>
                    <a:cubicBezTo>
                      <a:pt x="3937" y="8420"/>
                      <a:pt x="3938" y="8418"/>
                      <a:pt x="3938" y="84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1" name="Google Shape;4589;p103">
              <a:extLst>
                <a:ext uri="{FF2B5EF4-FFF2-40B4-BE49-F238E27FC236}">
                  <a16:creationId xmlns:a16="http://schemas.microsoft.com/office/drawing/2014/main" id="{C12F7697-2AD9-DC90-F063-07B6183D67DD}"/>
                </a:ext>
              </a:extLst>
            </p:cNvPr>
            <p:cNvSpPr/>
            <p:nvPr/>
          </p:nvSpPr>
          <p:spPr>
            <a:xfrm>
              <a:off x="819874" y="3161237"/>
              <a:ext cx="206411" cy="379083"/>
            </a:xfrm>
            <a:custGeom>
              <a:avLst/>
              <a:gdLst/>
              <a:ahLst/>
              <a:cxnLst/>
              <a:rect l="l" t="t" r="r" b="b"/>
              <a:pathLst>
                <a:path w="13257" h="24347" extrusionOk="0">
                  <a:moveTo>
                    <a:pt x="1059" y="0"/>
                  </a:moveTo>
                  <a:cubicBezTo>
                    <a:pt x="660" y="0"/>
                    <a:pt x="220" y="421"/>
                    <a:pt x="67" y="728"/>
                  </a:cubicBezTo>
                  <a:cubicBezTo>
                    <a:pt x="34" y="794"/>
                    <a:pt x="1" y="860"/>
                    <a:pt x="12" y="936"/>
                  </a:cubicBezTo>
                  <a:cubicBezTo>
                    <a:pt x="12" y="980"/>
                    <a:pt x="34" y="1035"/>
                    <a:pt x="56" y="1079"/>
                  </a:cubicBezTo>
                  <a:cubicBezTo>
                    <a:pt x="1021" y="3260"/>
                    <a:pt x="2205" y="5289"/>
                    <a:pt x="3268" y="7416"/>
                  </a:cubicBezTo>
                  <a:cubicBezTo>
                    <a:pt x="4113" y="9225"/>
                    <a:pt x="4946" y="11023"/>
                    <a:pt x="5801" y="12832"/>
                  </a:cubicBezTo>
                  <a:cubicBezTo>
                    <a:pt x="6744" y="14816"/>
                    <a:pt x="7687" y="16801"/>
                    <a:pt x="8630" y="18796"/>
                  </a:cubicBezTo>
                  <a:cubicBezTo>
                    <a:pt x="9123" y="19816"/>
                    <a:pt x="9605" y="20836"/>
                    <a:pt x="10087" y="21855"/>
                  </a:cubicBezTo>
                  <a:cubicBezTo>
                    <a:pt x="10318" y="22349"/>
                    <a:pt x="10526" y="22842"/>
                    <a:pt x="10745" y="23335"/>
                  </a:cubicBezTo>
                  <a:cubicBezTo>
                    <a:pt x="10844" y="23565"/>
                    <a:pt x="10954" y="23806"/>
                    <a:pt x="11118" y="24004"/>
                  </a:cubicBezTo>
                  <a:cubicBezTo>
                    <a:pt x="11311" y="24238"/>
                    <a:pt x="11551" y="24347"/>
                    <a:pt x="11808" y="24347"/>
                  </a:cubicBezTo>
                  <a:cubicBezTo>
                    <a:pt x="11962" y="24347"/>
                    <a:pt x="12121" y="24308"/>
                    <a:pt x="12280" y="24235"/>
                  </a:cubicBezTo>
                  <a:cubicBezTo>
                    <a:pt x="12686" y="24048"/>
                    <a:pt x="12982" y="23708"/>
                    <a:pt x="13256" y="23357"/>
                  </a:cubicBezTo>
                  <a:cubicBezTo>
                    <a:pt x="11864" y="21537"/>
                    <a:pt x="10998" y="19136"/>
                    <a:pt x="9978" y="17086"/>
                  </a:cubicBezTo>
                  <a:lnTo>
                    <a:pt x="6656" y="10508"/>
                  </a:lnTo>
                  <a:cubicBezTo>
                    <a:pt x="5241" y="7690"/>
                    <a:pt x="3871" y="4839"/>
                    <a:pt x="2446" y="2010"/>
                  </a:cubicBezTo>
                  <a:cubicBezTo>
                    <a:pt x="2193" y="1528"/>
                    <a:pt x="1952" y="1046"/>
                    <a:pt x="1701" y="553"/>
                  </a:cubicBezTo>
                  <a:cubicBezTo>
                    <a:pt x="1613" y="388"/>
                    <a:pt x="1525" y="224"/>
                    <a:pt x="1382" y="114"/>
                  </a:cubicBezTo>
                  <a:cubicBezTo>
                    <a:pt x="1283" y="34"/>
                    <a:pt x="1173" y="0"/>
                    <a:pt x="1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4590;p103">
              <a:extLst>
                <a:ext uri="{FF2B5EF4-FFF2-40B4-BE49-F238E27FC236}">
                  <a16:creationId xmlns:a16="http://schemas.microsoft.com/office/drawing/2014/main" id="{5A2B11A0-97AA-333F-E4D6-D2BED1E71CAA}"/>
                </a:ext>
              </a:extLst>
            </p:cNvPr>
            <p:cNvSpPr/>
            <p:nvPr/>
          </p:nvSpPr>
          <p:spPr>
            <a:xfrm>
              <a:off x="1010903" y="2710049"/>
              <a:ext cx="1021345" cy="761264"/>
            </a:xfrm>
            <a:custGeom>
              <a:avLst/>
              <a:gdLst/>
              <a:ahLst/>
              <a:cxnLst/>
              <a:rect l="l" t="t" r="r" b="b"/>
              <a:pathLst>
                <a:path w="65597" h="48893" extrusionOk="0">
                  <a:moveTo>
                    <a:pt x="33748" y="0"/>
                  </a:moveTo>
                  <a:cubicBezTo>
                    <a:pt x="33388" y="0"/>
                    <a:pt x="33034" y="44"/>
                    <a:pt x="32695" y="158"/>
                  </a:cubicBezTo>
                  <a:cubicBezTo>
                    <a:pt x="31818" y="455"/>
                    <a:pt x="31160" y="1178"/>
                    <a:pt x="30546" y="1890"/>
                  </a:cubicBezTo>
                  <a:cubicBezTo>
                    <a:pt x="22586" y="11078"/>
                    <a:pt x="15175" y="20748"/>
                    <a:pt x="8344" y="30813"/>
                  </a:cubicBezTo>
                  <a:cubicBezTo>
                    <a:pt x="8081" y="31197"/>
                    <a:pt x="7785" y="31614"/>
                    <a:pt x="7335" y="31712"/>
                  </a:cubicBezTo>
                  <a:cubicBezTo>
                    <a:pt x="7246" y="31734"/>
                    <a:pt x="7157" y="31743"/>
                    <a:pt x="7068" y="31743"/>
                  </a:cubicBezTo>
                  <a:cubicBezTo>
                    <a:pt x="6759" y="31743"/>
                    <a:pt x="6447" y="31636"/>
                    <a:pt x="6140" y="31602"/>
                  </a:cubicBezTo>
                  <a:cubicBezTo>
                    <a:pt x="6069" y="31595"/>
                    <a:pt x="5999" y="31591"/>
                    <a:pt x="5929" y="31591"/>
                  </a:cubicBezTo>
                  <a:cubicBezTo>
                    <a:pt x="4532" y="31591"/>
                    <a:pt x="3491" y="33121"/>
                    <a:pt x="3356" y="34552"/>
                  </a:cubicBezTo>
                  <a:cubicBezTo>
                    <a:pt x="3128" y="36919"/>
                    <a:pt x="2768" y="37636"/>
                    <a:pt x="743" y="37636"/>
                  </a:cubicBezTo>
                  <a:cubicBezTo>
                    <a:pt x="517" y="37636"/>
                    <a:pt x="270" y="37627"/>
                    <a:pt x="1" y="37611"/>
                  </a:cubicBezTo>
                  <a:lnTo>
                    <a:pt x="1" y="37611"/>
                  </a:lnTo>
                  <a:cubicBezTo>
                    <a:pt x="286" y="42172"/>
                    <a:pt x="2939" y="46525"/>
                    <a:pt x="6853" y="48893"/>
                  </a:cubicBezTo>
                  <a:cubicBezTo>
                    <a:pt x="7730" y="47807"/>
                    <a:pt x="8607" y="46722"/>
                    <a:pt x="9484" y="45647"/>
                  </a:cubicBezTo>
                  <a:cubicBezTo>
                    <a:pt x="9649" y="45439"/>
                    <a:pt x="9835" y="45219"/>
                    <a:pt x="10098" y="45176"/>
                  </a:cubicBezTo>
                  <a:cubicBezTo>
                    <a:pt x="10123" y="45172"/>
                    <a:pt x="10148" y="45171"/>
                    <a:pt x="10172" y="45171"/>
                  </a:cubicBezTo>
                  <a:cubicBezTo>
                    <a:pt x="10493" y="45171"/>
                    <a:pt x="10780" y="45418"/>
                    <a:pt x="11096" y="45439"/>
                  </a:cubicBezTo>
                  <a:cubicBezTo>
                    <a:pt x="11114" y="45440"/>
                    <a:pt x="11132" y="45441"/>
                    <a:pt x="11150" y="45441"/>
                  </a:cubicBezTo>
                  <a:cubicBezTo>
                    <a:pt x="11542" y="45441"/>
                    <a:pt x="11863" y="45096"/>
                    <a:pt x="12115" y="44781"/>
                  </a:cubicBezTo>
                  <a:cubicBezTo>
                    <a:pt x="12927" y="43706"/>
                    <a:pt x="13584" y="42522"/>
                    <a:pt x="14078" y="41262"/>
                  </a:cubicBezTo>
                  <a:cubicBezTo>
                    <a:pt x="14155" y="41514"/>
                    <a:pt x="14352" y="41711"/>
                    <a:pt x="14593" y="41821"/>
                  </a:cubicBezTo>
                  <a:cubicBezTo>
                    <a:pt x="15153" y="41262"/>
                    <a:pt x="15284" y="40385"/>
                    <a:pt x="15821" y="39815"/>
                  </a:cubicBezTo>
                  <a:cubicBezTo>
                    <a:pt x="16622" y="38981"/>
                    <a:pt x="17959" y="39124"/>
                    <a:pt x="19078" y="38850"/>
                  </a:cubicBezTo>
                  <a:cubicBezTo>
                    <a:pt x="21270" y="38302"/>
                    <a:pt x="22608" y="36163"/>
                    <a:pt x="23726" y="34212"/>
                  </a:cubicBezTo>
                  <a:cubicBezTo>
                    <a:pt x="26807" y="28763"/>
                    <a:pt x="29899" y="23325"/>
                    <a:pt x="32990" y="17887"/>
                  </a:cubicBezTo>
                  <a:cubicBezTo>
                    <a:pt x="33064" y="17899"/>
                    <a:pt x="33138" y="17905"/>
                    <a:pt x="33210" y="17905"/>
                  </a:cubicBezTo>
                  <a:cubicBezTo>
                    <a:pt x="34220" y="17905"/>
                    <a:pt x="35109" y="16787"/>
                    <a:pt x="34842" y="15805"/>
                  </a:cubicBezTo>
                  <a:lnTo>
                    <a:pt x="34842" y="15805"/>
                  </a:lnTo>
                  <a:cubicBezTo>
                    <a:pt x="34924" y="15986"/>
                    <a:pt x="35121" y="16071"/>
                    <a:pt x="35333" y="16071"/>
                  </a:cubicBezTo>
                  <a:cubicBezTo>
                    <a:pt x="35596" y="16071"/>
                    <a:pt x="35882" y="15942"/>
                    <a:pt x="36006" y="15705"/>
                  </a:cubicBezTo>
                  <a:cubicBezTo>
                    <a:pt x="36247" y="15266"/>
                    <a:pt x="36126" y="14686"/>
                    <a:pt x="35972" y="14236"/>
                  </a:cubicBezTo>
                  <a:lnTo>
                    <a:pt x="35972" y="14236"/>
                  </a:lnTo>
                  <a:cubicBezTo>
                    <a:pt x="36708" y="15486"/>
                    <a:pt x="38045" y="16012"/>
                    <a:pt x="39262" y="16747"/>
                  </a:cubicBezTo>
                  <a:cubicBezTo>
                    <a:pt x="40808" y="17690"/>
                    <a:pt x="42343" y="18643"/>
                    <a:pt x="43878" y="19619"/>
                  </a:cubicBezTo>
                  <a:cubicBezTo>
                    <a:pt x="46093" y="21023"/>
                    <a:pt x="48274" y="22470"/>
                    <a:pt x="50445" y="23939"/>
                  </a:cubicBezTo>
                  <a:cubicBezTo>
                    <a:pt x="52440" y="25299"/>
                    <a:pt x="54469" y="26439"/>
                    <a:pt x="56048" y="28325"/>
                  </a:cubicBezTo>
                  <a:lnTo>
                    <a:pt x="65564" y="28269"/>
                  </a:lnTo>
                  <a:lnTo>
                    <a:pt x="65597" y="10048"/>
                  </a:lnTo>
                  <a:cubicBezTo>
                    <a:pt x="58646" y="7570"/>
                    <a:pt x="51673" y="5169"/>
                    <a:pt x="44667" y="2845"/>
                  </a:cubicBezTo>
                  <a:cubicBezTo>
                    <a:pt x="41564" y="1825"/>
                    <a:pt x="38450" y="816"/>
                    <a:pt x="35249" y="180"/>
                  </a:cubicBezTo>
                  <a:cubicBezTo>
                    <a:pt x="34758" y="85"/>
                    <a:pt x="34248" y="0"/>
                    <a:pt x="33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4591;p103">
              <a:extLst>
                <a:ext uri="{FF2B5EF4-FFF2-40B4-BE49-F238E27FC236}">
                  <a16:creationId xmlns:a16="http://schemas.microsoft.com/office/drawing/2014/main" id="{737FF45F-8399-259D-7E07-797370EE8C2B}"/>
                </a:ext>
              </a:extLst>
            </p:cNvPr>
            <p:cNvSpPr/>
            <p:nvPr/>
          </p:nvSpPr>
          <p:spPr>
            <a:xfrm>
              <a:off x="1570987" y="2931688"/>
              <a:ext cx="86398" cy="61128"/>
            </a:xfrm>
            <a:custGeom>
              <a:avLst/>
              <a:gdLst/>
              <a:ahLst/>
              <a:cxnLst/>
              <a:rect l="l" t="t" r="r" b="b"/>
              <a:pathLst>
                <a:path w="5549" h="3926" extrusionOk="0">
                  <a:moveTo>
                    <a:pt x="0" y="1"/>
                  </a:moveTo>
                  <a:lnTo>
                    <a:pt x="34" y="132"/>
                  </a:lnTo>
                  <a:cubicBezTo>
                    <a:pt x="66" y="176"/>
                    <a:pt x="88" y="209"/>
                    <a:pt x="122" y="253"/>
                  </a:cubicBezTo>
                  <a:lnTo>
                    <a:pt x="122" y="198"/>
                  </a:lnTo>
                  <a:cubicBezTo>
                    <a:pt x="78" y="132"/>
                    <a:pt x="34" y="67"/>
                    <a:pt x="0" y="1"/>
                  </a:cubicBezTo>
                  <a:close/>
                  <a:moveTo>
                    <a:pt x="363" y="516"/>
                  </a:moveTo>
                  <a:lnTo>
                    <a:pt x="363" y="560"/>
                  </a:lnTo>
                  <a:cubicBezTo>
                    <a:pt x="1130" y="1437"/>
                    <a:pt x="2237" y="1898"/>
                    <a:pt x="3257" y="2522"/>
                  </a:cubicBezTo>
                  <a:cubicBezTo>
                    <a:pt x="4013" y="2983"/>
                    <a:pt x="4781" y="3455"/>
                    <a:pt x="5548" y="3926"/>
                  </a:cubicBezTo>
                  <a:lnTo>
                    <a:pt x="5548" y="3904"/>
                  </a:lnTo>
                  <a:cubicBezTo>
                    <a:pt x="4792" y="3433"/>
                    <a:pt x="4047" y="2972"/>
                    <a:pt x="3290" y="2512"/>
                  </a:cubicBezTo>
                  <a:cubicBezTo>
                    <a:pt x="2259" y="1887"/>
                    <a:pt x="1130" y="1415"/>
                    <a:pt x="363" y="516"/>
                  </a:cubicBezTo>
                  <a:close/>
                </a:path>
              </a:pathLst>
            </a:custGeom>
            <a:solidFill>
              <a:srgbClr val="8C8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4592;p103">
              <a:extLst>
                <a:ext uri="{FF2B5EF4-FFF2-40B4-BE49-F238E27FC236}">
                  <a16:creationId xmlns:a16="http://schemas.microsoft.com/office/drawing/2014/main" id="{97FFBD50-EF1A-8CA1-6364-D69A24A2AC8F}"/>
                </a:ext>
              </a:extLst>
            </p:cNvPr>
            <p:cNvSpPr/>
            <p:nvPr/>
          </p:nvSpPr>
          <p:spPr>
            <a:xfrm>
              <a:off x="1657369" y="2992458"/>
              <a:ext cx="373851" cy="158612"/>
            </a:xfrm>
            <a:custGeom>
              <a:avLst/>
              <a:gdLst/>
              <a:ahLst/>
              <a:cxnLst/>
              <a:rect l="l" t="t" r="r" b="b"/>
              <a:pathLst>
                <a:path w="24011" h="10187" extrusionOk="0">
                  <a:moveTo>
                    <a:pt x="0" y="1"/>
                  </a:moveTo>
                  <a:lnTo>
                    <a:pt x="0" y="23"/>
                  </a:lnTo>
                  <a:cubicBezTo>
                    <a:pt x="713" y="473"/>
                    <a:pt x="1425" y="922"/>
                    <a:pt x="2149" y="1372"/>
                  </a:cubicBezTo>
                  <a:lnTo>
                    <a:pt x="2149" y="1338"/>
                  </a:lnTo>
                  <a:cubicBezTo>
                    <a:pt x="1425" y="889"/>
                    <a:pt x="713" y="439"/>
                    <a:pt x="0" y="1"/>
                  </a:cubicBezTo>
                  <a:close/>
                  <a:moveTo>
                    <a:pt x="14450" y="10131"/>
                  </a:moveTo>
                  <a:cubicBezTo>
                    <a:pt x="14462" y="10153"/>
                    <a:pt x="14484" y="10165"/>
                    <a:pt x="14494" y="10187"/>
                  </a:cubicBezTo>
                  <a:lnTo>
                    <a:pt x="14528" y="10186"/>
                  </a:lnTo>
                  <a:lnTo>
                    <a:pt x="14528" y="10186"/>
                  </a:lnTo>
                  <a:cubicBezTo>
                    <a:pt x="14528" y="10187"/>
                    <a:pt x="14528" y="10187"/>
                    <a:pt x="14528" y="10187"/>
                  </a:cubicBezTo>
                  <a:lnTo>
                    <a:pt x="24011" y="10131"/>
                  </a:lnTo>
                  <a:lnTo>
                    <a:pt x="14528" y="10186"/>
                  </a:lnTo>
                  <a:lnTo>
                    <a:pt x="14528" y="10186"/>
                  </a:lnTo>
                  <a:cubicBezTo>
                    <a:pt x="14516" y="10165"/>
                    <a:pt x="14506" y="10143"/>
                    <a:pt x="14484" y="10131"/>
                  </a:cubicBezTo>
                  <a:close/>
                </a:path>
              </a:pathLst>
            </a:custGeom>
            <a:solidFill>
              <a:srgbClr val="59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4593;p103">
              <a:extLst>
                <a:ext uri="{FF2B5EF4-FFF2-40B4-BE49-F238E27FC236}">
                  <a16:creationId xmlns:a16="http://schemas.microsoft.com/office/drawing/2014/main" id="{E8F25CA9-7636-95C5-E6B5-A4B04CAE0509}"/>
                </a:ext>
              </a:extLst>
            </p:cNvPr>
            <p:cNvSpPr/>
            <p:nvPr/>
          </p:nvSpPr>
          <p:spPr>
            <a:xfrm>
              <a:off x="1690829" y="3013291"/>
              <a:ext cx="192056" cy="136923"/>
            </a:xfrm>
            <a:custGeom>
              <a:avLst/>
              <a:gdLst/>
              <a:ahLst/>
              <a:cxnLst/>
              <a:rect l="l" t="t" r="r" b="b"/>
              <a:pathLst>
                <a:path w="12335" h="8794" extrusionOk="0">
                  <a:moveTo>
                    <a:pt x="0" y="0"/>
                  </a:moveTo>
                  <a:lnTo>
                    <a:pt x="0" y="34"/>
                  </a:lnTo>
                  <a:cubicBezTo>
                    <a:pt x="55" y="66"/>
                    <a:pt x="110" y="110"/>
                    <a:pt x="176" y="143"/>
                  </a:cubicBezTo>
                  <a:cubicBezTo>
                    <a:pt x="2390" y="1557"/>
                    <a:pt x="4572" y="2994"/>
                    <a:pt x="6743" y="4474"/>
                  </a:cubicBezTo>
                  <a:cubicBezTo>
                    <a:pt x="8717" y="5823"/>
                    <a:pt x="10723" y="6951"/>
                    <a:pt x="12301" y="8793"/>
                  </a:cubicBezTo>
                  <a:lnTo>
                    <a:pt x="12335" y="8793"/>
                  </a:lnTo>
                  <a:cubicBezTo>
                    <a:pt x="10756" y="6941"/>
                    <a:pt x="8761" y="5811"/>
                    <a:pt x="6776" y="4463"/>
                  </a:cubicBezTo>
                  <a:cubicBezTo>
                    <a:pt x="4605" y="2994"/>
                    <a:pt x="2424" y="1547"/>
                    <a:pt x="209" y="143"/>
                  </a:cubicBezTo>
                  <a:cubicBezTo>
                    <a:pt x="132" y="100"/>
                    <a:pt x="66" y="44"/>
                    <a:pt x="0" y="0"/>
                  </a:cubicBezTo>
                  <a:close/>
                </a:path>
              </a:pathLst>
            </a:custGeom>
            <a:solidFill>
              <a:srgbClr val="312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4594;p103">
              <a:extLst>
                <a:ext uri="{FF2B5EF4-FFF2-40B4-BE49-F238E27FC236}">
                  <a16:creationId xmlns:a16="http://schemas.microsoft.com/office/drawing/2014/main" id="{7E1963A9-F61C-74B7-8A00-5D322F3EC019}"/>
                </a:ext>
              </a:extLst>
            </p:cNvPr>
            <p:cNvSpPr/>
            <p:nvPr/>
          </p:nvSpPr>
          <p:spPr>
            <a:xfrm>
              <a:off x="1524557" y="2959341"/>
              <a:ext cx="38941" cy="29567"/>
            </a:xfrm>
            <a:custGeom>
              <a:avLst/>
              <a:gdLst/>
              <a:ahLst/>
              <a:cxnLst/>
              <a:rect l="l" t="t" r="r" b="b"/>
              <a:pathLst>
                <a:path w="2501" h="1899" extrusionOk="0">
                  <a:moveTo>
                    <a:pt x="2500" y="45"/>
                  </a:moveTo>
                  <a:lnTo>
                    <a:pt x="2500" y="45"/>
                  </a:lnTo>
                  <a:cubicBezTo>
                    <a:pt x="2489" y="47"/>
                    <a:pt x="2478" y="49"/>
                    <a:pt x="2467" y="50"/>
                  </a:cubicBezTo>
                  <a:lnTo>
                    <a:pt x="2467" y="50"/>
                  </a:lnTo>
                  <a:cubicBezTo>
                    <a:pt x="2478" y="49"/>
                    <a:pt x="2489" y="47"/>
                    <a:pt x="2500" y="45"/>
                  </a:cubicBezTo>
                  <a:close/>
                  <a:moveTo>
                    <a:pt x="2051" y="1"/>
                  </a:moveTo>
                  <a:lnTo>
                    <a:pt x="2051" y="23"/>
                  </a:lnTo>
                  <a:cubicBezTo>
                    <a:pt x="2127" y="56"/>
                    <a:pt x="2215" y="67"/>
                    <a:pt x="2314" y="67"/>
                  </a:cubicBezTo>
                  <a:cubicBezTo>
                    <a:pt x="2359" y="67"/>
                    <a:pt x="2413" y="59"/>
                    <a:pt x="2467" y="50"/>
                  </a:cubicBezTo>
                  <a:lnTo>
                    <a:pt x="2467" y="50"/>
                  </a:lnTo>
                  <a:cubicBezTo>
                    <a:pt x="2424" y="56"/>
                    <a:pt x="2382" y="56"/>
                    <a:pt x="2347" y="56"/>
                  </a:cubicBezTo>
                  <a:cubicBezTo>
                    <a:pt x="2237" y="56"/>
                    <a:pt x="2139" y="45"/>
                    <a:pt x="2051" y="1"/>
                  </a:cubicBezTo>
                  <a:close/>
                  <a:moveTo>
                    <a:pt x="494" y="1865"/>
                  </a:moveTo>
                  <a:lnTo>
                    <a:pt x="494" y="1865"/>
                  </a:lnTo>
                  <a:cubicBezTo>
                    <a:pt x="476" y="1869"/>
                    <a:pt x="458" y="1872"/>
                    <a:pt x="440" y="1876"/>
                  </a:cubicBezTo>
                  <a:lnTo>
                    <a:pt x="440" y="1876"/>
                  </a:lnTo>
                  <a:cubicBezTo>
                    <a:pt x="458" y="1873"/>
                    <a:pt x="476" y="1869"/>
                    <a:pt x="494" y="1865"/>
                  </a:cubicBezTo>
                  <a:close/>
                  <a:moveTo>
                    <a:pt x="440" y="1876"/>
                  </a:moveTo>
                  <a:lnTo>
                    <a:pt x="440" y="1876"/>
                  </a:lnTo>
                  <a:cubicBezTo>
                    <a:pt x="370" y="1887"/>
                    <a:pt x="298" y="1887"/>
                    <a:pt x="220" y="1887"/>
                  </a:cubicBezTo>
                  <a:cubicBezTo>
                    <a:pt x="154" y="1887"/>
                    <a:pt x="78" y="1887"/>
                    <a:pt x="0" y="1876"/>
                  </a:cubicBezTo>
                  <a:lnTo>
                    <a:pt x="0" y="1887"/>
                  </a:lnTo>
                  <a:cubicBezTo>
                    <a:pt x="66" y="1898"/>
                    <a:pt x="132" y="1898"/>
                    <a:pt x="187" y="1898"/>
                  </a:cubicBezTo>
                  <a:cubicBezTo>
                    <a:pt x="277" y="1898"/>
                    <a:pt x="359" y="1890"/>
                    <a:pt x="440" y="1876"/>
                  </a:cubicBezTo>
                  <a:close/>
                </a:path>
              </a:pathLst>
            </a:custGeom>
            <a:solidFill>
              <a:srgbClr val="8C8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4595;p103">
              <a:extLst>
                <a:ext uri="{FF2B5EF4-FFF2-40B4-BE49-F238E27FC236}">
                  <a16:creationId xmlns:a16="http://schemas.microsoft.com/office/drawing/2014/main" id="{AE007E5D-AC42-EE9F-2260-52FF35C60C9E}"/>
                </a:ext>
              </a:extLst>
            </p:cNvPr>
            <p:cNvSpPr/>
            <p:nvPr/>
          </p:nvSpPr>
          <p:spPr>
            <a:xfrm>
              <a:off x="1278053" y="3315956"/>
              <a:ext cx="25114" cy="3768"/>
            </a:xfrm>
            <a:custGeom>
              <a:avLst/>
              <a:gdLst/>
              <a:ahLst/>
              <a:cxnLst/>
              <a:rect l="l" t="t" r="r" b="b"/>
              <a:pathLst>
                <a:path w="1613" h="242" extrusionOk="0">
                  <a:moveTo>
                    <a:pt x="1613" y="1"/>
                  </a:moveTo>
                  <a:cubicBezTo>
                    <a:pt x="1075" y="99"/>
                    <a:pt x="516" y="132"/>
                    <a:pt x="1" y="242"/>
                  </a:cubicBezTo>
                  <a:cubicBezTo>
                    <a:pt x="516" y="132"/>
                    <a:pt x="1086" y="99"/>
                    <a:pt x="1613" y="1"/>
                  </a:cubicBezTo>
                  <a:close/>
                </a:path>
              </a:pathLst>
            </a:custGeom>
            <a:solidFill>
              <a:srgbClr val="372B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4596;p103">
              <a:extLst>
                <a:ext uri="{FF2B5EF4-FFF2-40B4-BE49-F238E27FC236}">
                  <a16:creationId xmlns:a16="http://schemas.microsoft.com/office/drawing/2014/main" id="{43A9B44F-EC1A-F6CD-95C7-279A573D77A2}"/>
                </a:ext>
              </a:extLst>
            </p:cNvPr>
            <p:cNvSpPr/>
            <p:nvPr/>
          </p:nvSpPr>
          <p:spPr>
            <a:xfrm>
              <a:off x="1303152" y="3315442"/>
              <a:ext cx="2071" cy="529"/>
            </a:xfrm>
            <a:custGeom>
              <a:avLst/>
              <a:gdLst/>
              <a:ahLst/>
              <a:cxnLst/>
              <a:rect l="l" t="t" r="r" b="b"/>
              <a:pathLst>
                <a:path w="133" h="34" extrusionOk="0">
                  <a:moveTo>
                    <a:pt x="132" y="0"/>
                  </a:moveTo>
                  <a:lnTo>
                    <a:pt x="1" y="34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49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4597;p103">
              <a:extLst>
                <a:ext uri="{FF2B5EF4-FFF2-40B4-BE49-F238E27FC236}">
                  <a16:creationId xmlns:a16="http://schemas.microsoft.com/office/drawing/2014/main" id="{48261EA2-A15E-D814-87AF-2A395669CE74}"/>
                </a:ext>
              </a:extLst>
            </p:cNvPr>
            <p:cNvSpPr/>
            <p:nvPr/>
          </p:nvSpPr>
          <p:spPr>
            <a:xfrm>
              <a:off x="1229755" y="3352483"/>
              <a:ext cx="8205" cy="8906"/>
            </a:xfrm>
            <a:custGeom>
              <a:avLst/>
              <a:gdLst/>
              <a:ahLst/>
              <a:cxnLst/>
              <a:rect l="l" t="t" r="r" b="b"/>
              <a:pathLst>
                <a:path w="527" h="572" extrusionOk="0">
                  <a:moveTo>
                    <a:pt x="22" y="1"/>
                  </a:moveTo>
                  <a:cubicBezTo>
                    <a:pt x="11" y="11"/>
                    <a:pt x="11" y="11"/>
                    <a:pt x="11" y="23"/>
                  </a:cubicBezTo>
                  <a:cubicBezTo>
                    <a:pt x="11" y="33"/>
                    <a:pt x="11" y="45"/>
                    <a:pt x="0" y="55"/>
                  </a:cubicBezTo>
                  <a:cubicBezTo>
                    <a:pt x="99" y="286"/>
                    <a:pt x="285" y="472"/>
                    <a:pt x="505" y="571"/>
                  </a:cubicBezTo>
                  <a:lnTo>
                    <a:pt x="527" y="549"/>
                  </a:lnTo>
                  <a:cubicBezTo>
                    <a:pt x="285" y="450"/>
                    <a:pt x="99" y="242"/>
                    <a:pt x="22" y="1"/>
                  </a:cubicBezTo>
                  <a:close/>
                </a:path>
              </a:pathLst>
            </a:custGeom>
            <a:solidFill>
              <a:srgbClr val="49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4598;p103">
              <a:extLst>
                <a:ext uri="{FF2B5EF4-FFF2-40B4-BE49-F238E27FC236}">
                  <a16:creationId xmlns:a16="http://schemas.microsoft.com/office/drawing/2014/main" id="{A453F1ED-5D2A-4D6A-7F16-A43BAC7F4383}"/>
                </a:ext>
              </a:extLst>
            </p:cNvPr>
            <p:cNvSpPr/>
            <p:nvPr/>
          </p:nvSpPr>
          <p:spPr>
            <a:xfrm>
              <a:off x="1167272" y="3413424"/>
              <a:ext cx="18793" cy="4297"/>
            </a:xfrm>
            <a:custGeom>
              <a:avLst/>
              <a:gdLst/>
              <a:ahLst/>
              <a:cxnLst/>
              <a:rect l="l" t="t" r="r" b="b"/>
              <a:pathLst>
                <a:path w="1207" h="276" extrusionOk="0">
                  <a:moveTo>
                    <a:pt x="55" y="1"/>
                  </a:moveTo>
                  <a:cubicBezTo>
                    <a:pt x="44" y="12"/>
                    <a:pt x="22" y="12"/>
                    <a:pt x="1" y="12"/>
                  </a:cubicBezTo>
                  <a:lnTo>
                    <a:pt x="22" y="12"/>
                  </a:lnTo>
                  <a:cubicBezTo>
                    <a:pt x="55" y="12"/>
                    <a:pt x="77" y="1"/>
                    <a:pt x="110" y="1"/>
                  </a:cubicBezTo>
                  <a:close/>
                  <a:moveTo>
                    <a:pt x="110" y="1"/>
                  </a:moveTo>
                  <a:cubicBezTo>
                    <a:pt x="121" y="1"/>
                    <a:pt x="132" y="1"/>
                    <a:pt x="143" y="12"/>
                  </a:cubicBezTo>
                  <a:cubicBezTo>
                    <a:pt x="132" y="1"/>
                    <a:pt x="132" y="1"/>
                    <a:pt x="121" y="1"/>
                  </a:cubicBezTo>
                  <a:close/>
                  <a:moveTo>
                    <a:pt x="1195" y="264"/>
                  </a:moveTo>
                  <a:cubicBezTo>
                    <a:pt x="1165" y="264"/>
                    <a:pt x="1135" y="273"/>
                    <a:pt x="1105" y="275"/>
                  </a:cubicBezTo>
                  <a:lnTo>
                    <a:pt x="1105" y="275"/>
                  </a:lnTo>
                  <a:cubicBezTo>
                    <a:pt x="1142" y="274"/>
                    <a:pt x="1174" y="272"/>
                    <a:pt x="1207" y="264"/>
                  </a:cubicBezTo>
                  <a:close/>
                  <a:moveTo>
                    <a:pt x="779" y="220"/>
                  </a:moveTo>
                  <a:lnTo>
                    <a:pt x="779" y="220"/>
                  </a:lnTo>
                  <a:cubicBezTo>
                    <a:pt x="856" y="253"/>
                    <a:pt x="932" y="264"/>
                    <a:pt x="1020" y="275"/>
                  </a:cubicBezTo>
                  <a:lnTo>
                    <a:pt x="1064" y="275"/>
                  </a:lnTo>
                  <a:cubicBezTo>
                    <a:pt x="1075" y="275"/>
                    <a:pt x="1085" y="275"/>
                    <a:pt x="1095" y="275"/>
                  </a:cubicBezTo>
                  <a:lnTo>
                    <a:pt x="1095" y="275"/>
                  </a:lnTo>
                  <a:cubicBezTo>
                    <a:pt x="1084" y="274"/>
                    <a:pt x="1074" y="264"/>
                    <a:pt x="1053" y="264"/>
                  </a:cubicBezTo>
                  <a:cubicBezTo>
                    <a:pt x="998" y="264"/>
                    <a:pt x="943" y="253"/>
                    <a:pt x="888" y="242"/>
                  </a:cubicBezTo>
                  <a:cubicBezTo>
                    <a:pt x="856" y="231"/>
                    <a:pt x="812" y="231"/>
                    <a:pt x="779" y="220"/>
                  </a:cubicBezTo>
                  <a:close/>
                  <a:moveTo>
                    <a:pt x="1105" y="275"/>
                  </a:moveTo>
                  <a:cubicBezTo>
                    <a:pt x="1101" y="275"/>
                    <a:pt x="1098" y="275"/>
                    <a:pt x="1095" y="275"/>
                  </a:cubicBezTo>
                  <a:lnTo>
                    <a:pt x="1095" y="275"/>
                  </a:lnTo>
                  <a:cubicBezTo>
                    <a:pt x="1096" y="275"/>
                    <a:pt x="1096" y="275"/>
                    <a:pt x="1097" y="275"/>
                  </a:cubicBezTo>
                  <a:cubicBezTo>
                    <a:pt x="1099" y="275"/>
                    <a:pt x="1102" y="275"/>
                    <a:pt x="1105" y="275"/>
                  </a:cubicBezTo>
                  <a:close/>
                </a:path>
              </a:pathLst>
            </a:custGeom>
            <a:solidFill>
              <a:srgbClr val="529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4599;p103">
              <a:extLst>
                <a:ext uri="{FF2B5EF4-FFF2-40B4-BE49-F238E27FC236}">
                  <a16:creationId xmlns:a16="http://schemas.microsoft.com/office/drawing/2014/main" id="{B7009261-722D-1189-1C5E-81BA275826CF}"/>
                </a:ext>
              </a:extLst>
            </p:cNvPr>
            <p:cNvSpPr/>
            <p:nvPr/>
          </p:nvSpPr>
          <p:spPr>
            <a:xfrm>
              <a:off x="1054763" y="3413611"/>
              <a:ext cx="12316" cy="15196"/>
            </a:xfrm>
            <a:custGeom>
              <a:avLst/>
              <a:gdLst/>
              <a:ahLst/>
              <a:cxnLst/>
              <a:rect l="l" t="t" r="r" b="b"/>
              <a:pathLst>
                <a:path w="791" h="976" extrusionOk="0">
                  <a:moveTo>
                    <a:pt x="1" y="0"/>
                  </a:moveTo>
                  <a:lnTo>
                    <a:pt x="1" y="0"/>
                  </a:lnTo>
                  <a:cubicBezTo>
                    <a:pt x="89" y="142"/>
                    <a:pt x="188" y="296"/>
                    <a:pt x="286" y="427"/>
                  </a:cubicBezTo>
                  <a:cubicBezTo>
                    <a:pt x="341" y="504"/>
                    <a:pt x="527" y="702"/>
                    <a:pt x="790" y="975"/>
                  </a:cubicBezTo>
                  <a:cubicBezTo>
                    <a:pt x="505" y="658"/>
                    <a:pt x="242" y="339"/>
                    <a:pt x="1" y="0"/>
                  </a:cubicBezTo>
                  <a:close/>
                </a:path>
              </a:pathLst>
            </a:custGeom>
            <a:solidFill>
              <a:srgbClr val="294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4600;p103">
              <a:extLst>
                <a:ext uri="{FF2B5EF4-FFF2-40B4-BE49-F238E27FC236}">
                  <a16:creationId xmlns:a16="http://schemas.microsoft.com/office/drawing/2014/main" id="{DDEF44FC-A4BE-D443-03C5-B75C82FA2257}"/>
                </a:ext>
              </a:extLst>
            </p:cNvPr>
            <p:cNvSpPr/>
            <p:nvPr/>
          </p:nvSpPr>
          <p:spPr>
            <a:xfrm>
              <a:off x="1097628" y="3457985"/>
              <a:ext cx="19821" cy="13670"/>
            </a:xfrm>
            <a:custGeom>
              <a:avLst/>
              <a:gdLst/>
              <a:ahLst/>
              <a:cxnLst/>
              <a:rect l="l" t="t" r="r" b="b"/>
              <a:pathLst>
                <a:path w="1273" h="878" extrusionOk="0">
                  <a:moveTo>
                    <a:pt x="44" y="1"/>
                  </a:moveTo>
                  <a:cubicBezTo>
                    <a:pt x="22" y="11"/>
                    <a:pt x="11" y="23"/>
                    <a:pt x="0" y="33"/>
                  </a:cubicBezTo>
                  <a:cubicBezTo>
                    <a:pt x="548" y="515"/>
                    <a:pt x="1019" y="878"/>
                    <a:pt x="1195" y="878"/>
                  </a:cubicBezTo>
                  <a:cubicBezTo>
                    <a:pt x="1217" y="878"/>
                    <a:pt x="1239" y="878"/>
                    <a:pt x="1250" y="856"/>
                  </a:cubicBezTo>
                  <a:cubicBezTo>
                    <a:pt x="1261" y="856"/>
                    <a:pt x="1261" y="844"/>
                    <a:pt x="1272" y="844"/>
                  </a:cubicBezTo>
                  <a:cubicBezTo>
                    <a:pt x="844" y="581"/>
                    <a:pt x="427" y="308"/>
                    <a:pt x="44" y="1"/>
                  </a:cubicBezTo>
                  <a:close/>
                </a:path>
              </a:pathLst>
            </a:custGeom>
            <a:solidFill>
              <a:srgbClr val="529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4601;p103">
              <a:extLst>
                <a:ext uri="{FF2B5EF4-FFF2-40B4-BE49-F238E27FC236}">
                  <a16:creationId xmlns:a16="http://schemas.microsoft.com/office/drawing/2014/main" id="{53184E22-9CDA-E0C5-A65A-5C693E071476}"/>
                </a:ext>
              </a:extLst>
            </p:cNvPr>
            <p:cNvSpPr/>
            <p:nvPr/>
          </p:nvSpPr>
          <p:spPr>
            <a:xfrm>
              <a:off x="1096600" y="3457129"/>
              <a:ext cx="1728" cy="1386"/>
            </a:xfrm>
            <a:custGeom>
              <a:avLst/>
              <a:gdLst/>
              <a:ahLst/>
              <a:cxnLst/>
              <a:rect l="l" t="t" r="r" b="b"/>
              <a:pathLst>
                <a:path w="111" h="89" extrusionOk="0">
                  <a:moveTo>
                    <a:pt x="33" y="0"/>
                  </a:moveTo>
                  <a:cubicBezTo>
                    <a:pt x="22" y="12"/>
                    <a:pt x="11" y="22"/>
                    <a:pt x="1" y="22"/>
                  </a:cubicBezTo>
                  <a:lnTo>
                    <a:pt x="66" y="88"/>
                  </a:lnTo>
                  <a:cubicBezTo>
                    <a:pt x="77" y="78"/>
                    <a:pt x="88" y="66"/>
                    <a:pt x="110" y="56"/>
                  </a:cubicBezTo>
                  <a:cubicBezTo>
                    <a:pt x="77" y="34"/>
                    <a:pt x="55" y="22"/>
                    <a:pt x="33" y="0"/>
                  </a:cubicBezTo>
                  <a:close/>
                </a:path>
              </a:pathLst>
            </a:custGeom>
            <a:solidFill>
              <a:srgbClr val="3C6F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4602;p103">
              <a:extLst>
                <a:ext uri="{FF2B5EF4-FFF2-40B4-BE49-F238E27FC236}">
                  <a16:creationId xmlns:a16="http://schemas.microsoft.com/office/drawing/2014/main" id="{E4E7B80F-1284-4A40-FCA0-140B58D37D80}"/>
                </a:ext>
              </a:extLst>
            </p:cNvPr>
            <p:cNvSpPr/>
            <p:nvPr/>
          </p:nvSpPr>
          <p:spPr>
            <a:xfrm>
              <a:off x="1088753" y="3450294"/>
              <a:ext cx="8361" cy="7193"/>
            </a:xfrm>
            <a:custGeom>
              <a:avLst/>
              <a:gdLst/>
              <a:ahLst/>
              <a:cxnLst/>
              <a:rect l="l" t="t" r="r" b="b"/>
              <a:pathLst>
                <a:path w="537" h="462" extrusionOk="0">
                  <a:moveTo>
                    <a:pt x="0" y="1"/>
                  </a:moveTo>
                  <a:cubicBezTo>
                    <a:pt x="176" y="166"/>
                    <a:pt x="340" y="319"/>
                    <a:pt x="505" y="461"/>
                  </a:cubicBezTo>
                  <a:cubicBezTo>
                    <a:pt x="515" y="461"/>
                    <a:pt x="526" y="451"/>
                    <a:pt x="537" y="439"/>
                  </a:cubicBezTo>
                  <a:cubicBezTo>
                    <a:pt x="351" y="297"/>
                    <a:pt x="176" y="154"/>
                    <a:pt x="0" y="1"/>
                  </a:cubicBezTo>
                  <a:close/>
                </a:path>
              </a:pathLst>
            </a:custGeom>
            <a:solidFill>
              <a:srgbClr val="294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4603;p103">
              <a:extLst>
                <a:ext uri="{FF2B5EF4-FFF2-40B4-BE49-F238E27FC236}">
                  <a16:creationId xmlns:a16="http://schemas.microsoft.com/office/drawing/2014/main" id="{B4878EF0-A99A-0CD1-B786-0DB370C15509}"/>
                </a:ext>
              </a:extLst>
            </p:cNvPr>
            <p:cNvSpPr/>
            <p:nvPr/>
          </p:nvSpPr>
          <p:spPr>
            <a:xfrm>
              <a:off x="1033261" y="2814088"/>
              <a:ext cx="998489" cy="657054"/>
            </a:xfrm>
            <a:custGeom>
              <a:avLst/>
              <a:gdLst/>
              <a:ahLst/>
              <a:cxnLst/>
              <a:rect l="l" t="t" r="r" b="b"/>
              <a:pathLst>
                <a:path w="64129" h="42200" extrusionOk="0">
                  <a:moveTo>
                    <a:pt x="30173" y="7115"/>
                  </a:moveTo>
                  <a:lnTo>
                    <a:pt x="30360" y="7236"/>
                  </a:lnTo>
                  <a:lnTo>
                    <a:pt x="30436" y="7291"/>
                  </a:lnTo>
                  <a:lnTo>
                    <a:pt x="30502" y="7346"/>
                  </a:lnTo>
                  <a:lnTo>
                    <a:pt x="30568" y="7400"/>
                  </a:lnTo>
                  <a:lnTo>
                    <a:pt x="30633" y="7466"/>
                  </a:lnTo>
                  <a:cubicBezTo>
                    <a:pt x="30721" y="7543"/>
                    <a:pt x="30809" y="7631"/>
                    <a:pt x="30875" y="7719"/>
                  </a:cubicBezTo>
                  <a:cubicBezTo>
                    <a:pt x="30952" y="7817"/>
                    <a:pt x="31018" y="7905"/>
                    <a:pt x="31083" y="8014"/>
                  </a:cubicBezTo>
                  <a:cubicBezTo>
                    <a:pt x="31138" y="8113"/>
                    <a:pt x="31193" y="8212"/>
                    <a:pt x="31225" y="8321"/>
                  </a:cubicBezTo>
                  <a:cubicBezTo>
                    <a:pt x="31160" y="8223"/>
                    <a:pt x="31094" y="8135"/>
                    <a:pt x="31018" y="8058"/>
                  </a:cubicBezTo>
                  <a:cubicBezTo>
                    <a:pt x="30940" y="7970"/>
                    <a:pt x="30864" y="7894"/>
                    <a:pt x="30776" y="7817"/>
                  </a:cubicBezTo>
                  <a:cubicBezTo>
                    <a:pt x="30699" y="7741"/>
                    <a:pt x="30611" y="7675"/>
                    <a:pt x="30513" y="7609"/>
                  </a:cubicBezTo>
                  <a:lnTo>
                    <a:pt x="30447" y="7565"/>
                  </a:lnTo>
                  <a:lnTo>
                    <a:pt x="30447" y="7576"/>
                  </a:lnTo>
                  <a:lnTo>
                    <a:pt x="30469" y="7828"/>
                  </a:lnTo>
                  <a:lnTo>
                    <a:pt x="30491" y="8069"/>
                  </a:lnTo>
                  <a:cubicBezTo>
                    <a:pt x="30491" y="8157"/>
                    <a:pt x="30502" y="8233"/>
                    <a:pt x="30502" y="8321"/>
                  </a:cubicBezTo>
                  <a:lnTo>
                    <a:pt x="30502" y="8574"/>
                  </a:lnTo>
                  <a:lnTo>
                    <a:pt x="30502" y="8815"/>
                  </a:lnTo>
                  <a:lnTo>
                    <a:pt x="30502" y="9067"/>
                  </a:lnTo>
                  <a:lnTo>
                    <a:pt x="30480" y="9319"/>
                  </a:lnTo>
                  <a:lnTo>
                    <a:pt x="30458" y="9561"/>
                  </a:lnTo>
                  <a:lnTo>
                    <a:pt x="30436" y="9812"/>
                  </a:lnTo>
                  <a:lnTo>
                    <a:pt x="30404" y="10065"/>
                  </a:lnTo>
                  <a:lnTo>
                    <a:pt x="30360" y="10306"/>
                  </a:lnTo>
                  <a:cubicBezTo>
                    <a:pt x="30294" y="10635"/>
                    <a:pt x="30206" y="10964"/>
                    <a:pt x="30107" y="11281"/>
                  </a:cubicBezTo>
                  <a:cubicBezTo>
                    <a:pt x="29899" y="11917"/>
                    <a:pt x="29603" y="12531"/>
                    <a:pt x="29219" y="13069"/>
                  </a:cubicBezTo>
                  <a:cubicBezTo>
                    <a:pt x="29164" y="13145"/>
                    <a:pt x="29120" y="13211"/>
                    <a:pt x="29066" y="13277"/>
                  </a:cubicBezTo>
                  <a:lnTo>
                    <a:pt x="28912" y="13474"/>
                  </a:lnTo>
                  <a:lnTo>
                    <a:pt x="28748" y="13661"/>
                  </a:lnTo>
                  <a:cubicBezTo>
                    <a:pt x="28693" y="13715"/>
                    <a:pt x="28638" y="13781"/>
                    <a:pt x="28584" y="13836"/>
                  </a:cubicBezTo>
                  <a:cubicBezTo>
                    <a:pt x="28342" y="14078"/>
                    <a:pt x="28090" y="14286"/>
                    <a:pt x="27816" y="14472"/>
                  </a:cubicBezTo>
                  <a:cubicBezTo>
                    <a:pt x="28035" y="14231"/>
                    <a:pt x="28243" y="13979"/>
                    <a:pt x="28441" y="13715"/>
                  </a:cubicBezTo>
                  <a:lnTo>
                    <a:pt x="28572" y="13518"/>
                  </a:lnTo>
                  <a:lnTo>
                    <a:pt x="28715" y="13321"/>
                  </a:lnTo>
                  <a:lnTo>
                    <a:pt x="28835" y="13113"/>
                  </a:lnTo>
                  <a:cubicBezTo>
                    <a:pt x="28879" y="13047"/>
                    <a:pt x="28923" y="12981"/>
                    <a:pt x="28956" y="12915"/>
                  </a:cubicBezTo>
                  <a:cubicBezTo>
                    <a:pt x="29274" y="12356"/>
                    <a:pt x="29515" y="11764"/>
                    <a:pt x="29702" y="11150"/>
                  </a:cubicBezTo>
                  <a:cubicBezTo>
                    <a:pt x="29800" y="10854"/>
                    <a:pt x="29877" y="10536"/>
                    <a:pt x="29932" y="10229"/>
                  </a:cubicBezTo>
                  <a:lnTo>
                    <a:pt x="29976" y="9988"/>
                  </a:lnTo>
                  <a:lnTo>
                    <a:pt x="30019" y="9758"/>
                  </a:lnTo>
                  <a:lnTo>
                    <a:pt x="30053" y="9517"/>
                  </a:lnTo>
                  <a:lnTo>
                    <a:pt x="30085" y="9275"/>
                  </a:lnTo>
                  <a:lnTo>
                    <a:pt x="30107" y="9045"/>
                  </a:lnTo>
                  <a:lnTo>
                    <a:pt x="30129" y="8804"/>
                  </a:lnTo>
                  <a:lnTo>
                    <a:pt x="30151" y="8562"/>
                  </a:lnTo>
                  <a:lnTo>
                    <a:pt x="30162" y="8321"/>
                  </a:lnTo>
                  <a:cubicBezTo>
                    <a:pt x="30162" y="8233"/>
                    <a:pt x="30162" y="8157"/>
                    <a:pt x="30173" y="8080"/>
                  </a:cubicBezTo>
                  <a:lnTo>
                    <a:pt x="30173" y="7839"/>
                  </a:lnTo>
                  <a:lnTo>
                    <a:pt x="30173" y="7598"/>
                  </a:lnTo>
                  <a:lnTo>
                    <a:pt x="30173" y="7466"/>
                  </a:lnTo>
                  <a:lnTo>
                    <a:pt x="30173" y="7346"/>
                  </a:lnTo>
                  <a:lnTo>
                    <a:pt x="30173" y="7115"/>
                  </a:lnTo>
                  <a:close/>
                  <a:moveTo>
                    <a:pt x="62155" y="7521"/>
                  </a:moveTo>
                  <a:cubicBezTo>
                    <a:pt x="62165" y="7685"/>
                    <a:pt x="62177" y="7839"/>
                    <a:pt x="62177" y="7992"/>
                  </a:cubicBezTo>
                  <a:cubicBezTo>
                    <a:pt x="62187" y="8157"/>
                    <a:pt x="62187" y="8311"/>
                    <a:pt x="62187" y="8464"/>
                  </a:cubicBezTo>
                  <a:cubicBezTo>
                    <a:pt x="62187" y="8771"/>
                    <a:pt x="62187" y="9089"/>
                    <a:pt x="62177" y="9396"/>
                  </a:cubicBezTo>
                  <a:lnTo>
                    <a:pt x="62177" y="9637"/>
                  </a:lnTo>
                  <a:cubicBezTo>
                    <a:pt x="62177" y="9714"/>
                    <a:pt x="62165" y="9790"/>
                    <a:pt x="62165" y="9868"/>
                  </a:cubicBezTo>
                  <a:cubicBezTo>
                    <a:pt x="62155" y="10021"/>
                    <a:pt x="62155" y="10175"/>
                    <a:pt x="62143" y="10328"/>
                  </a:cubicBezTo>
                  <a:cubicBezTo>
                    <a:pt x="62133" y="10646"/>
                    <a:pt x="62111" y="10953"/>
                    <a:pt x="62089" y="11259"/>
                  </a:cubicBezTo>
                  <a:cubicBezTo>
                    <a:pt x="62034" y="11885"/>
                    <a:pt x="61968" y="12499"/>
                    <a:pt x="61892" y="13123"/>
                  </a:cubicBezTo>
                  <a:cubicBezTo>
                    <a:pt x="61858" y="13430"/>
                    <a:pt x="61814" y="13737"/>
                    <a:pt x="61760" y="14044"/>
                  </a:cubicBezTo>
                  <a:cubicBezTo>
                    <a:pt x="61738" y="14198"/>
                    <a:pt x="61705" y="14351"/>
                    <a:pt x="61683" y="14505"/>
                  </a:cubicBezTo>
                  <a:lnTo>
                    <a:pt x="61585" y="14965"/>
                  </a:lnTo>
                  <a:cubicBezTo>
                    <a:pt x="61573" y="14812"/>
                    <a:pt x="61563" y="14658"/>
                    <a:pt x="61563" y="14494"/>
                  </a:cubicBezTo>
                  <a:cubicBezTo>
                    <a:pt x="61551" y="14341"/>
                    <a:pt x="61551" y="14187"/>
                    <a:pt x="61551" y="14034"/>
                  </a:cubicBezTo>
                  <a:cubicBezTo>
                    <a:pt x="61551" y="13715"/>
                    <a:pt x="61551" y="13408"/>
                    <a:pt x="61563" y="13091"/>
                  </a:cubicBezTo>
                  <a:cubicBezTo>
                    <a:pt x="61573" y="12466"/>
                    <a:pt x="61607" y="11852"/>
                    <a:pt x="61650" y="11227"/>
                  </a:cubicBezTo>
                  <a:cubicBezTo>
                    <a:pt x="61683" y="10920"/>
                    <a:pt x="61705" y="10613"/>
                    <a:pt x="61738" y="10306"/>
                  </a:cubicBezTo>
                  <a:cubicBezTo>
                    <a:pt x="61749" y="10141"/>
                    <a:pt x="61771" y="9988"/>
                    <a:pt x="61793" y="9834"/>
                  </a:cubicBezTo>
                  <a:cubicBezTo>
                    <a:pt x="61793" y="9758"/>
                    <a:pt x="61804" y="9681"/>
                    <a:pt x="61814" y="9604"/>
                  </a:cubicBezTo>
                  <a:lnTo>
                    <a:pt x="61848" y="9374"/>
                  </a:lnTo>
                  <a:cubicBezTo>
                    <a:pt x="61880" y="9067"/>
                    <a:pt x="61924" y="8760"/>
                    <a:pt x="61979" y="8453"/>
                  </a:cubicBezTo>
                  <a:cubicBezTo>
                    <a:pt x="62001" y="8289"/>
                    <a:pt x="62034" y="8135"/>
                    <a:pt x="62056" y="7982"/>
                  </a:cubicBezTo>
                  <a:lnTo>
                    <a:pt x="62155" y="7521"/>
                  </a:lnTo>
                  <a:close/>
                  <a:moveTo>
                    <a:pt x="62155" y="17969"/>
                  </a:moveTo>
                  <a:cubicBezTo>
                    <a:pt x="62165" y="17981"/>
                    <a:pt x="62165" y="17991"/>
                    <a:pt x="62177" y="18003"/>
                  </a:cubicBezTo>
                  <a:cubicBezTo>
                    <a:pt x="62177" y="18013"/>
                    <a:pt x="62187" y="18025"/>
                    <a:pt x="62187" y="18035"/>
                  </a:cubicBezTo>
                  <a:cubicBezTo>
                    <a:pt x="62199" y="18057"/>
                    <a:pt x="62209" y="18068"/>
                    <a:pt x="62209" y="18090"/>
                  </a:cubicBezTo>
                  <a:cubicBezTo>
                    <a:pt x="62221" y="18123"/>
                    <a:pt x="62231" y="18156"/>
                    <a:pt x="62231" y="18189"/>
                  </a:cubicBezTo>
                  <a:cubicBezTo>
                    <a:pt x="62242" y="18254"/>
                    <a:pt x="62231" y="18310"/>
                    <a:pt x="62209" y="18354"/>
                  </a:cubicBezTo>
                  <a:cubicBezTo>
                    <a:pt x="62177" y="18397"/>
                    <a:pt x="62143" y="18441"/>
                    <a:pt x="62089" y="18474"/>
                  </a:cubicBezTo>
                  <a:cubicBezTo>
                    <a:pt x="62067" y="18496"/>
                    <a:pt x="62034" y="18507"/>
                    <a:pt x="62001" y="18518"/>
                  </a:cubicBezTo>
                  <a:cubicBezTo>
                    <a:pt x="61979" y="18529"/>
                    <a:pt x="61957" y="18529"/>
                    <a:pt x="61935" y="18539"/>
                  </a:cubicBezTo>
                  <a:lnTo>
                    <a:pt x="61870" y="18539"/>
                  </a:lnTo>
                  <a:cubicBezTo>
                    <a:pt x="61858" y="18529"/>
                    <a:pt x="61858" y="18518"/>
                    <a:pt x="61848" y="18507"/>
                  </a:cubicBezTo>
                  <a:cubicBezTo>
                    <a:pt x="61848" y="18507"/>
                    <a:pt x="61836" y="18496"/>
                    <a:pt x="61836" y="18485"/>
                  </a:cubicBezTo>
                  <a:cubicBezTo>
                    <a:pt x="61826" y="18463"/>
                    <a:pt x="61814" y="18441"/>
                    <a:pt x="61814" y="18430"/>
                  </a:cubicBezTo>
                  <a:cubicBezTo>
                    <a:pt x="61804" y="18386"/>
                    <a:pt x="61793" y="18354"/>
                    <a:pt x="61793" y="18332"/>
                  </a:cubicBezTo>
                  <a:cubicBezTo>
                    <a:pt x="61782" y="18266"/>
                    <a:pt x="61793" y="18211"/>
                    <a:pt x="61826" y="18167"/>
                  </a:cubicBezTo>
                  <a:cubicBezTo>
                    <a:pt x="61848" y="18112"/>
                    <a:pt x="61880" y="18068"/>
                    <a:pt x="61935" y="18035"/>
                  </a:cubicBezTo>
                  <a:cubicBezTo>
                    <a:pt x="61957" y="18025"/>
                    <a:pt x="61990" y="18013"/>
                    <a:pt x="62023" y="17991"/>
                  </a:cubicBezTo>
                  <a:cubicBezTo>
                    <a:pt x="62045" y="17991"/>
                    <a:pt x="62067" y="17981"/>
                    <a:pt x="62089" y="17981"/>
                  </a:cubicBezTo>
                  <a:lnTo>
                    <a:pt x="62121" y="17981"/>
                  </a:lnTo>
                  <a:cubicBezTo>
                    <a:pt x="62133" y="17969"/>
                    <a:pt x="62143" y="17969"/>
                    <a:pt x="62155" y="17969"/>
                  </a:cubicBezTo>
                  <a:close/>
                  <a:moveTo>
                    <a:pt x="8728" y="26017"/>
                  </a:moveTo>
                  <a:cubicBezTo>
                    <a:pt x="8731" y="26019"/>
                    <a:pt x="8735" y="26021"/>
                    <a:pt x="8738" y="26024"/>
                  </a:cubicBezTo>
                  <a:lnTo>
                    <a:pt x="8738" y="26024"/>
                  </a:lnTo>
                  <a:cubicBezTo>
                    <a:pt x="8735" y="26021"/>
                    <a:pt x="8731" y="26019"/>
                    <a:pt x="8728" y="26017"/>
                  </a:cubicBezTo>
                  <a:close/>
                  <a:moveTo>
                    <a:pt x="12467" y="27760"/>
                  </a:moveTo>
                  <a:lnTo>
                    <a:pt x="12467" y="27760"/>
                  </a:lnTo>
                  <a:cubicBezTo>
                    <a:pt x="12565" y="27936"/>
                    <a:pt x="12653" y="28111"/>
                    <a:pt x="12740" y="28287"/>
                  </a:cubicBezTo>
                  <a:cubicBezTo>
                    <a:pt x="12840" y="28462"/>
                    <a:pt x="12927" y="28638"/>
                    <a:pt x="13026" y="28802"/>
                  </a:cubicBezTo>
                  <a:cubicBezTo>
                    <a:pt x="13125" y="28977"/>
                    <a:pt x="13223" y="29142"/>
                    <a:pt x="13322" y="29306"/>
                  </a:cubicBezTo>
                  <a:cubicBezTo>
                    <a:pt x="13354" y="29350"/>
                    <a:pt x="13376" y="29383"/>
                    <a:pt x="13410" y="29427"/>
                  </a:cubicBezTo>
                  <a:cubicBezTo>
                    <a:pt x="13432" y="29471"/>
                    <a:pt x="13454" y="29503"/>
                    <a:pt x="13486" y="29547"/>
                  </a:cubicBezTo>
                  <a:lnTo>
                    <a:pt x="13563" y="29668"/>
                  </a:lnTo>
                  <a:cubicBezTo>
                    <a:pt x="13585" y="29679"/>
                    <a:pt x="13596" y="29701"/>
                    <a:pt x="13607" y="29723"/>
                  </a:cubicBezTo>
                  <a:lnTo>
                    <a:pt x="13651" y="29778"/>
                  </a:lnTo>
                  <a:cubicBezTo>
                    <a:pt x="13661" y="29800"/>
                    <a:pt x="13683" y="29822"/>
                    <a:pt x="13695" y="29832"/>
                  </a:cubicBezTo>
                  <a:lnTo>
                    <a:pt x="13739" y="29898"/>
                  </a:lnTo>
                  <a:cubicBezTo>
                    <a:pt x="13771" y="29931"/>
                    <a:pt x="13793" y="29964"/>
                    <a:pt x="13826" y="30008"/>
                  </a:cubicBezTo>
                  <a:lnTo>
                    <a:pt x="13925" y="30107"/>
                  </a:lnTo>
                  <a:lnTo>
                    <a:pt x="14012" y="30216"/>
                  </a:lnTo>
                  <a:cubicBezTo>
                    <a:pt x="14144" y="30348"/>
                    <a:pt x="14287" y="30479"/>
                    <a:pt x="14429" y="30600"/>
                  </a:cubicBezTo>
                  <a:cubicBezTo>
                    <a:pt x="14506" y="30655"/>
                    <a:pt x="14572" y="30709"/>
                    <a:pt x="14648" y="30765"/>
                  </a:cubicBezTo>
                  <a:cubicBezTo>
                    <a:pt x="14725" y="30819"/>
                    <a:pt x="14813" y="30874"/>
                    <a:pt x="14889" y="30918"/>
                  </a:cubicBezTo>
                  <a:cubicBezTo>
                    <a:pt x="14967" y="30972"/>
                    <a:pt x="15054" y="31016"/>
                    <a:pt x="15131" y="31060"/>
                  </a:cubicBezTo>
                  <a:cubicBezTo>
                    <a:pt x="15218" y="31104"/>
                    <a:pt x="15295" y="31148"/>
                    <a:pt x="15383" y="31192"/>
                  </a:cubicBezTo>
                  <a:cubicBezTo>
                    <a:pt x="15427" y="31214"/>
                    <a:pt x="15471" y="31225"/>
                    <a:pt x="15515" y="31247"/>
                  </a:cubicBezTo>
                  <a:cubicBezTo>
                    <a:pt x="15559" y="31269"/>
                    <a:pt x="15602" y="31279"/>
                    <a:pt x="15646" y="31301"/>
                  </a:cubicBezTo>
                  <a:lnTo>
                    <a:pt x="15909" y="31400"/>
                  </a:lnTo>
                  <a:cubicBezTo>
                    <a:pt x="15997" y="31433"/>
                    <a:pt x="16085" y="31455"/>
                    <a:pt x="16183" y="31488"/>
                  </a:cubicBezTo>
                  <a:cubicBezTo>
                    <a:pt x="16271" y="31510"/>
                    <a:pt x="16358" y="31532"/>
                    <a:pt x="16458" y="31554"/>
                  </a:cubicBezTo>
                  <a:cubicBezTo>
                    <a:pt x="16633" y="31598"/>
                    <a:pt x="16819" y="31630"/>
                    <a:pt x="17006" y="31652"/>
                  </a:cubicBezTo>
                  <a:lnTo>
                    <a:pt x="17082" y="31652"/>
                  </a:lnTo>
                  <a:lnTo>
                    <a:pt x="17148" y="31664"/>
                  </a:lnTo>
                  <a:cubicBezTo>
                    <a:pt x="17203" y="31664"/>
                    <a:pt x="17247" y="31674"/>
                    <a:pt x="17291" y="31674"/>
                  </a:cubicBezTo>
                  <a:lnTo>
                    <a:pt x="17576" y="31674"/>
                  </a:lnTo>
                  <a:cubicBezTo>
                    <a:pt x="17949" y="31664"/>
                    <a:pt x="18321" y="31598"/>
                    <a:pt x="18683" y="31466"/>
                  </a:cubicBezTo>
                  <a:cubicBezTo>
                    <a:pt x="18771" y="31433"/>
                    <a:pt x="18858" y="31400"/>
                    <a:pt x="18946" y="31357"/>
                  </a:cubicBezTo>
                  <a:cubicBezTo>
                    <a:pt x="19034" y="31313"/>
                    <a:pt x="19121" y="31269"/>
                    <a:pt x="19199" y="31214"/>
                  </a:cubicBezTo>
                  <a:lnTo>
                    <a:pt x="19264" y="31181"/>
                  </a:lnTo>
                  <a:lnTo>
                    <a:pt x="19319" y="31137"/>
                  </a:lnTo>
                  <a:cubicBezTo>
                    <a:pt x="19341" y="31126"/>
                    <a:pt x="19363" y="31115"/>
                    <a:pt x="19385" y="31093"/>
                  </a:cubicBezTo>
                  <a:cubicBezTo>
                    <a:pt x="19406" y="31082"/>
                    <a:pt x="19418" y="31072"/>
                    <a:pt x="19440" y="31050"/>
                  </a:cubicBezTo>
                  <a:cubicBezTo>
                    <a:pt x="19516" y="30994"/>
                    <a:pt x="19593" y="30929"/>
                    <a:pt x="19670" y="30863"/>
                  </a:cubicBezTo>
                  <a:lnTo>
                    <a:pt x="19670" y="30863"/>
                  </a:lnTo>
                  <a:cubicBezTo>
                    <a:pt x="19450" y="31192"/>
                    <a:pt x="19133" y="31466"/>
                    <a:pt x="18771" y="31664"/>
                  </a:cubicBezTo>
                  <a:cubicBezTo>
                    <a:pt x="18409" y="31850"/>
                    <a:pt x="18003" y="31971"/>
                    <a:pt x="17598" y="32014"/>
                  </a:cubicBezTo>
                  <a:cubicBezTo>
                    <a:pt x="17455" y="32025"/>
                    <a:pt x="17323" y="32036"/>
                    <a:pt x="17181" y="32036"/>
                  </a:cubicBezTo>
                  <a:cubicBezTo>
                    <a:pt x="17115" y="32036"/>
                    <a:pt x="17050" y="32036"/>
                    <a:pt x="16984" y="32025"/>
                  </a:cubicBezTo>
                  <a:cubicBezTo>
                    <a:pt x="16775" y="32014"/>
                    <a:pt x="16567" y="31992"/>
                    <a:pt x="16370" y="31959"/>
                  </a:cubicBezTo>
                  <a:cubicBezTo>
                    <a:pt x="16173" y="31915"/>
                    <a:pt x="15964" y="31861"/>
                    <a:pt x="15778" y="31806"/>
                  </a:cubicBezTo>
                  <a:cubicBezTo>
                    <a:pt x="15581" y="31740"/>
                    <a:pt x="15383" y="31664"/>
                    <a:pt x="15208" y="31576"/>
                  </a:cubicBezTo>
                  <a:cubicBezTo>
                    <a:pt x="14835" y="31400"/>
                    <a:pt x="14484" y="31181"/>
                    <a:pt x="14166" y="30907"/>
                  </a:cubicBezTo>
                  <a:cubicBezTo>
                    <a:pt x="14089" y="30841"/>
                    <a:pt x="14012" y="30765"/>
                    <a:pt x="13946" y="30699"/>
                  </a:cubicBezTo>
                  <a:cubicBezTo>
                    <a:pt x="13870" y="30622"/>
                    <a:pt x="13804" y="30545"/>
                    <a:pt x="13739" y="30468"/>
                  </a:cubicBezTo>
                  <a:cubicBezTo>
                    <a:pt x="13607" y="30304"/>
                    <a:pt x="13486" y="30139"/>
                    <a:pt x="13376" y="29975"/>
                  </a:cubicBezTo>
                  <a:cubicBezTo>
                    <a:pt x="13344" y="29931"/>
                    <a:pt x="13322" y="29887"/>
                    <a:pt x="13300" y="29844"/>
                  </a:cubicBezTo>
                  <a:lnTo>
                    <a:pt x="13223" y="29712"/>
                  </a:lnTo>
                  <a:cubicBezTo>
                    <a:pt x="13168" y="29624"/>
                    <a:pt x="13125" y="29537"/>
                    <a:pt x="13081" y="29437"/>
                  </a:cubicBezTo>
                  <a:lnTo>
                    <a:pt x="13015" y="29306"/>
                  </a:lnTo>
                  <a:cubicBezTo>
                    <a:pt x="12993" y="29262"/>
                    <a:pt x="12971" y="29218"/>
                    <a:pt x="12949" y="29164"/>
                  </a:cubicBezTo>
                  <a:lnTo>
                    <a:pt x="12894" y="29032"/>
                  </a:lnTo>
                  <a:cubicBezTo>
                    <a:pt x="12872" y="28988"/>
                    <a:pt x="12861" y="28945"/>
                    <a:pt x="12840" y="28889"/>
                  </a:cubicBezTo>
                  <a:cubicBezTo>
                    <a:pt x="12762" y="28703"/>
                    <a:pt x="12697" y="28517"/>
                    <a:pt x="12631" y="28331"/>
                  </a:cubicBezTo>
                  <a:cubicBezTo>
                    <a:pt x="12576" y="28144"/>
                    <a:pt x="12511" y="27958"/>
                    <a:pt x="12467" y="27760"/>
                  </a:cubicBezTo>
                  <a:close/>
                  <a:moveTo>
                    <a:pt x="12633" y="34589"/>
                  </a:moveTo>
                  <a:cubicBezTo>
                    <a:pt x="12631" y="34593"/>
                    <a:pt x="12631" y="34595"/>
                    <a:pt x="12631" y="34602"/>
                  </a:cubicBezTo>
                  <a:cubicBezTo>
                    <a:pt x="12632" y="34598"/>
                    <a:pt x="12632" y="34594"/>
                    <a:pt x="12633" y="34589"/>
                  </a:cubicBezTo>
                  <a:close/>
                  <a:moveTo>
                    <a:pt x="34548" y="0"/>
                  </a:moveTo>
                  <a:cubicBezTo>
                    <a:pt x="34098" y="0"/>
                    <a:pt x="33649" y="22"/>
                    <a:pt x="33232" y="66"/>
                  </a:cubicBezTo>
                  <a:cubicBezTo>
                    <a:pt x="32750" y="110"/>
                    <a:pt x="32245" y="197"/>
                    <a:pt x="31851" y="483"/>
                  </a:cubicBezTo>
                  <a:cubicBezTo>
                    <a:pt x="30875" y="1184"/>
                    <a:pt x="30974" y="2642"/>
                    <a:pt x="31182" y="3837"/>
                  </a:cubicBezTo>
                  <a:cubicBezTo>
                    <a:pt x="30984" y="3431"/>
                    <a:pt x="30579" y="3267"/>
                    <a:pt x="30151" y="3267"/>
                  </a:cubicBezTo>
                  <a:cubicBezTo>
                    <a:pt x="29614" y="3267"/>
                    <a:pt x="29033" y="3519"/>
                    <a:pt x="28704" y="3958"/>
                  </a:cubicBezTo>
                  <a:cubicBezTo>
                    <a:pt x="28112" y="4747"/>
                    <a:pt x="28057" y="5800"/>
                    <a:pt x="27882" y="6764"/>
                  </a:cubicBezTo>
                  <a:cubicBezTo>
                    <a:pt x="27695" y="7741"/>
                    <a:pt x="27235" y="8804"/>
                    <a:pt x="26292" y="9089"/>
                  </a:cubicBezTo>
                  <a:cubicBezTo>
                    <a:pt x="26051" y="9154"/>
                    <a:pt x="25787" y="9166"/>
                    <a:pt x="25536" y="9210"/>
                  </a:cubicBezTo>
                  <a:cubicBezTo>
                    <a:pt x="23617" y="9549"/>
                    <a:pt x="22575" y="11578"/>
                    <a:pt x="21731" y="13343"/>
                  </a:cubicBezTo>
                  <a:cubicBezTo>
                    <a:pt x="20064" y="16819"/>
                    <a:pt x="18080" y="20140"/>
                    <a:pt x="15810" y="23265"/>
                  </a:cubicBezTo>
                  <a:cubicBezTo>
                    <a:pt x="14999" y="24384"/>
                    <a:pt x="14068" y="25534"/>
                    <a:pt x="12740" y="25929"/>
                  </a:cubicBezTo>
                  <a:cubicBezTo>
                    <a:pt x="12324" y="25414"/>
                    <a:pt x="11919" y="24888"/>
                    <a:pt x="11502" y="24372"/>
                  </a:cubicBezTo>
                  <a:lnTo>
                    <a:pt x="11502" y="24372"/>
                  </a:lnTo>
                  <a:cubicBezTo>
                    <a:pt x="11107" y="26083"/>
                    <a:pt x="11403" y="27936"/>
                    <a:pt x="12291" y="29437"/>
                  </a:cubicBezTo>
                  <a:cubicBezTo>
                    <a:pt x="11187" y="28650"/>
                    <a:pt x="10017" y="26849"/>
                    <a:pt x="8738" y="26024"/>
                  </a:cubicBezTo>
                  <a:lnTo>
                    <a:pt x="8738" y="26024"/>
                  </a:lnTo>
                  <a:cubicBezTo>
                    <a:pt x="8754" y="26035"/>
                    <a:pt x="8763" y="26052"/>
                    <a:pt x="8772" y="26061"/>
                  </a:cubicBezTo>
                  <a:cubicBezTo>
                    <a:pt x="8980" y="26236"/>
                    <a:pt x="9178" y="26423"/>
                    <a:pt x="9375" y="26609"/>
                  </a:cubicBezTo>
                  <a:cubicBezTo>
                    <a:pt x="9572" y="26806"/>
                    <a:pt x="9758" y="27004"/>
                    <a:pt x="9934" y="27212"/>
                  </a:cubicBezTo>
                  <a:cubicBezTo>
                    <a:pt x="10647" y="28034"/>
                    <a:pt x="11239" y="28955"/>
                    <a:pt x="11688" y="29942"/>
                  </a:cubicBezTo>
                  <a:cubicBezTo>
                    <a:pt x="11809" y="30183"/>
                    <a:pt x="11919" y="30436"/>
                    <a:pt x="12017" y="30687"/>
                  </a:cubicBezTo>
                  <a:cubicBezTo>
                    <a:pt x="12039" y="30753"/>
                    <a:pt x="12061" y="30819"/>
                    <a:pt x="12083" y="30874"/>
                  </a:cubicBezTo>
                  <a:cubicBezTo>
                    <a:pt x="12116" y="30940"/>
                    <a:pt x="12138" y="31006"/>
                    <a:pt x="12160" y="31072"/>
                  </a:cubicBezTo>
                  <a:cubicBezTo>
                    <a:pt x="12182" y="31137"/>
                    <a:pt x="12204" y="31192"/>
                    <a:pt x="12226" y="31257"/>
                  </a:cubicBezTo>
                  <a:lnTo>
                    <a:pt x="12258" y="31357"/>
                  </a:lnTo>
                  <a:lnTo>
                    <a:pt x="12291" y="31455"/>
                  </a:lnTo>
                  <a:cubicBezTo>
                    <a:pt x="12368" y="31707"/>
                    <a:pt x="12445" y="31971"/>
                    <a:pt x="12499" y="32234"/>
                  </a:cubicBezTo>
                  <a:cubicBezTo>
                    <a:pt x="12565" y="32507"/>
                    <a:pt x="12609" y="32770"/>
                    <a:pt x="12642" y="33045"/>
                  </a:cubicBezTo>
                  <a:lnTo>
                    <a:pt x="12653" y="33143"/>
                  </a:lnTo>
                  <a:cubicBezTo>
                    <a:pt x="12664" y="33177"/>
                    <a:pt x="12664" y="33209"/>
                    <a:pt x="12664" y="33242"/>
                  </a:cubicBezTo>
                  <a:cubicBezTo>
                    <a:pt x="12675" y="33308"/>
                    <a:pt x="12675" y="33374"/>
                    <a:pt x="12686" y="33450"/>
                  </a:cubicBezTo>
                  <a:cubicBezTo>
                    <a:pt x="12686" y="33516"/>
                    <a:pt x="12686" y="33582"/>
                    <a:pt x="12697" y="33648"/>
                  </a:cubicBezTo>
                  <a:lnTo>
                    <a:pt x="12697" y="33856"/>
                  </a:lnTo>
                  <a:cubicBezTo>
                    <a:pt x="12686" y="34104"/>
                    <a:pt x="12675" y="34341"/>
                    <a:pt x="12633" y="34589"/>
                  </a:cubicBezTo>
                  <a:lnTo>
                    <a:pt x="12633" y="34589"/>
                  </a:lnTo>
                  <a:cubicBezTo>
                    <a:pt x="12635" y="34587"/>
                    <a:pt x="12637" y="34584"/>
                    <a:pt x="12642" y="34580"/>
                  </a:cubicBezTo>
                  <a:cubicBezTo>
                    <a:pt x="12719" y="34821"/>
                    <a:pt x="12905" y="35029"/>
                    <a:pt x="13147" y="35128"/>
                  </a:cubicBezTo>
                  <a:cubicBezTo>
                    <a:pt x="13683" y="34580"/>
                    <a:pt x="13815" y="33703"/>
                    <a:pt x="14353" y="33143"/>
                  </a:cubicBezTo>
                  <a:cubicBezTo>
                    <a:pt x="14725" y="32760"/>
                    <a:pt x="15196" y="32585"/>
                    <a:pt x="15723" y="32475"/>
                  </a:cubicBezTo>
                  <a:cubicBezTo>
                    <a:pt x="16238" y="32365"/>
                    <a:pt x="16797" y="32332"/>
                    <a:pt x="17335" y="32234"/>
                  </a:cubicBezTo>
                  <a:lnTo>
                    <a:pt x="17466" y="32200"/>
                  </a:lnTo>
                  <a:cubicBezTo>
                    <a:pt x="17510" y="32190"/>
                    <a:pt x="17565" y="32178"/>
                    <a:pt x="17608" y="32168"/>
                  </a:cubicBezTo>
                  <a:cubicBezTo>
                    <a:pt x="19801" y="31630"/>
                    <a:pt x="21139" y="29493"/>
                    <a:pt x="22247" y="27530"/>
                  </a:cubicBezTo>
                  <a:cubicBezTo>
                    <a:pt x="22345" y="27366"/>
                    <a:pt x="22444" y="27190"/>
                    <a:pt x="22542" y="27025"/>
                  </a:cubicBezTo>
                  <a:lnTo>
                    <a:pt x="22542" y="27025"/>
                  </a:lnTo>
                  <a:cubicBezTo>
                    <a:pt x="22466" y="27091"/>
                    <a:pt x="22389" y="27146"/>
                    <a:pt x="22312" y="27212"/>
                  </a:cubicBezTo>
                  <a:cubicBezTo>
                    <a:pt x="22247" y="27267"/>
                    <a:pt x="22181" y="27311"/>
                    <a:pt x="22115" y="27366"/>
                  </a:cubicBezTo>
                  <a:cubicBezTo>
                    <a:pt x="22093" y="27388"/>
                    <a:pt x="22060" y="27420"/>
                    <a:pt x="22027" y="27442"/>
                  </a:cubicBezTo>
                  <a:lnTo>
                    <a:pt x="21928" y="27519"/>
                  </a:lnTo>
                  <a:cubicBezTo>
                    <a:pt x="21896" y="27541"/>
                    <a:pt x="21852" y="27574"/>
                    <a:pt x="21808" y="27596"/>
                  </a:cubicBezTo>
                  <a:cubicBezTo>
                    <a:pt x="21775" y="27607"/>
                    <a:pt x="21753" y="27617"/>
                    <a:pt x="21720" y="27617"/>
                  </a:cubicBezTo>
                  <a:cubicBezTo>
                    <a:pt x="21709" y="27617"/>
                    <a:pt x="21687" y="27617"/>
                    <a:pt x="21676" y="27629"/>
                  </a:cubicBezTo>
                  <a:lnTo>
                    <a:pt x="21654" y="27629"/>
                  </a:lnTo>
                  <a:lnTo>
                    <a:pt x="21633" y="27617"/>
                  </a:lnTo>
                  <a:cubicBezTo>
                    <a:pt x="21599" y="27617"/>
                    <a:pt x="21567" y="27607"/>
                    <a:pt x="21533" y="27596"/>
                  </a:cubicBezTo>
                  <a:cubicBezTo>
                    <a:pt x="21501" y="27585"/>
                    <a:pt x="21479" y="27563"/>
                    <a:pt x="21446" y="27552"/>
                  </a:cubicBezTo>
                  <a:cubicBezTo>
                    <a:pt x="21402" y="27508"/>
                    <a:pt x="21369" y="27464"/>
                    <a:pt x="21336" y="27420"/>
                  </a:cubicBezTo>
                  <a:cubicBezTo>
                    <a:pt x="21282" y="27322"/>
                    <a:pt x="21260" y="27234"/>
                    <a:pt x="21248" y="27135"/>
                  </a:cubicBezTo>
                  <a:cubicBezTo>
                    <a:pt x="21238" y="27091"/>
                    <a:pt x="21238" y="27047"/>
                    <a:pt x="21226" y="26993"/>
                  </a:cubicBezTo>
                  <a:lnTo>
                    <a:pt x="21226" y="26960"/>
                  </a:lnTo>
                  <a:lnTo>
                    <a:pt x="21226" y="26938"/>
                  </a:lnTo>
                  <a:lnTo>
                    <a:pt x="21226" y="26872"/>
                  </a:lnTo>
                  <a:lnTo>
                    <a:pt x="21226" y="26631"/>
                  </a:lnTo>
                  <a:lnTo>
                    <a:pt x="21226" y="26379"/>
                  </a:lnTo>
                  <a:lnTo>
                    <a:pt x="21226" y="26258"/>
                  </a:lnTo>
                  <a:cubicBezTo>
                    <a:pt x="21226" y="26214"/>
                    <a:pt x="21226" y="26182"/>
                    <a:pt x="21238" y="26138"/>
                  </a:cubicBezTo>
                  <a:lnTo>
                    <a:pt x="21248" y="25897"/>
                  </a:lnTo>
                  <a:cubicBezTo>
                    <a:pt x="21270" y="25568"/>
                    <a:pt x="21292" y="25239"/>
                    <a:pt x="21347" y="24910"/>
                  </a:cubicBezTo>
                  <a:cubicBezTo>
                    <a:pt x="21358" y="24833"/>
                    <a:pt x="21369" y="24756"/>
                    <a:pt x="21380" y="24669"/>
                  </a:cubicBezTo>
                  <a:lnTo>
                    <a:pt x="21424" y="24427"/>
                  </a:lnTo>
                  <a:lnTo>
                    <a:pt x="21435" y="24372"/>
                  </a:lnTo>
                  <a:lnTo>
                    <a:pt x="21446" y="24306"/>
                  </a:lnTo>
                  <a:lnTo>
                    <a:pt x="21468" y="24186"/>
                  </a:lnTo>
                  <a:lnTo>
                    <a:pt x="21490" y="24065"/>
                  </a:lnTo>
                  <a:lnTo>
                    <a:pt x="21501" y="24011"/>
                  </a:lnTo>
                  <a:lnTo>
                    <a:pt x="21523" y="23945"/>
                  </a:lnTo>
                  <a:cubicBezTo>
                    <a:pt x="21555" y="23792"/>
                    <a:pt x="21589" y="23627"/>
                    <a:pt x="21633" y="23473"/>
                  </a:cubicBezTo>
                  <a:lnTo>
                    <a:pt x="21665" y="23353"/>
                  </a:lnTo>
                  <a:cubicBezTo>
                    <a:pt x="21676" y="23309"/>
                    <a:pt x="21687" y="23276"/>
                    <a:pt x="21698" y="23232"/>
                  </a:cubicBezTo>
                  <a:lnTo>
                    <a:pt x="21775" y="23002"/>
                  </a:lnTo>
                  <a:cubicBezTo>
                    <a:pt x="21797" y="22925"/>
                    <a:pt x="21818" y="22849"/>
                    <a:pt x="21852" y="22771"/>
                  </a:cubicBezTo>
                  <a:cubicBezTo>
                    <a:pt x="21874" y="22695"/>
                    <a:pt x="21896" y="22618"/>
                    <a:pt x="21928" y="22542"/>
                  </a:cubicBezTo>
                  <a:cubicBezTo>
                    <a:pt x="21983" y="22388"/>
                    <a:pt x="22038" y="22235"/>
                    <a:pt x="22104" y="22081"/>
                  </a:cubicBezTo>
                  <a:lnTo>
                    <a:pt x="22203" y="21851"/>
                  </a:lnTo>
                  <a:cubicBezTo>
                    <a:pt x="22235" y="21785"/>
                    <a:pt x="22268" y="21708"/>
                    <a:pt x="22301" y="21631"/>
                  </a:cubicBezTo>
                  <a:cubicBezTo>
                    <a:pt x="22323" y="21599"/>
                    <a:pt x="22345" y="21555"/>
                    <a:pt x="22356" y="21522"/>
                  </a:cubicBezTo>
                  <a:lnTo>
                    <a:pt x="22411" y="21412"/>
                  </a:lnTo>
                  <a:cubicBezTo>
                    <a:pt x="22454" y="21346"/>
                    <a:pt x="22488" y="21270"/>
                    <a:pt x="22532" y="21193"/>
                  </a:cubicBezTo>
                  <a:lnTo>
                    <a:pt x="22532" y="21193"/>
                  </a:lnTo>
                  <a:cubicBezTo>
                    <a:pt x="22378" y="21829"/>
                    <a:pt x="22225" y="22454"/>
                    <a:pt x="22093" y="23090"/>
                  </a:cubicBezTo>
                  <a:cubicBezTo>
                    <a:pt x="21972" y="23714"/>
                    <a:pt x="21852" y="24340"/>
                    <a:pt x="21764" y="24976"/>
                  </a:cubicBezTo>
                  <a:cubicBezTo>
                    <a:pt x="21720" y="25293"/>
                    <a:pt x="21687" y="25612"/>
                    <a:pt x="21654" y="25929"/>
                  </a:cubicBezTo>
                  <a:cubicBezTo>
                    <a:pt x="21621" y="26247"/>
                    <a:pt x="21589" y="26565"/>
                    <a:pt x="21567" y="26883"/>
                  </a:cubicBezTo>
                  <a:lnTo>
                    <a:pt x="21555" y="27004"/>
                  </a:lnTo>
                  <a:lnTo>
                    <a:pt x="21555" y="27103"/>
                  </a:lnTo>
                  <a:cubicBezTo>
                    <a:pt x="21555" y="27168"/>
                    <a:pt x="21567" y="27234"/>
                    <a:pt x="21589" y="27289"/>
                  </a:cubicBezTo>
                  <a:cubicBezTo>
                    <a:pt x="21599" y="27311"/>
                    <a:pt x="21611" y="27332"/>
                    <a:pt x="21621" y="27344"/>
                  </a:cubicBezTo>
                  <a:cubicBezTo>
                    <a:pt x="21633" y="27366"/>
                    <a:pt x="21643" y="27366"/>
                    <a:pt x="21665" y="27376"/>
                  </a:cubicBezTo>
                  <a:lnTo>
                    <a:pt x="21720" y="27376"/>
                  </a:lnTo>
                  <a:cubicBezTo>
                    <a:pt x="21753" y="27366"/>
                    <a:pt x="21775" y="27354"/>
                    <a:pt x="21818" y="27344"/>
                  </a:cubicBezTo>
                  <a:lnTo>
                    <a:pt x="22027" y="27223"/>
                  </a:lnTo>
                  <a:cubicBezTo>
                    <a:pt x="22104" y="27190"/>
                    <a:pt x="22169" y="27146"/>
                    <a:pt x="22247" y="27113"/>
                  </a:cubicBezTo>
                  <a:cubicBezTo>
                    <a:pt x="22356" y="27059"/>
                    <a:pt x="22466" y="27004"/>
                    <a:pt x="22586" y="26949"/>
                  </a:cubicBezTo>
                  <a:cubicBezTo>
                    <a:pt x="23146" y="25973"/>
                    <a:pt x="23694" y="24986"/>
                    <a:pt x="24252" y="24011"/>
                  </a:cubicBezTo>
                  <a:cubicBezTo>
                    <a:pt x="24274" y="23967"/>
                    <a:pt x="24296" y="23912"/>
                    <a:pt x="24318" y="23868"/>
                  </a:cubicBezTo>
                  <a:lnTo>
                    <a:pt x="24461" y="23550"/>
                  </a:lnTo>
                  <a:cubicBezTo>
                    <a:pt x="24659" y="23134"/>
                    <a:pt x="24834" y="22706"/>
                    <a:pt x="24998" y="22279"/>
                  </a:cubicBezTo>
                  <a:cubicBezTo>
                    <a:pt x="25327" y="21423"/>
                    <a:pt x="25601" y="20546"/>
                    <a:pt x="25809" y="19658"/>
                  </a:cubicBezTo>
                  <a:cubicBezTo>
                    <a:pt x="26029" y="18770"/>
                    <a:pt x="26172" y="17860"/>
                    <a:pt x="26248" y="16950"/>
                  </a:cubicBezTo>
                  <a:cubicBezTo>
                    <a:pt x="26292" y="16490"/>
                    <a:pt x="26314" y="16029"/>
                    <a:pt x="26314" y="15569"/>
                  </a:cubicBezTo>
                  <a:lnTo>
                    <a:pt x="26314" y="15228"/>
                  </a:lnTo>
                  <a:lnTo>
                    <a:pt x="26314" y="14878"/>
                  </a:lnTo>
                  <a:cubicBezTo>
                    <a:pt x="26303" y="14768"/>
                    <a:pt x="26303" y="14648"/>
                    <a:pt x="26292" y="14538"/>
                  </a:cubicBezTo>
                  <a:cubicBezTo>
                    <a:pt x="26292" y="14417"/>
                    <a:pt x="26281" y="14297"/>
                    <a:pt x="26281" y="14187"/>
                  </a:cubicBezTo>
                  <a:lnTo>
                    <a:pt x="26281" y="14187"/>
                  </a:lnTo>
                  <a:cubicBezTo>
                    <a:pt x="26303" y="14297"/>
                    <a:pt x="26336" y="14407"/>
                    <a:pt x="26357" y="14527"/>
                  </a:cubicBezTo>
                  <a:cubicBezTo>
                    <a:pt x="26379" y="14636"/>
                    <a:pt x="26401" y="14757"/>
                    <a:pt x="26423" y="14867"/>
                  </a:cubicBezTo>
                  <a:cubicBezTo>
                    <a:pt x="26445" y="14987"/>
                    <a:pt x="26467" y="15097"/>
                    <a:pt x="26479" y="15218"/>
                  </a:cubicBezTo>
                  <a:lnTo>
                    <a:pt x="26522" y="15557"/>
                  </a:lnTo>
                  <a:cubicBezTo>
                    <a:pt x="26577" y="16029"/>
                    <a:pt x="26599" y="16500"/>
                    <a:pt x="26588" y="16961"/>
                  </a:cubicBezTo>
                  <a:cubicBezTo>
                    <a:pt x="26566" y="17904"/>
                    <a:pt x="26445" y="18846"/>
                    <a:pt x="26226" y="19757"/>
                  </a:cubicBezTo>
                  <a:cubicBezTo>
                    <a:pt x="26094" y="20327"/>
                    <a:pt x="25919" y="20886"/>
                    <a:pt x="25722" y="21434"/>
                  </a:cubicBezTo>
                  <a:cubicBezTo>
                    <a:pt x="27651" y="18025"/>
                    <a:pt x="29592" y="14614"/>
                    <a:pt x="31522" y="11205"/>
                  </a:cubicBezTo>
                  <a:cubicBezTo>
                    <a:pt x="31532" y="11216"/>
                    <a:pt x="31544" y="11216"/>
                    <a:pt x="31554" y="11216"/>
                  </a:cubicBezTo>
                  <a:lnTo>
                    <a:pt x="31554" y="11205"/>
                  </a:lnTo>
                  <a:cubicBezTo>
                    <a:pt x="31632" y="11216"/>
                    <a:pt x="31708" y="11216"/>
                    <a:pt x="31774" y="11216"/>
                  </a:cubicBezTo>
                  <a:cubicBezTo>
                    <a:pt x="31873" y="11216"/>
                    <a:pt x="31960" y="11216"/>
                    <a:pt x="32048" y="11194"/>
                  </a:cubicBezTo>
                  <a:cubicBezTo>
                    <a:pt x="32267" y="11150"/>
                    <a:pt x="32487" y="11040"/>
                    <a:pt x="32673" y="10909"/>
                  </a:cubicBezTo>
                  <a:lnTo>
                    <a:pt x="32673" y="10909"/>
                  </a:lnTo>
                  <a:cubicBezTo>
                    <a:pt x="32640" y="10920"/>
                    <a:pt x="32618" y="10931"/>
                    <a:pt x="32596" y="10942"/>
                  </a:cubicBezTo>
                  <a:lnTo>
                    <a:pt x="32662" y="10876"/>
                  </a:lnTo>
                  <a:cubicBezTo>
                    <a:pt x="32673" y="10865"/>
                    <a:pt x="32684" y="10854"/>
                    <a:pt x="32695" y="10832"/>
                  </a:cubicBezTo>
                  <a:lnTo>
                    <a:pt x="32728" y="10799"/>
                  </a:lnTo>
                  <a:cubicBezTo>
                    <a:pt x="32738" y="10777"/>
                    <a:pt x="32760" y="10745"/>
                    <a:pt x="32782" y="10723"/>
                  </a:cubicBezTo>
                  <a:cubicBezTo>
                    <a:pt x="32804" y="10701"/>
                    <a:pt x="32816" y="10667"/>
                    <a:pt x="32838" y="10646"/>
                  </a:cubicBezTo>
                  <a:cubicBezTo>
                    <a:pt x="32848" y="10635"/>
                    <a:pt x="32859" y="10624"/>
                    <a:pt x="32870" y="10602"/>
                  </a:cubicBezTo>
                  <a:lnTo>
                    <a:pt x="32892" y="10569"/>
                  </a:lnTo>
                  <a:lnTo>
                    <a:pt x="32914" y="10525"/>
                  </a:lnTo>
                  <a:cubicBezTo>
                    <a:pt x="32925" y="10514"/>
                    <a:pt x="32936" y="10503"/>
                    <a:pt x="32936" y="10482"/>
                  </a:cubicBezTo>
                  <a:cubicBezTo>
                    <a:pt x="32969" y="10426"/>
                    <a:pt x="33002" y="10382"/>
                    <a:pt x="33023" y="10317"/>
                  </a:cubicBezTo>
                  <a:cubicBezTo>
                    <a:pt x="33079" y="10207"/>
                    <a:pt x="33123" y="10087"/>
                    <a:pt x="33155" y="9977"/>
                  </a:cubicBezTo>
                  <a:cubicBezTo>
                    <a:pt x="33155" y="9944"/>
                    <a:pt x="33166" y="9911"/>
                    <a:pt x="33177" y="9889"/>
                  </a:cubicBezTo>
                  <a:lnTo>
                    <a:pt x="33177" y="9868"/>
                  </a:lnTo>
                  <a:lnTo>
                    <a:pt x="33188" y="9846"/>
                  </a:lnTo>
                  <a:lnTo>
                    <a:pt x="33188" y="9802"/>
                  </a:lnTo>
                  <a:cubicBezTo>
                    <a:pt x="33210" y="9736"/>
                    <a:pt x="33210" y="9681"/>
                    <a:pt x="33221" y="9626"/>
                  </a:cubicBezTo>
                  <a:lnTo>
                    <a:pt x="33221" y="9571"/>
                  </a:lnTo>
                  <a:lnTo>
                    <a:pt x="33221" y="9527"/>
                  </a:lnTo>
                  <a:lnTo>
                    <a:pt x="33232" y="9483"/>
                  </a:lnTo>
                  <a:lnTo>
                    <a:pt x="33232" y="9440"/>
                  </a:lnTo>
                  <a:lnTo>
                    <a:pt x="33232" y="9352"/>
                  </a:lnTo>
                  <a:cubicBezTo>
                    <a:pt x="33232" y="9330"/>
                    <a:pt x="33221" y="9297"/>
                    <a:pt x="33221" y="9264"/>
                  </a:cubicBezTo>
                  <a:lnTo>
                    <a:pt x="33221" y="9220"/>
                  </a:lnTo>
                  <a:lnTo>
                    <a:pt x="33221" y="9176"/>
                  </a:lnTo>
                  <a:cubicBezTo>
                    <a:pt x="33210" y="9154"/>
                    <a:pt x="33210" y="9122"/>
                    <a:pt x="33210" y="9089"/>
                  </a:cubicBezTo>
                  <a:lnTo>
                    <a:pt x="33188" y="9012"/>
                  </a:lnTo>
                  <a:lnTo>
                    <a:pt x="33177" y="8968"/>
                  </a:lnTo>
                  <a:lnTo>
                    <a:pt x="33166" y="8925"/>
                  </a:lnTo>
                  <a:cubicBezTo>
                    <a:pt x="33111" y="8694"/>
                    <a:pt x="33002" y="8475"/>
                    <a:pt x="32892" y="8255"/>
                  </a:cubicBezTo>
                  <a:cubicBezTo>
                    <a:pt x="32859" y="8201"/>
                    <a:pt x="32838" y="8146"/>
                    <a:pt x="32804" y="8080"/>
                  </a:cubicBezTo>
                  <a:lnTo>
                    <a:pt x="32717" y="7916"/>
                  </a:lnTo>
                  <a:cubicBezTo>
                    <a:pt x="32651" y="7806"/>
                    <a:pt x="32585" y="7685"/>
                    <a:pt x="32531" y="7576"/>
                  </a:cubicBezTo>
                  <a:cubicBezTo>
                    <a:pt x="32410" y="7346"/>
                    <a:pt x="32289" y="7105"/>
                    <a:pt x="32180" y="6874"/>
                  </a:cubicBezTo>
                  <a:cubicBezTo>
                    <a:pt x="32070" y="6644"/>
                    <a:pt x="31960" y="6403"/>
                    <a:pt x="31861" y="6162"/>
                  </a:cubicBezTo>
                  <a:cubicBezTo>
                    <a:pt x="31807" y="6041"/>
                    <a:pt x="31763" y="5921"/>
                    <a:pt x="31708" y="5800"/>
                  </a:cubicBezTo>
                  <a:cubicBezTo>
                    <a:pt x="31664" y="5679"/>
                    <a:pt x="31620" y="5558"/>
                    <a:pt x="31576" y="5427"/>
                  </a:cubicBezTo>
                  <a:lnTo>
                    <a:pt x="31576" y="5427"/>
                  </a:lnTo>
                  <a:cubicBezTo>
                    <a:pt x="31664" y="5536"/>
                    <a:pt x="31741" y="5635"/>
                    <a:pt x="31817" y="5745"/>
                  </a:cubicBezTo>
                  <a:cubicBezTo>
                    <a:pt x="31895" y="5843"/>
                    <a:pt x="31971" y="5953"/>
                    <a:pt x="32048" y="6063"/>
                  </a:cubicBezTo>
                  <a:cubicBezTo>
                    <a:pt x="32190" y="6271"/>
                    <a:pt x="32333" y="6491"/>
                    <a:pt x="32475" y="6710"/>
                  </a:cubicBezTo>
                  <a:cubicBezTo>
                    <a:pt x="32618" y="6929"/>
                    <a:pt x="32750" y="7149"/>
                    <a:pt x="32881" y="7378"/>
                  </a:cubicBezTo>
                  <a:cubicBezTo>
                    <a:pt x="32958" y="7488"/>
                    <a:pt x="33013" y="7598"/>
                    <a:pt x="33079" y="7707"/>
                  </a:cubicBezTo>
                  <a:lnTo>
                    <a:pt x="33177" y="7883"/>
                  </a:lnTo>
                  <a:cubicBezTo>
                    <a:pt x="33210" y="7938"/>
                    <a:pt x="33243" y="7992"/>
                    <a:pt x="33276" y="8058"/>
                  </a:cubicBezTo>
                  <a:cubicBezTo>
                    <a:pt x="33330" y="8179"/>
                    <a:pt x="33396" y="8299"/>
                    <a:pt x="33440" y="8431"/>
                  </a:cubicBezTo>
                  <a:cubicBezTo>
                    <a:pt x="33495" y="8552"/>
                    <a:pt x="33539" y="8694"/>
                    <a:pt x="33561" y="8826"/>
                  </a:cubicBezTo>
                  <a:lnTo>
                    <a:pt x="33572" y="8881"/>
                  </a:lnTo>
                  <a:lnTo>
                    <a:pt x="33583" y="8935"/>
                  </a:lnTo>
                  <a:cubicBezTo>
                    <a:pt x="33583" y="8968"/>
                    <a:pt x="33594" y="9012"/>
                    <a:pt x="33594" y="9045"/>
                  </a:cubicBezTo>
                  <a:lnTo>
                    <a:pt x="33605" y="9154"/>
                  </a:lnTo>
                  <a:lnTo>
                    <a:pt x="33605" y="9210"/>
                  </a:lnTo>
                  <a:lnTo>
                    <a:pt x="33605" y="9254"/>
                  </a:lnTo>
                  <a:lnTo>
                    <a:pt x="33605" y="9330"/>
                  </a:lnTo>
                  <a:cubicBezTo>
                    <a:pt x="33693" y="9374"/>
                    <a:pt x="33791" y="9385"/>
                    <a:pt x="33901" y="9385"/>
                  </a:cubicBezTo>
                  <a:cubicBezTo>
                    <a:pt x="33944" y="9385"/>
                    <a:pt x="34000" y="9385"/>
                    <a:pt x="34054" y="9374"/>
                  </a:cubicBezTo>
                  <a:cubicBezTo>
                    <a:pt x="34251" y="9330"/>
                    <a:pt x="34449" y="9210"/>
                    <a:pt x="34536" y="9034"/>
                  </a:cubicBezTo>
                  <a:cubicBezTo>
                    <a:pt x="34570" y="8979"/>
                    <a:pt x="34592" y="8935"/>
                    <a:pt x="34614" y="8881"/>
                  </a:cubicBezTo>
                  <a:lnTo>
                    <a:pt x="34602" y="8881"/>
                  </a:lnTo>
                  <a:cubicBezTo>
                    <a:pt x="34548" y="8968"/>
                    <a:pt x="34493" y="9045"/>
                    <a:pt x="34416" y="9100"/>
                  </a:cubicBezTo>
                  <a:cubicBezTo>
                    <a:pt x="34339" y="9166"/>
                    <a:pt x="34263" y="9220"/>
                    <a:pt x="34186" y="9264"/>
                  </a:cubicBezTo>
                  <a:cubicBezTo>
                    <a:pt x="34317" y="9144"/>
                    <a:pt x="34427" y="8990"/>
                    <a:pt x="34504" y="8826"/>
                  </a:cubicBezTo>
                  <a:cubicBezTo>
                    <a:pt x="34580" y="8662"/>
                    <a:pt x="34614" y="8486"/>
                    <a:pt x="34636" y="8311"/>
                  </a:cubicBezTo>
                  <a:cubicBezTo>
                    <a:pt x="34646" y="8255"/>
                    <a:pt x="34646" y="8201"/>
                    <a:pt x="34658" y="8157"/>
                  </a:cubicBezTo>
                  <a:cubicBezTo>
                    <a:pt x="34624" y="7948"/>
                    <a:pt x="34558" y="7741"/>
                    <a:pt x="34504" y="7565"/>
                  </a:cubicBezTo>
                  <a:lnTo>
                    <a:pt x="34504" y="7565"/>
                  </a:lnTo>
                  <a:cubicBezTo>
                    <a:pt x="34526" y="7609"/>
                    <a:pt x="34548" y="7653"/>
                    <a:pt x="34570" y="7685"/>
                  </a:cubicBezTo>
                  <a:lnTo>
                    <a:pt x="34536" y="7554"/>
                  </a:lnTo>
                  <a:lnTo>
                    <a:pt x="34536" y="7554"/>
                  </a:lnTo>
                  <a:cubicBezTo>
                    <a:pt x="34570" y="7620"/>
                    <a:pt x="34614" y="7685"/>
                    <a:pt x="34658" y="7751"/>
                  </a:cubicBezTo>
                  <a:cubicBezTo>
                    <a:pt x="34646" y="7576"/>
                    <a:pt x="34624" y="7400"/>
                    <a:pt x="34602" y="7225"/>
                  </a:cubicBezTo>
                  <a:cubicBezTo>
                    <a:pt x="34592" y="7137"/>
                    <a:pt x="34580" y="7049"/>
                    <a:pt x="34558" y="6951"/>
                  </a:cubicBezTo>
                  <a:lnTo>
                    <a:pt x="34515" y="6677"/>
                  </a:lnTo>
                  <a:cubicBezTo>
                    <a:pt x="34493" y="6491"/>
                    <a:pt x="34460" y="6304"/>
                    <a:pt x="34438" y="6128"/>
                  </a:cubicBezTo>
                  <a:cubicBezTo>
                    <a:pt x="34427" y="6030"/>
                    <a:pt x="34416" y="5942"/>
                    <a:pt x="34405" y="5843"/>
                  </a:cubicBezTo>
                  <a:lnTo>
                    <a:pt x="34361" y="5570"/>
                  </a:lnTo>
                  <a:lnTo>
                    <a:pt x="34295" y="5010"/>
                  </a:lnTo>
                  <a:cubicBezTo>
                    <a:pt x="34197" y="4276"/>
                    <a:pt x="34109" y="3541"/>
                    <a:pt x="33978" y="2817"/>
                  </a:cubicBezTo>
                  <a:cubicBezTo>
                    <a:pt x="33912" y="2445"/>
                    <a:pt x="33835" y="2083"/>
                    <a:pt x="33747" y="1732"/>
                  </a:cubicBezTo>
                  <a:lnTo>
                    <a:pt x="33715" y="1589"/>
                  </a:lnTo>
                  <a:lnTo>
                    <a:pt x="33681" y="1458"/>
                  </a:lnTo>
                  <a:cubicBezTo>
                    <a:pt x="33659" y="1370"/>
                    <a:pt x="33637" y="1272"/>
                    <a:pt x="33605" y="1184"/>
                  </a:cubicBezTo>
                  <a:lnTo>
                    <a:pt x="33572" y="1053"/>
                  </a:lnTo>
                  <a:cubicBezTo>
                    <a:pt x="33550" y="1009"/>
                    <a:pt x="33539" y="965"/>
                    <a:pt x="33528" y="921"/>
                  </a:cubicBezTo>
                  <a:cubicBezTo>
                    <a:pt x="33495" y="833"/>
                    <a:pt x="33473" y="746"/>
                    <a:pt x="33440" y="647"/>
                  </a:cubicBezTo>
                  <a:lnTo>
                    <a:pt x="33440" y="647"/>
                  </a:lnTo>
                  <a:cubicBezTo>
                    <a:pt x="33495" y="734"/>
                    <a:pt x="33539" y="811"/>
                    <a:pt x="33583" y="899"/>
                  </a:cubicBezTo>
                  <a:cubicBezTo>
                    <a:pt x="33616" y="932"/>
                    <a:pt x="33627" y="975"/>
                    <a:pt x="33649" y="1019"/>
                  </a:cubicBezTo>
                  <a:cubicBezTo>
                    <a:pt x="33671" y="1063"/>
                    <a:pt x="33693" y="1107"/>
                    <a:pt x="33715" y="1140"/>
                  </a:cubicBezTo>
                  <a:cubicBezTo>
                    <a:pt x="33759" y="1228"/>
                    <a:pt x="33802" y="1316"/>
                    <a:pt x="33835" y="1403"/>
                  </a:cubicBezTo>
                  <a:lnTo>
                    <a:pt x="33901" y="1535"/>
                  </a:lnTo>
                  <a:lnTo>
                    <a:pt x="33944" y="1667"/>
                  </a:lnTo>
                  <a:cubicBezTo>
                    <a:pt x="34087" y="2017"/>
                    <a:pt x="34208" y="2379"/>
                    <a:pt x="34307" y="2741"/>
                  </a:cubicBezTo>
                  <a:cubicBezTo>
                    <a:pt x="34504" y="3475"/>
                    <a:pt x="34624" y="4221"/>
                    <a:pt x="34723" y="4956"/>
                  </a:cubicBezTo>
                  <a:cubicBezTo>
                    <a:pt x="34767" y="5329"/>
                    <a:pt x="34811" y="5701"/>
                    <a:pt x="34843" y="6074"/>
                  </a:cubicBezTo>
                  <a:cubicBezTo>
                    <a:pt x="34855" y="6260"/>
                    <a:pt x="34877" y="6447"/>
                    <a:pt x="34899" y="6633"/>
                  </a:cubicBezTo>
                  <a:lnTo>
                    <a:pt x="34921" y="6918"/>
                  </a:lnTo>
                  <a:cubicBezTo>
                    <a:pt x="34921" y="7006"/>
                    <a:pt x="34931" y="7105"/>
                    <a:pt x="34931" y="7203"/>
                  </a:cubicBezTo>
                  <a:cubicBezTo>
                    <a:pt x="34943" y="7291"/>
                    <a:pt x="34943" y="7390"/>
                    <a:pt x="34943" y="7488"/>
                  </a:cubicBezTo>
                  <a:cubicBezTo>
                    <a:pt x="34943" y="7576"/>
                    <a:pt x="34943" y="7675"/>
                    <a:pt x="34931" y="7773"/>
                  </a:cubicBezTo>
                  <a:cubicBezTo>
                    <a:pt x="34931" y="7872"/>
                    <a:pt x="34921" y="7970"/>
                    <a:pt x="34899" y="8069"/>
                  </a:cubicBezTo>
                  <a:cubicBezTo>
                    <a:pt x="35666" y="8968"/>
                    <a:pt x="36795" y="9440"/>
                    <a:pt x="37826" y="10065"/>
                  </a:cubicBezTo>
                  <a:cubicBezTo>
                    <a:pt x="38583" y="10525"/>
                    <a:pt x="39328" y="10986"/>
                    <a:pt x="40084" y="11457"/>
                  </a:cubicBezTo>
                  <a:cubicBezTo>
                    <a:pt x="40797" y="11895"/>
                    <a:pt x="41509" y="12345"/>
                    <a:pt x="42233" y="12794"/>
                  </a:cubicBezTo>
                  <a:cubicBezTo>
                    <a:pt x="42299" y="12838"/>
                    <a:pt x="42365" y="12894"/>
                    <a:pt x="42442" y="12937"/>
                  </a:cubicBezTo>
                  <a:cubicBezTo>
                    <a:pt x="44657" y="14341"/>
                    <a:pt x="46838" y="15788"/>
                    <a:pt x="49009" y="17257"/>
                  </a:cubicBezTo>
                  <a:cubicBezTo>
                    <a:pt x="50994" y="18605"/>
                    <a:pt x="52989" y="19735"/>
                    <a:pt x="54568" y="21587"/>
                  </a:cubicBezTo>
                  <a:cubicBezTo>
                    <a:pt x="54590" y="21599"/>
                    <a:pt x="54600" y="21621"/>
                    <a:pt x="54612" y="21643"/>
                  </a:cubicBezTo>
                  <a:lnTo>
                    <a:pt x="64095" y="21587"/>
                  </a:lnTo>
                  <a:lnTo>
                    <a:pt x="64128" y="3377"/>
                  </a:lnTo>
                  <a:cubicBezTo>
                    <a:pt x="63054" y="2993"/>
                    <a:pt x="61990" y="2664"/>
                    <a:pt x="60893" y="2357"/>
                  </a:cubicBezTo>
                  <a:lnTo>
                    <a:pt x="60893" y="2357"/>
                  </a:lnTo>
                  <a:cubicBezTo>
                    <a:pt x="62078" y="2949"/>
                    <a:pt x="60674" y="8815"/>
                    <a:pt x="60433" y="9933"/>
                  </a:cubicBezTo>
                  <a:cubicBezTo>
                    <a:pt x="60247" y="9878"/>
                    <a:pt x="60060" y="9856"/>
                    <a:pt x="59863" y="9856"/>
                  </a:cubicBezTo>
                  <a:cubicBezTo>
                    <a:pt x="58975" y="9856"/>
                    <a:pt x="58098" y="10404"/>
                    <a:pt x="57451" y="11062"/>
                  </a:cubicBezTo>
                  <a:cubicBezTo>
                    <a:pt x="56859" y="11666"/>
                    <a:pt x="56366" y="12367"/>
                    <a:pt x="55774" y="12959"/>
                  </a:cubicBezTo>
                  <a:cubicBezTo>
                    <a:pt x="55686" y="13365"/>
                    <a:pt x="55609" y="13781"/>
                    <a:pt x="55521" y="14187"/>
                  </a:cubicBezTo>
                  <a:lnTo>
                    <a:pt x="55445" y="14658"/>
                  </a:lnTo>
                  <a:lnTo>
                    <a:pt x="55357" y="15119"/>
                  </a:lnTo>
                  <a:lnTo>
                    <a:pt x="55269" y="15591"/>
                  </a:lnTo>
                  <a:lnTo>
                    <a:pt x="55192" y="16062"/>
                  </a:lnTo>
                  <a:lnTo>
                    <a:pt x="55127" y="16534"/>
                  </a:lnTo>
                  <a:lnTo>
                    <a:pt x="55050" y="17005"/>
                  </a:lnTo>
                  <a:lnTo>
                    <a:pt x="54984" y="17476"/>
                  </a:lnTo>
                  <a:lnTo>
                    <a:pt x="54919" y="17947"/>
                  </a:lnTo>
                  <a:lnTo>
                    <a:pt x="54863" y="18419"/>
                  </a:lnTo>
                  <a:lnTo>
                    <a:pt x="54798" y="18902"/>
                  </a:lnTo>
                  <a:lnTo>
                    <a:pt x="54754" y="19351"/>
                  </a:lnTo>
                  <a:cubicBezTo>
                    <a:pt x="55324" y="18880"/>
                    <a:pt x="55850" y="18354"/>
                    <a:pt x="56333" y="17794"/>
                  </a:cubicBezTo>
                  <a:cubicBezTo>
                    <a:pt x="56640" y="17454"/>
                    <a:pt x="56914" y="17092"/>
                    <a:pt x="57177" y="16719"/>
                  </a:cubicBezTo>
                  <a:lnTo>
                    <a:pt x="57375" y="16446"/>
                  </a:lnTo>
                  <a:lnTo>
                    <a:pt x="57560" y="16161"/>
                  </a:lnTo>
                  <a:lnTo>
                    <a:pt x="57736" y="15864"/>
                  </a:lnTo>
                  <a:lnTo>
                    <a:pt x="57911" y="15569"/>
                  </a:lnTo>
                  <a:cubicBezTo>
                    <a:pt x="58361" y="14779"/>
                    <a:pt x="58734" y="13946"/>
                    <a:pt x="59019" y="13069"/>
                  </a:cubicBezTo>
                  <a:cubicBezTo>
                    <a:pt x="59304" y="12202"/>
                    <a:pt x="59512" y="11303"/>
                    <a:pt x="59622" y="10394"/>
                  </a:cubicBezTo>
                  <a:lnTo>
                    <a:pt x="59622" y="10394"/>
                  </a:lnTo>
                  <a:cubicBezTo>
                    <a:pt x="59589" y="11315"/>
                    <a:pt x="59436" y="12236"/>
                    <a:pt x="59195" y="13123"/>
                  </a:cubicBezTo>
                  <a:cubicBezTo>
                    <a:pt x="58953" y="14022"/>
                    <a:pt x="58602" y="14889"/>
                    <a:pt x="58174" y="15722"/>
                  </a:cubicBezTo>
                  <a:lnTo>
                    <a:pt x="58010" y="16029"/>
                  </a:lnTo>
                  <a:lnTo>
                    <a:pt x="57835" y="16325"/>
                  </a:lnTo>
                  <a:lnTo>
                    <a:pt x="57648" y="16632"/>
                  </a:lnTo>
                  <a:lnTo>
                    <a:pt x="57462" y="16917"/>
                  </a:lnTo>
                  <a:cubicBezTo>
                    <a:pt x="57210" y="17312"/>
                    <a:pt x="56925" y="17684"/>
                    <a:pt x="56629" y="18047"/>
                  </a:cubicBezTo>
                  <a:cubicBezTo>
                    <a:pt x="56026" y="18759"/>
                    <a:pt x="55357" y="19417"/>
                    <a:pt x="54612" y="19987"/>
                  </a:cubicBezTo>
                  <a:lnTo>
                    <a:pt x="54227" y="20294"/>
                  </a:lnTo>
                  <a:lnTo>
                    <a:pt x="54283" y="19801"/>
                  </a:lnTo>
                  <a:lnTo>
                    <a:pt x="54327" y="19329"/>
                  </a:lnTo>
                  <a:lnTo>
                    <a:pt x="54381" y="18846"/>
                  </a:lnTo>
                  <a:lnTo>
                    <a:pt x="54436" y="18375"/>
                  </a:lnTo>
                  <a:lnTo>
                    <a:pt x="54491" y="17893"/>
                  </a:lnTo>
                  <a:lnTo>
                    <a:pt x="54556" y="17421"/>
                  </a:lnTo>
                  <a:lnTo>
                    <a:pt x="54634" y="16939"/>
                  </a:lnTo>
                  <a:lnTo>
                    <a:pt x="54699" y="16468"/>
                  </a:lnTo>
                  <a:lnTo>
                    <a:pt x="54776" y="15996"/>
                  </a:lnTo>
                  <a:lnTo>
                    <a:pt x="54863" y="15525"/>
                  </a:lnTo>
                  <a:lnTo>
                    <a:pt x="54951" y="15053"/>
                  </a:lnTo>
                  <a:lnTo>
                    <a:pt x="55039" y="14582"/>
                  </a:lnTo>
                  <a:lnTo>
                    <a:pt x="55116" y="14209"/>
                  </a:lnTo>
                  <a:lnTo>
                    <a:pt x="54984" y="14472"/>
                  </a:lnTo>
                  <a:lnTo>
                    <a:pt x="54765" y="14878"/>
                  </a:lnTo>
                  <a:lnTo>
                    <a:pt x="54534" y="15284"/>
                  </a:lnTo>
                  <a:lnTo>
                    <a:pt x="54293" y="15678"/>
                  </a:lnTo>
                  <a:cubicBezTo>
                    <a:pt x="53976" y="16215"/>
                    <a:pt x="53625" y="16719"/>
                    <a:pt x="53263" y="17224"/>
                  </a:cubicBezTo>
                  <a:lnTo>
                    <a:pt x="52989" y="17597"/>
                  </a:lnTo>
                  <a:lnTo>
                    <a:pt x="52714" y="17959"/>
                  </a:lnTo>
                  <a:lnTo>
                    <a:pt x="52419" y="18320"/>
                  </a:lnTo>
                  <a:cubicBezTo>
                    <a:pt x="52331" y="18441"/>
                    <a:pt x="52232" y="18561"/>
                    <a:pt x="52134" y="18682"/>
                  </a:cubicBezTo>
                  <a:cubicBezTo>
                    <a:pt x="52222" y="18551"/>
                    <a:pt x="52309" y="18430"/>
                    <a:pt x="52397" y="18298"/>
                  </a:cubicBezTo>
                  <a:lnTo>
                    <a:pt x="52649" y="17915"/>
                  </a:lnTo>
                  <a:lnTo>
                    <a:pt x="52901" y="17531"/>
                  </a:lnTo>
                  <a:lnTo>
                    <a:pt x="53153" y="17147"/>
                  </a:lnTo>
                  <a:cubicBezTo>
                    <a:pt x="53482" y="16632"/>
                    <a:pt x="53800" y="16105"/>
                    <a:pt x="54096" y="15569"/>
                  </a:cubicBezTo>
                  <a:lnTo>
                    <a:pt x="54315" y="15163"/>
                  </a:lnTo>
                  <a:lnTo>
                    <a:pt x="54524" y="14757"/>
                  </a:lnTo>
                  <a:lnTo>
                    <a:pt x="54721" y="14341"/>
                  </a:lnTo>
                  <a:lnTo>
                    <a:pt x="54919" y="13924"/>
                  </a:lnTo>
                  <a:lnTo>
                    <a:pt x="55083" y="13551"/>
                  </a:lnTo>
                  <a:lnTo>
                    <a:pt x="55083" y="13551"/>
                  </a:lnTo>
                  <a:cubicBezTo>
                    <a:pt x="54919" y="13661"/>
                    <a:pt x="54743" y="13749"/>
                    <a:pt x="54556" y="13781"/>
                  </a:cubicBezTo>
                  <a:cubicBezTo>
                    <a:pt x="54480" y="13803"/>
                    <a:pt x="54414" y="13803"/>
                    <a:pt x="54337" y="13803"/>
                  </a:cubicBezTo>
                  <a:cubicBezTo>
                    <a:pt x="52956" y="13803"/>
                    <a:pt x="52572" y="11139"/>
                    <a:pt x="52200" y="10240"/>
                  </a:cubicBezTo>
                  <a:cubicBezTo>
                    <a:pt x="51487" y="8552"/>
                    <a:pt x="50621" y="6907"/>
                    <a:pt x="49316" y="5580"/>
                  </a:cubicBezTo>
                  <a:cubicBezTo>
                    <a:pt x="49239" y="7532"/>
                    <a:pt x="49162" y="9473"/>
                    <a:pt x="49086" y="11424"/>
                  </a:cubicBezTo>
                  <a:cubicBezTo>
                    <a:pt x="46377" y="9561"/>
                    <a:pt x="44350" y="6742"/>
                    <a:pt x="43451" y="3585"/>
                  </a:cubicBezTo>
                  <a:cubicBezTo>
                    <a:pt x="43297" y="3662"/>
                    <a:pt x="43165" y="3750"/>
                    <a:pt x="43034" y="3859"/>
                  </a:cubicBezTo>
                  <a:cubicBezTo>
                    <a:pt x="43001" y="3914"/>
                    <a:pt x="42979" y="3969"/>
                    <a:pt x="42946" y="4023"/>
                  </a:cubicBezTo>
                  <a:cubicBezTo>
                    <a:pt x="42913" y="4101"/>
                    <a:pt x="42880" y="4166"/>
                    <a:pt x="42837" y="4232"/>
                  </a:cubicBezTo>
                  <a:lnTo>
                    <a:pt x="42837" y="4023"/>
                  </a:lnTo>
                  <a:cubicBezTo>
                    <a:pt x="42430" y="4418"/>
                    <a:pt x="42157" y="4956"/>
                    <a:pt x="42091" y="5526"/>
                  </a:cubicBezTo>
                  <a:cubicBezTo>
                    <a:pt x="40676" y="5022"/>
                    <a:pt x="40040" y="3421"/>
                    <a:pt x="39339" y="2094"/>
                  </a:cubicBezTo>
                  <a:cubicBezTo>
                    <a:pt x="38451" y="439"/>
                    <a:pt x="36422" y="0"/>
                    <a:pt x="34548" y="0"/>
                  </a:cubicBezTo>
                  <a:close/>
                  <a:moveTo>
                    <a:pt x="7818" y="25919"/>
                  </a:moveTo>
                  <a:lnTo>
                    <a:pt x="7818" y="25919"/>
                  </a:lnTo>
                  <a:cubicBezTo>
                    <a:pt x="7840" y="26028"/>
                    <a:pt x="7862" y="26138"/>
                    <a:pt x="7894" y="26247"/>
                  </a:cubicBezTo>
                  <a:lnTo>
                    <a:pt x="7906" y="26280"/>
                  </a:lnTo>
                  <a:lnTo>
                    <a:pt x="8004" y="26543"/>
                  </a:lnTo>
                  <a:lnTo>
                    <a:pt x="8114" y="26806"/>
                  </a:lnTo>
                  <a:lnTo>
                    <a:pt x="8223" y="27069"/>
                  </a:lnTo>
                  <a:lnTo>
                    <a:pt x="8333" y="27322"/>
                  </a:lnTo>
                  <a:lnTo>
                    <a:pt x="8783" y="28374"/>
                  </a:lnTo>
                  <a:cubicBezTo>
                    <a:pt x="8936" y="28714"/>
                    <a:pt x="9079" y="29076"/>
                    <a:pt x="9221" y="29427"/>
                  </a:cubicBezTo>
                  <a:cubicBezTo>
                    <a:pt x="9287" y="29613"/>
                    <a:pt x="9353" y="29788"/>
                    <a:pt x="9407" y="29975"/>
                  </a:cubicBezTo>
                  <a:cubicBezTo>
                    <a:pt x="9473" y="30151"/>
                    <a:pt x="9528" y="30337"/>
                    <a:pt x="9572" y="30523"/>
                  </a:cubicBezTo>
                  <a:cubicBezTo>
                    <a:pt x="9627" y="30709"/>
                    <a:pt x="9671" y="30896"/>
                    <a:pt x="9714" y="31082"/>
                  </a:cubicBezTo>
                  <a:cubicBezTo>
                    <a:pt x="9748" y="31269"/>
                    <a:pt x="9780" y="31455"/>
                    <a:pt x="9814" y="31652"/>
                  </a:cubicBezTo>
                  <a:cubicBezTo>
                    <a:pt x="9868" y="32025"/>
                    <a:pt x="9890" y="32409"/>
                    <a:pt x="9868" y="32792"/>
                  </a:cubicBezTo>
                  <a:cubicBezTo>
                    <a:pt x="9857" y="33177"/>
                    <a:pt x="9792" y="33560"/>
                    <a:pt x="9693" y="33922"/>
                  </a:cubicBezTo>
                  <a:cubicBezTo>
                    <a:pt x="9758" y="33549"/>
                    <a:pt x="9780" y="33177"/>
                    <a:pt x="9770" y="32792"/>
                  </a:cubicBezTo>
                  <a:cubicBezTo>
                    <a:pt x="9758" y="32420"/>
                    <a:pt x="9704" y="32047"/>
                    <a:pt x="9638" y="31674"/>
                  </a:cubicBezTo>
                  <a:cubicBezTo>
                    <a:pt x="9485" y="30940"/>
                    <a:pt x="9232" y="30227"/>
                    <a:pt x="8936" y="29537"/>
                  </a:cubicBezTo>
                  <a:cubicBezTo>
                    <a:pt x="8793" y="29196"/>
                    <a:pt x="8629" y="28857"/>
                    <a:pt x="8476" y="28506"/>
                  </a:cubicBezTo>
                  <a:lnTo>
                    <a:pt x="8279" y="28100"/>
                  </a:lnTo>
                  <a:lnTo>
                    <a:pt x="8279" y="28100"/>
                  </a:lnTo>
                  <a:cubicBezTo>
                    <a:pt x="8486" y="29306"/>
                    <a:pt x="8608" y="30512"/>
                    <a:pt x="8542" y="31784"/>
                  </a:cubicBezTo>
                  <a:cubicBezTo>
                    <a:pt x="8508" y="32519"/>
                    <a:pt x="8399" y="33319"/>
                    <a:pt x="7884" y="33845"/>
                  </a:cubicBezTo>
                  <a:cubicBezTo>
                    <a:pt x="7631" y="34098"/>
                    <a:pt x="7259" y="34240"/>
                    <a:pt x="6897" y="34240"/>
                  </a:cubicBezTo>
                  <a:cubicBezTo>
                    <a:pt x="6776" y="34240"/>
                    <a:pt x="6656" y="34218"/>
                    <a:pt x="6546" y="34185"/>
                  </a:cubicBezTo>
                  <a:lnTo>
                    <a:pt x="6546" y="34185"/>
                  </a:lnTo>
                  <a:lnTo>
                    <a:pt x="6744" y="34712"/>
                  </a:lnTo>
                  <a:cubicBezTo>
                    <a:pt x="6766" y="34788"/>
                    <a:pt x="6798" y="34865"/>
                    <a:pt x="6820" y="34941"/>
                  </a:cubicBezTo>
                  <a:lnTo>
                    <a:pt x="6908" y="35161"/>
                  </a:lnTo>
                  <a:cubicBezTo>
                    <a:pt x="6963" y="35304"/>
                    <a:pt x="7017" y="35457"/>
                    <a:pt x="7083" y="35599"/>
                  </a:cubicBezTo>
                  <a:cubicBezTo>
                    <a:pt x="7193" y="35884"/>
                    <a:pt x="7324" y="36169"/>
                    <a:pt x="7456" y="36454"/>
                  </a:cubicBezTo>
                  <a:cubicBezTo>
                    <a:pt x="7599" y="36729"/>
                    <a:pt x="7741" y="37003"/>
                    <a:pt x="7916" y="37255"/>
                  </a:cubicBezTo>
                  <a:cubicBezTo>
                    <a:pt x="7994" y="37375"/>
                    <a:pt x="8092" y="37496"/>
                    <a:pt x="8179" y="37616"/>
                  </a:cubicBezTo>
                  <a:lnTo>
                    <a:pt x="8223" y="37660"/>
                  </a:lnTo>
                  <a:lnTo>
                    <a:pt x="8257" y="37704"/>
                  </a:lnTo>
                  <a:cubicBezTo>
                    <a:pt x="8267" y="37716"/>
                    <a:pt x="8279" y="37738"/>
                    <a:pt x="8301" y="37748"/>
                  </a:cubicBezTo>
                  <a:lnTo>
                    <a:pt x="8333" y="37792"/>
                  </a:lnTo>
                  <a:lnTo>
                    <a:pt x="8410" y="37869"/>
                  </a:lnTo>
                  <a:cubicBezTo>
                    <a:pt x="8443" y="37902"/>
                    <a:pt x="8465" y="37923"/>
                    <a:pt x="8498" y="37945"/>
                  </a:cubicBezTo>
                  <a:cubicBezTo>
                    <a:pt x="8717" y="38154"/>
                    <a:pt x="8958" y="38330"/>
                    <a:pt x="9243" y="38461"/>
                  </a:cubicBezTo>
                  <a:cubicBezTo>
                    <a:pt x="9375" y="38527"/>
                    <a:pt x="9528" y="38581"/>
                    <a:pt x="9671" y="38637"/>
                  </a:cubicBezTo>
                  <a:lnTo>
                    <a:pt x="9967" y="38702"/>
                  </a:lnTo>
                  <a:cubicBezTo>
                    <a:pt x="10241" y="38593"/>
                    <a:pt x="10460" y="38340"/>
                    <a:pt x="10647" y="38099"/>
                  </a:cubicBezTo>
                  <a:cubicBezTo>
                    <a:pt x="11359" y="37156"/>
                    <a:pt x="11962" y="36125"/>
                    <a:pt x="12423" y="35029"/>
                  </a:cubicBezTo>
                  <a:cubicBezTo>
                    <a:pt x="12445" y="34909"/>
                    <a:pt x="12467" y="34777"/>
                    <a:pt x="12477" y="34646"/>
                  </a:cubicBezTo>
                  <a:cubicBezTo>
                    <a:pt x="12511" y="34383"/>
                    <a:pt x="12511" y="34119"/>
                    <a:pt x="12499" y="33856"/>
                  </a:cubicBezTo>
                  <a:cubicBezTo>
                    <a:pt x="12499" y="33791"/>
                    <a:pt x="12489" y="33725"/>
                    <a:pt x="12489" y="33659"/>
                  </a:cubicBezTo>
                  <a:cubicBezTo>
                    <a:pt x="12489" y="33593"/>
                    <a:pt x="12477" y="33527"/>
                    <a:pt x="12467" y="33462"/>
                  </a:cubicBezTo>
                  <a:cubicBezTo>
                    <a:pt x="12467" y="33396"/>
                    <a:pt x="12455" y="33330"/>
                    <a:pt x="12445" y="33264"/>
                  </a:cubicBezTo>
                  <a:cubicBezTo>
                    <a:pt x="12433" y="33242"/>
                    <a:pt x="12433" y="33209"/>
                    <a:pt x="12423" y="33177"/>
                  </a:cubicBezTo>
                  <a:lnTo>
                    <a:pt x="12412" y="33077"/>
                  </a:lnTo>
                  <a:cubicBezTo>
                    <a:pt x="12368" y="32814"/>
                    <a:pt x="12302" y="32563"/>
                    <a:pt x="12236" y="32310"/>
                  </a:cubicBezTo>
                  <a:cubicBezTo>
                    <a:pt x="12160" y="32047"/>
                    <a:pt x="12083" y="31806"/>
                    <a:pt x="11995" y="31554"/>
                  </a:cubicBezTo>
                  <a:lnTo>
                    <a:pt x="11962" y="31466"/>
                  </a:lnTo>
                  <a:cubicBezTo>
                    <a:pt x="11951" y="31433"/>
                    <a:pt x="11929" y="31400"/>
                    <a:pt x="11919" y="31367"/>
                  </a:cubicBezTo>
                  <a:cubicBezTo>
                    <a:pt x="11897" y="31313"/>
                    <a:pt x="11875" y="31247"/>
                    <a:pt x="11853" y="31181"/>
                  </a:cubicBezTo>
                  <a:cubicBezTo>
                    <a:pt x="11819" y="31126"/>
                    <a:pt x="11798" y="31060"/>
                    <a:pt x="11776" y="31006"/>
                  </a:cubicBezTo>
                  <a:cubicBezTo>
                    <a:pt x="11754" y="30940"/>
                    <a:pt x="11721" y="30874"/>
                    <a:pt x="11699" y="30819"/>
                  </a:cubicBezTo>
                  <a:cubicBezTo>
                    <a:pt x="11590" y="30578"/>
                    <a:pt x="11480" y="30337"/>
                    <a:pt x="11359" y="30095"/>
                  </a:cubicBezTo>
                  <a:cubicBezTo>
                    <a:pt x="11249" y="29866"/>
                    <a:pt x="11118" y="29635"/>
                    <a:pt x="10986" y="29405"/>
                  </a:cubicBezTo>
                  <a:cubicBezTo>
                    <a:pt x="10855" y="29174"/>
                    <a:pt x="10723" y="28955"/>
                    <a:pt x="10570" y="28736"/>
                  </a:cubicBezTo>
                  <a:cubicBezTo>
                    <a:pt x="10504" y="28626"/>
                    <a:pt x="10428" y="28517"/>
                    <a:pt x="10350" y="28407"/>
                  </a:cubicBezTo>
                  <a:cubicBezTo>
                    <a:pt x="10306" y="28363"/>
                    <a:pt x="10274" y="28309"/>
                    <a:pt x="10230" y="28253"/>
                  </a:cubicBezTo>
                  <a:cubicBezTo>
                    <a:pt x="10197" y="28199"/>
                    <a:pt x="10153" y="28144"/>
                    <a:pt x="10121" y="28089"/>
                  </a:cubicBezTo>
                  <a:cubicBezTo>
                    <a:pt x="9956" y="27881"/>
                    <a:pt x="9792" y="27683"/>
                    <a:pt x="9616" y="27486"/>
                  </a:cubicBezTo>
                  <a:cubicBezTo>
                    <a:pt x="9441" y="27289"/>
                    <a:pt x="9265" y="27103"/>
                    <a:pt x="9079" y="26916"/>
                  </a:cubicBezTo>
                  <a:cubicBezTo>
                    <a:pt x="8893" y="26730"/>
                    <a:pt x="8695" y="26554"/>
                    <a:pt x="8498" y="26379"/>
                  </a:cubicBezTo>
                  <a:cubicBezTo>
                    <a:pt x="8443" y="26335"/>
                    <a:pt x="8399" y="26302"/>
                    <a:pt x="8344" y="26258"/>
                  </a:cubicBezTo>
                  <a:lnTo>
                    <a:pt x="8322" y="26236"/>
                  </a:lnTo>
                  <a:lnTo>
                    <a:pt x="8311" y="26226"/>
                  </a:lnTo>
                  <a:cubicBezTo>
                    <a:pt x="8301" y="26226"/>
                    <a:pt x="8289" y="26214"/>
                    <a:pt x="8279" y="26204"/>
                  </a:cubicBezTo>
                  <a:cubicBezTo>
                    <a:pt x="8257" y="26192"/>
                    <a:pt x="8235" y="26170"/>
                    <a:pt x="8201" y="26160"/>
                  </a:cubicBezTo>
                  <a:cubicBezTo>
                    <a:pt x="8092" y="26083"/>
                    <a:pt x="7982" y="26017"/>
                    <a:pt x="7862" y="25951"/>
                  </a:cubicBezTo>
                  <a:cubicBezTo>
                    <a:pt x="7851" y="25940"/>
                    <a:pt x="7829" y="25929"/>
                    <a:pt x="7818" y="25919"/>
                  </a:cubicBezTo>
                  <a:close/>
                  <a:moveTo>
                    <a:pt x="9495" y="38735"/>
                  </a:moveTo>
                  <a:cubicBezTo>
                    <a:pt x="9550" y="38746"/>
                    <a:pt x="9605" y="38757"/>
                    <a:pt x="9660" y="38757"/>
                  </a:cubicBezTo>
                  <a:cubicBezTo>
                    <a:pt x="9682" y="38757"/>
                    <a:pt x="9693" y="38768"/>
                    <a:pt x="9704" y="38768"/>
                  </a:cubicBezTo>
                  <a:cubicBezTo>
                    <a:pt x="9736" y="38768"/>
                    <a:pt x="9770" y="38757"/>
                    <a:pt x="9802" y="38757"/>
                  </a:cubicBezTo>
                  <a:cubicBezTo>
                    <a:pt x="9758" y="38757"/>
                    <a:pt x="9704" y="38757"/>
                    <a:pt x="9649" y="38746"/>
                  </a:cubicBezTo>
                  <a:cubicBezTo>
                    <a:pt x="9605" y="38746"/>
                    <a:pt x="9550" y="38735"/>
                    <a:pt x="9495" y="38735"/>
                  </a:cubicBezTo>
                  <a:close/>
                  <a:moveTo>
                    <a:pt x="2127" y="34569"/>
                  </a:moveTo>
                  <a:cubicBezTo>
                    <a:pt x="2161" y="34646"/>
                    <a:pt x="2193" y="34712"/>
                    <a:pt x="2227" y="34788"/>
                  </a:cubicBezTo>
                  <a:lnTo>
                    <a:pt x="2336" y="34997"/>
                  </a:lnTo>
                  <a:cubicBezTo>
                    <a:pt x="2413" y="35139"/>
                    <a:pt x="2490" y="35270"/>
                    <a:pt x="2566" y="35413"/>
                  </a:cubicBezTo>
                  <a:cubicBezTo>
                    <a:pt x="2720" y="35687"/>
                    <a:pt x="2873" y="35961"/>
                    <a:pt x="3038" y="36225"/>
                  </a:cubicBezTo>
                  <a:lnTo>
                    <a:pt x="3104" y="36323"/>
                  </a:lnTo>
                  <a:lnTo>
                    <a:pt x="3169" y="36422"/>
                  </a:lnTo>
                  <a:cubicBezTo>
                    <a:pt x="3202" y="36488"/>
                    <a:pt x="3246" y="36553"/>
                    <a:pt x="3290" y="36619"/>
                  </a:cubicBezTo>
                  <a:cubicBezTo>
                    <a:pt x="3377" y="36751"/>
                    <a:pt x="3465" y="36882"/>
                    <a:pt x="3553" y="37003"/>
                  </a:cubicBezTo>
                  <a:cubicBezTo>
                    <a:pt x="3728" y="37266"/>
                    <a:pt x="3904" y="37529"/>
                    <a:pt x="4079" y="37781"/>
                  </a:cubicBezTo>
                  <a:cubicBezTo>
                    <a:pt x="4266" y="38033"/>
                    <a:pt x="4441" y="38286"/>
                    <a:pt x="4639" y="38527"/>
                  </a:cubicBezTo>
                  <a:cubicBezTo>
                    <a:pt x="4737" y="38647"/>
                    <a:pt x="4836" y="38757"/>
                    <a:pt x="4934" y="38878"/>
                  </a:cubicBezTo>
                  <a:cubicBezTo>
                    <a:pt x="4968" y="38900"/>
                    <a:pt x="4989" y="38932"/>
                    <a:pt x="5022" y="38954"/>
                  </a:cubicBezTo>
                  <a:lnTo>
                    <a:pt x="5099" y="39042"/>
                  </a:lnTo>
                  <a:lnTo>
                    <a:pt x="5175" y="39119"/>
                  </a:lnTo>
                  <a:lnTo>
                    <a:pt x="5263" y="39195"/>
                  </a:lnTo>
                  <a:cubicBezTo>
                    <a:pt x="5713" y="39612"/>
                    <a:pt x="6228" y="39952"/>
                    <a:pt x="6853" y="40116"/>
                  </a:cubicBezTo>
                  <a:lnTo>
                    <a:pt x="6798" y="40116"/>
                  </a:lnTo>
                  <a:cubicBezTo>
                    <a:pt x="6656" y="40116"/>
                    <a:pt x="6513" y="40106"/>
                    <a:pt x="6371" y="40072"/>
                  </a:cubicBezTo>
                  <a:cubicBezTo>
                    <a:pt x="6206" y="40040"/>
                    <a:pt x="6053" y="39996"/>
                    <a:pt x="5899" y="39941"/>
                  </a:cubicBezTo>
                  <a:cubicBezTo>
                    <a:pt x="5592" y="39821"/>
                    <a:pt x="5307" y="39656"/>
                    <a:pt x="5044" y="39458"/>
                  </a:cubicBezTo>
                  <a:lnTo>
                    <a:pt x="4946" y="39382"/>
                  </a:lnTo>
                  <a:lnTo>
                    <a:pt x="4858" y="39305"/>
                  </a:lnTo>
                  <a:cubicBezTo>
                    <a:pt x="4825" y="39272"/>
                    <a:pt x="4792" y="39251"/>
                    <a:pt x="4759" y="39217"/>
                  </a:cubicBezTo>
                  <a:cubicBezTo>
                    <a:pt x="4726" y="39195"/>
                    <a:pt x="4704" y="39163"/>
                    <a:pt x="4671" y="39141"/>
                  </a:cubicBezTo>
                  <a:cubicBezTo>
                    <a:pt x="4551" y="39031"/>
                    <a:pt x="4441" y="38910"/>
                    <a:pt x="4332" y="38790"/>
                  </a:cubicBezTo>
                  <a:cubicBezTo>
                    <a:pt x="4112" y="38549"/>
                    <a:pt x="3915" y="38286"/>
                    <a:pt x="3728" y="38023"/>
                  </a:cubicBezTo>
                  <a:cubicBezTo>
                    <a:pt x="3553" y="37770"/>
                    <a:pt x="3377" y="37496"/>
                    <a:pt x="3213" y="37222"/>
                  </a:cubicBezTo>
                  <a:lnTo>
                    <a:pt x="3082" y="37024"/>
                  </a:lnTo>
                  <a:cubicBezTo>
                    <a:pt x="3048" y="36948"/>
                    <a:pt x="3005" y="36882"/>
                    <a:pt x="2972" y="36817"/>
                  </a:cubicBezTo>
                  <a:lnTo>
                    <a:pt x="2741" y="36389"/>
                  </a:lnTo>
                  <a:cubicBezTo>
                    <a:pt x="2599" y="36093"/>
                    <a:pt x="2478" y="35797"/>
                    <a:pt x="2369" y="35501"/>
                  </a:cubicBezTo>
                  <a:lnTo>
                    <a:pt x="2347" y="35446"/>
                  </a:lnTo>
                  <a:lnTo>
                    <a:pt x="2336" y="35380"/>
                  </a:lnTo>
                  <a:cubicBezTo>
                    <a:pt x="2314" y="35347"/>
                    <a:pt x="2303" y="35314"/>
                    <a:pt x="2292" y="35270"/>
                  </a:cubicBezTo>
                  <a:cubicBezTo>
                    <a:pt x="2281" y="35238"/>
                    <a:pt x="2270" y="35194"/>
                    <a:pt x="2259" y="35161"/>
                  </a:cubicBezTo>
                  <a:cubicBezTo>
                    <a:pt x="2249" y="35117"/>
                    <a:pt x="2237" y="35084"/>
                    <a:pt x="2227" y="35040"/>
                  </a:cubicBezTo>
                  <a:cubicBezTo>
                    <a:pt x="2205" y="34963"/>
                    <a:pt x="2193" y="34887"/>
                    <a:pt x="2171" y="34810"/>
                  </a:cubicBezTo>
                  <a:cubicBezTo>
                    <a:pt x="2149" y="34733"/>
                    <a:pt x="2139" y="34646"/>
                    <a:pt x="2127" y="34569"/>
                  </a:cubicBezTo>
                  <a:close/>
                  <a:moveTo>
                    <a:pt x="2928" y="27420"/>
                  </a:moveTo>
                  <a:cubicBezTo>
                    <a:pt x="2237" y="27574"/>
                    <a:pt x="2095" y="28363"/>
                    <a:pt x="2040" y="29120"/>
                  </a:cubicBezTo>
                  <a:cubicBezTo>
                    <a:pt x="2051" y="29186"/>
                    <a:pt x="2051" y="29240"/>
                    <a:pt x="2051" y="29295"/>
                  </a:cubicBezTo>
                  <a:cubicBezTo>
                    <a:pt x="2095" y="29778"/>
                    <a:pt x="2149" y="30249"/>
                    <a:pt x="2237" y="30709"/>
                  </a:cubicBezTo>
                  <a:cubicBezTo>
                    <a:pt x="2325" y="31181"/>
                    <a:pt x="2424" y="31642"/>
                    <a:pt x="2556" y="32102"/>
                  </a:cubicBezTo>
                  <a:cubicBezTo>
                    <a:pt x="2577" y="32157"/>
                    <a:pt x="2588" y="32222"/>
                    <a:pt x="2610" y="32278"/>
                  </a:cubicBezTo>
                  <a:cubicBezTo>
                    <a:pt x="2621" y="32332"/>
                    <a:pt x="2643" y="32387"/>
                    <a:pt x="2665" y="32453"/>
                  </a:cubicBezTo>
                  <a:cubicBezTo>
                    <a:pt x="2676" y="32507"/>
                    <a:pt x="2698" y="32563"/>
                    <a:pt x="2720" y="32617"/>
                  </a:cubicBezTo>
                  <a:lnTo>
                    <a:pt x="2763" y="32792"/>
                  </a:lnTo>
                  <a:cubicBezTo>
                    <a:pt x="2807" y="32902"/>
                    <a:pt x="2851" y="33023"/>
                    <a:pt x="2884" y="33143"/>
                  </a:cubicBezTo>
                  <a:cubicBezTo>
                    <a:pt x="2928" y="33253"/>
                    <a:pt x="2961" y="33374"/>
                    <a:pt x="3005" y="33484"/>
                  </a:cubicBezTo>
                  <a:cubicBezTo>
                    <a:pt x="2928" y="33396"/>
                    <a:pt x="2851" y="33297"/>
                    <a:pt x="2775" y="33199"/>
                  </a:cubicBezTo>
                  <a:cubicBezTo>
                    <a:pt x="2709" y="33089"/>
                    <a:pt x="2643" y="32990"/>
                    <a:pt x="2577" y="32880"/>
                  </a:cubicBezTo>
                  <a:lnTo>
                    <a:pt x="2490" y="32716"/>
                  </a:lnTo>
                  <a:cubicBezTo>
                    <a:pt x="2456" y="32661"/>
                    <a:pt x="2424" y="32606"/>
                    <a:pt x="2402" y="32551"/>
                  </a:cubicBezTo>
                  <a:cubicBezTo>
                    <a:pt x="2369" y="32497"/>
                    <a:pt x="2347" y="32442"/>
                    <a:pt x="2314" y="32387"/>
                  </a:cubicBezTo>
                  <a:cubicBezTo>
                    <a:pt x="2292" y="32332"/>
                    <a:pt x="2270" y="32278"/>
                    <a:pt x="2237" y="32222"/>
                  </a:cubicBezTo>
                  <a:cubicBezTo>
                    <a:pt x="2040" y="31762"/>
                    <a:pt x="1898" y="31279"/>
                    <a:pt x="1810" y="30786"/>
                  </a:cubicBezTo>
                  <a:cubicBezTo>
                    <a:pt x="1810" y="30765"/>
                    <a:pt x="1799" y="30731"/>
                    <a:pt x="1799" y="30709"/>
                  </a:cubicBezTo>
                  <a:cubicBezTo>
                    <a:pt x="1382" y="31937"/>
                    <a:pt x="483" y="32902"/>
                    <a:pt x="264" y="34196"/>
                  </a:cubicBezTo>
                  <a:cubicBezTo>
                    <a:pt x="0" y="35654"/>
                    <a:pt x="582" y="37255"/>
                    <a:pt x="1382" y="38505"/>
                  </a:cubicBezTo>
                  <a:cubicBezTo>
                    <a:pt x="1623" y="38844"/>
                    <a:pt x="1886" y="39163"/>
                    <a:pt x="2171" y="39480"/>
                  </a:cubicBezTo>
                  <a:cubicBezTo>
                    <a:pt x="2534" y="39865"/>
                    <a:pt x="3048" y="40379"/>
                    <a:pt x="3564" y="40862"/>
                  </a:cubicBezTo>
                  <a:cubicBezTo>
                    <a:pt x="3740" y="41015"/>
                    <a:pt x="3915" y="41158"/>
                    <a:pt x="4101" y="41300"/>
                  </a:cubicBezTo>
                  <a:cubicBezTo>
                    <a:pt x="4123" y="41322"/>
                    <a:pt x="4145" y="41334"/>
                    <a:pt x="4178" y="41356"/>
                  </a:cubicBezTo>
                  <a:cubicBezTo>
                    <a:pt x="4561" y="41663"/>
                    <a:pt x="4978" y="41936"/>
                    <a:pt x="5406" y="42199"/>
                  </a:cubicBezTo>
                  <a:cubicBezTo>
                    <a:pt x="6272" y="41125"/>
                    <a:pt x="7138" y="40040"/>
                    <a:pt x="8015" y="38965"/>
                  </a:cubicBezTo>
                  <a:cubicBezTo>
                    <a:pt x="8179" y="38768"/>
                    <a:pt x="8366" y="38549"/>
                    <a:pt x="8608" y="38505"/>
                  </a:cubicBezTo>
                  <a:cubicBezTo>
                    <a:pt x="8629" y="38505"/>
                    <a:pt x="8651" y="38505"/>
                    <a:pt x="8662" y="38494"/>
                  </a:cubicBezTo>
                  <a:lnTo>
                    <a:pt x="8728" y="38494"/>
                  </a:lnTo>
                  <a:cubicBezTo>
                    <a:pt x="8717" y="38483"/>
                    <a:pt x="8706" y="38483"/>
                    <a:pt x="8706" y="38472"/>
                  </a:cubicBezTo>
                  <a:cubicBezTo>
                    <a:pt x="8662" y="38461"/>
                    <a:pt x="8629" y="38439"/>
                    <a:pt x="8586" y="38417"/>
                  </a:cubicBezTo>
                  <a:lnTo>
                    <a:pt x="8486" y="38352"/>
                  </a:lnTo>
                  <a:cubicBezTo>
                    <a:pt x="8410" y="38308"/>
                    <a:pt x="8344" y="38252"/>
                    <a:pt x="8279" y="38209"/>
                  </a:cubicBezTo>
                  <a:cubicBezTo>
                    <a:pt x="8245" y="38176"/>
                    <a:pt x="8213" y="38154"/>
                    <a:pt x="8179" y="38132"/>
                  </a:cubicBezTo>
                  <a:cubicBezTo>
                    <a:pt x="8147" y="38099"/>
                    <a:pt x="8114" y="38077"/>
                    <a:pt x="8081" y="38045"/>
                  </a:cubicBezTo>
                  <a:lnTo>
                    <a:pt x="8037" y="38001"/>
                  </a:lnTo>
                  <a:lnTo>
                    <a:pt x="7994" y="37957"/>
                  </a:lnTo>
                  <a:lnTo>
                    <a:pt x="7950" y="37913"/>
                  </a:lnTo>
                  <a:lnTo>
                    <a:pt x="7906" y="37869"/>
                  </a:lnTo>
                  <a:cubicBezTo>
                    <a:pt x="7785" y="37748"/>
                    <a:pt x="7675" y="37616"/>
                    <a:pt x="7577" y="37485"/>
                  </a:cubicBezTo>
                  <a:cubicBezTo>
                    <a:pt x="7380" y="37222"/>
                    <a:pt x="7215" y="36937"/>
                    <a:pt x="7073" y="36641"/>
                  </a:cubicBezTo>
                  <a:cubicBezTo>
                    <a:pt x="6930" y="36345"/>
                    <a:pt x="6809" y="36049"/>
                    <a:pt x="6700" y="35742"/>
                  </a:cubicBezTo>
                  <a:cubicBezTo>
                    <a:pt x="6645" y="35589"/>
                    <a:pt x="6590" y="35435"/>
                    <a:pt x="6546" y="35282"/>
                  </a:cubicBezTo>
                  <a:lnTo>
                    <a:pt x="6481" y="35051"/>
                  </a:lnTo>
                  <a:cubicBezTo>
                    <a:pt x="6459" y="34975"/>
                    <a:pt x="6437" y="34897"/>
                    <a:pt x="6425" y="34810"/>
                  </a:cubicBezTo>
                  <a:cubicBezTo>
                    <a:pt x="6360" y="34558"/>
                    <a:pt x="6294" y="34295"/>
                    <a:pt x="6239" y="34042"/>
                  </a:cubicBezTo>
                  <a:cubicBezTo>
                    <a:pt x="6140" y="33955"/>
                    <a:pt x="6053" y="33856"/>
                    <a:pt x="5987" y="33735"/>
                  </a:cubicBezTo>
                  <a:cubicBezTo>
                    <a:pt x="5943" y="34119"/>
                    <a:pt x="5899" y="34503"/>
                    <a:pt x="5845" y="34887"/>
                  </a:cubicBezTo>
                  <a:cubicBezTo>
                    <a:pt x="4748" y="32924"/>
                    <a:pt x="3882" y="30841"/>
                    <a:pt x="3257" y="28692"/>
                  </a:cubicBezTo>
                  <a:lnTo>
                    <a:pt x="3257" y="28692"/>
                  </a:lnTo>
                  <a:cubicBezTo>
                    <a:pt x="3290" y="28923"/>
                    <a:pt x="3323" y="29152"/>
                    <a:pt x="3377" y="29383"/>
                  </a:cubicBezTo>
                  <a:cubicBezTo>
                    <a:pt x="3520" y="30063"/>
                    <a:pt x="3728" y="30731"/>
                    <a:pt x="3981" y="31389"/>
                  </a:cubicBezTo>
                  <a:cubicBezTo>
                    <a:pt x="4233" y="32058"/>
                    <a:pt x="4507" y="32705"/>
                    <a:pt x="4770" y="33374"/>
                  </a:cubicBezTo>
                  <a:cubicBezTo>
                    <a:pt x="4902" y="33703"/>
                    <a:pt x="5033" y="34042"/>
                    <a:pt x="5143" y="34383"/>
                  </a:cubicBezTo>
                  <a:cubicBezTo>
                    <a:pt x="5175" y="34470"/>
                    <a:pt x="5209" y="34558"/>
                    <a:pt x="5231" y="34646"/>
                  </a:cubicBezTo>
                  <a:cubicBezTo>
                    <a:pt x="5253" y="34733"/>
                    <a:pt x="5285" y="34810"/>
                    <a:pt x="5307" y="34897"/>
                  </a:cubicBezTo>
                  <a:lnTo>
                    <a:pt x="5373" y="35161"/>
                  </a:lnTo>
                  <a:lnTo>
                    <a:pt x="5439" y="35424"/>
                  </a:lnTo>
                  <a:cubicBezTo>
                    <a:pt x="5395" y="35347"/>
                    <a:pt x="5351" y="35270"/>
                    <a:pt x="5318" y="35183"/>
                  </a:cubicBezTo>
                  <a:cubicBezTo>
                    <a:pt x="5275" y="35106"/>
                    <a:pt x="5231" y="35029"/>
                    <a:pt x="5197" y="34941"/>
                  </a:cubicBezTo>
                  <a:lnTo>
                    <a:pt x="4956" y="34470"/>
                  </a:lnTo>
                  <a:lnTo>
                    <a:pt x="4463" y="33516"/>
                  </a:lnTo>
                  <a:cubicBezTo>
                    <a:pt x="4145" y="32870"/>
                    <a:pt x="3838" y="32222"/>
                    <a:pt x="3586" y="31543"/>
                  </a:cubicBezTo>
                  <a:lnTo>
                    <a:pt x="3487" y="31291"/>
                  </a:lnTo>
                  <a:lnTo>
                    <a:pt x="3399" y="31028"/>
                  </a:lnTo>
                  <a:lnTo>
                    <a:pt x="3323" y="30775"/>
                  </a:lnTo>
                  <a:cubicBezTo>
                    <a:pt x="3301" y="30687"/>
                    <a:pt x="3268" y="30600"/>
                    <a:pt x="3246" y="30512"/>
                  </a:cubicBezTo>
                  <a:lnTo>
                    <a:pt x="3180" y="30238"/>
                  </a:lnTo>
                  <a:cubicBezTo>
                    <a:pt x="3158" y="30151"/>
                    <a:pt x="3148" y="30063"/>
                    <a:pt x="3126" y="29975"/>
                  </a:cubicBezTo>
                  <a:lnTo>
                    <a:pt x="3082" y="29701"/>
                  </a:lnTo>
                  <a:lnTo>
                    <a:pt x="3038" y="29437"/>
                  </a:lnTo>
                  <a:cubicBezTo>
                    <a:pt x="2994" y="29076"/>
                    <a:pt x="2983" y="28703"/>
                    <a:pt x="3005" y="28341"/>
                  </a:cubicBezTo>
                  <a:cubicBezTo>
                    <a:pt x="3016" y="28253"/>
                    <a:pt x="3027" y="28155"/>
                    <a:pt x="3038" y="28067"/>
                  </a:cubicBezTo>
                  <a:cubicBezTo>
                    <a:pt x="3038" y="28024"/>
                    <a:pt x="3048" y="27980"/>
                    <a:pt x="3048" y="27946"/>
                  </a:cubicBezTo>
                  <a:cubicBezTo>
                    <a:pt x="3005" y="27771"/>
                    <a:pt x="2961" y="27596"/>
                    <a:pt x="2928" y="2742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4604;p103">
              <a:extLst>
                <a:ext uri="{FF2B5EF4-FFF2-40B4-BE49-F238E27FC236}">
                  <a16:creationId xmlns:a16="http://schemas.microsoft.com/office/drawing/2014/main" id="{86ADEF2B-8B1B-14AC-D5C2-2420E80447D2}"/>
                </a:ext>
              </a:extLst>
            </p:cNvPr>
            <p:cNvSpPr/>
            <p:nvPr/>
          </p:nvSpPr>
          <p:spPr>
            <a:xfrm>
              <a:off x="1572871" y="2935627"/>
              <a:ext cx="3768" cy="15196"/>
            </a:xfrm>
            <a:custGeom>
              <a:avLst/>
              <a:gdLst/>
              <a:ahLst/>
              <a:cxnLst/>
              <a:rect l="l" t="t" r="r" b="b"/>
              <a:pathLst>
                <a:path w="242" h="976" extrusionOk="0">
                  <a:moveTo>
                    <a:pt x="1" y="0"/>
                  </a:moveTo>
                  <a:lnTo>
                    <a:pt x="1" y="186"/>
                  </a:lnTo>
                  <a:cubicBezTo>
                    <a:pt x="55" y="449"/>
                    <a:pt x="77" y="734"/>
                    <a:pt x="11" y="976"/>
                  </a:cubicBezTo>
                  <a:cubicBezTo>
                    <a:pt x="88" y="844"/>
                    <a:pt x="143" y="691"/>
                    <a:pt x="186" y="549"/>
                  </a:cubicBezTo>
                  <a:cubicBezTo>
                    <a:pt x="208" y="461"/>
                    <a:pt x="230" y="384"/>
                    <a:pt x="242" y="307"/>
                  </a:cubicBezTo>
                  <a:cubicBezTo>
                    <a:pt x="154" y="208"/>
                    <a:pt x="77" y="110"/>
                    <a:pt x="1" y="0"/>
                  </a:cubicBezTo>
                  <a:close/>
                </a:path>
              </a:pathLst>
            </a:custGeom>
            <a:solidFill>
              <a:srgbClr val="767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4605;p103">
              <a:extLst>
                <a:ext uri="{FF2B5EF4-FFF2-40B4-BE49-F238E27FC236}">
                  <a16:creationId xmlns:a16="http://schemas.microsoft.com/office/drawing/2014/main" id="{1BBEE8DD-9851-8B63-DC80-96E619050F32}"/>
                </a:ext>
              </a:extLst>
            </p:cNvPr>
            <p:cNvSpPr/>
            <p:nvPr/>
          </p:nvSpPr>
          <p:spPr>
            <a:xfrm>
              <a:off x="1572186" y="2938523"/>
              <a:ext cx="1884" cy="13842"/>
            </a:xfrm>
            <a:custGeom>
              <a:avLst/>
              <a:gdLst/>
              <a:ahLst/>
              <a:cxnLst/>
              <a:rect l="l" t="t" r="r" b="b"/>
              <a:pathLst>
                <a:path w="121" h="889" extrusionOk="0">
                  <a:moveTo>
                    <a:pt x="45" y="0"/>
                  </a:moveTo>
                  <a:lnTo>
                    <a:pt x="45" y="165"/>
                  </a:lnTo>
                  <a:cubicBezTo>
                    <a:pt x="77" y="405"/>
                    <a:pt x="77" y="655"/>
                    <a:pt x="2" y="885"/>
                  </a:cubicBezTo>
                  <a:lnTo>
                    <a:pt x="2" y="885"/>
                  </a:lnTo>
                  <a:cubicBezTo>
                    <a:pt x="13" y="853"/>
                    <a:pt x="34" y="822"/>
                    <a:pt x="55" y="790"/>
                  </a:cubicBezTo>
                  <a:cubicBezTo>
                    <a:pt x="121" y="548"/>
                    <a:pt x="99" y="263"/>
                    <a:pt x="45" y="0"/>
                  </a:cubicBezTo>
                  <a:close/>
                  <a:moveTo>
                    <a:pt x="2" y="885"/>
                  </a:moveTo>
                  <a:cubicBezTo>
                    <a:pt x="1" y="886"/>
                    <a:pt x="1" y="888"/>
                    <a:pt x="1" y="889"/>
                  </a:cubicBezTo>
                  <a:cubicBezTo>
                    <a:pt x="1" y="888"/>
                    <a:pt x="2" y="886"/>
                    <a:pt x="2" y="885"/>
                  </a:cubicBezTo>
                  <a:close/>
                </a:path>
              </a:pathLst>
            </a:custGeom>
            <a:solidFill>
              <a:srgbClr val="4E9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4606;p103">
              <a:extLst>
                <a:ext uri="{FF2B5EF4-FFF2-40B4-BE49-F238E27FC236}">
                  <a16:creationId xmlns:a16="http://schemas.microsoft.com/office/drawing/2014/main" id="{0375A329-FE32-68B9-2FDF-A9D49E971D5D}"/>
                </a:ext>
              </a:extLst>
            </p:cNvPr>
            <p:cNvSpPr/>
            <p:nvPr/>
          </p:nvSpPr>
          <p:spPr>
            <a:xfrm>
              <a:off x="1572871" y="2934771"/>
              <a:ext cx="3768" cy="5652"/>
            </a:xfrm>
            <a:custGeom>
              <a:avLst/>
              <a:gdLst/>
              <a:ahLst/>
              <a:cxnLst/>
              <a:rect l="l" t="t" r="r" b="b"/>
              <a:pathLst>
                <a:path w="242" h="363" extrusionOk="0">
                  <a:moveTo>
                    <a:pt x="1" y="0"/>
                  </a:moveTo>
                  <a:lnTo>
                    <a:pt x="1" y="55"/>
                  </a:lnTo>
                  <a:cubicBezTo>
                    <a:pt x="77" y="165"/>
                    <a:pt x="154" y="263"/>
                    <a:pt x="242" y="362"/>
                  </a:cubicBezTo>
                  <a:lnTo>
                    <a:pt x="242" y="318"/>
                  </a:lnTo>
                  <a:cubicBezTo>
                    <a:pt x="154" y="219"/>
                    <a:pt x="77" y="110"/>
                    <a:pt x="1" y="0"/>
                  </a:cubicBezTo>
                  <a:close/>
                </a:path>
              </a:pathLst>
            </a:custGeom>
            <a:solidFill>
              <a:srgbClr val="526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4607;p103">
              <a:extLst>
                <a:ext uri="{FF2B5EF4-FFF2-40B4-BE49-F238E27FC236}">
                  <a16:creationId xmlns:a16="http://schemas.microsoft.com/office/drawing/2014/main" id="{24BB41C6-E80C-B3A5-F652-66F7AD776C69}"/>
                </a:ext>
              </a:extLst>
            </p:cNvPr>
            <p:cNvSpPr/>
            <p:nvPr/>
          </p:nvSpPr>
          <p:spPr>
            <a:xfrm>
              <a:off x="1543677" y="2957643"/>
              <a:ext cx="12830" cy="25114"/>
            </a:xfrm>
            <a:custGeom>
              <a:avLst/>
              <a:gdLst/>
              <a:ahLst/>
              <a:cxnLst/>
              <a:rect l="l" t="t" r="r" b="b"/>
              <a:pathLst>
                <a:path w="824" h="1613" extrusionOk="0">
                  <a:moveTo>
                    <a:pt x="648" y="0"/>
                  </a:moveTo>
                  <a:lnTo>
                    <a:pt x="648" y="0"/>
                  </a:lnTo>
                  <a:cubicBezTo>
                    <a:pt x="757" y="592"/>
                    <a:pt x="472" y="1228"/>
                    <a:pt x="0" y="1612"/>
                  </a:cubicBezTo>
                  <a:cubicBezTo>
                    <a:pt x="22" y="1601"/>
                    <a:pt x="44" y="1590"/>
                    <a:pt x="66" y="1568"/>
                  </a:cubicBezTo>
                  <a:cubicBezTo>
                    <a:pt x="88" y="1547"/>
                    <a:pt x="121" y="1525"/>
                    <a:pt x="143" y="1503"/>
                  </a:cubicBezTo>
                  <a:cubicBezTo>
                    <a:pt x="154" y="1491"/>
                    <a:pt x="176" y="1481"/>
                    <a:pt x="187" y="1469"/>
                  </a:cubicBezTo>
                  <a:lnTo>
                    <a:pt x="220" y="1437"/>
                  </a:lnTo>
                  <a:lnTo>
                    <a:pt x="253" y="1404"/>
                  </a:lnTo>
                  <a:cubicBezTo>
                    <a:pt x="263" y="1393"/>
                    <a:pt x="285" y="1382"/>
                    <a:pt x="297" y="1371"/>
                  </a:cubicBezTo>
                  <a:cubicBezTo>
                    <a:pt x="341" y="1316"/>
                    <a:pt x="384" y="1262"/>
                    <a:pt x="417" y="1206"/>
                  </a:cubicBezTo>
                  <a:cubicBezTo>
                    <a:pt x="428" y="1196"/>
                    <a:pt x="439" y="1184"/>
                    <a:pt x="450" y="1162"/>
                  </a:cubicBezTo>
                  <a:lnTo>
                    <a:pt x="483" y="1130"/>
                  </a:lnTo>
                  <a:lnTo>
                    <a:pt x="538" y="1042"/>
                  </a:lnTo>
                  <a:lnTo>
                    <a:pt x="548" y="1020"/>
                  </a:lnTo>
                  <a:cubicBezTo>
                    <a:pt x="560" y="1009"/>
                    <a:pt x="560" y="998"/>
                    <a:pt x="560" y="987"/>
                  </a:cubicBezTo>
                  <a:lnTo>
                    <a:pt x="582" y="943"/>
                  </a:lnTo>
                  <a:lnTo>
                    <a:pt x="614" y="899"/>
                  </a:lnTo>
                  <a:lnTo>
                    <a:pt x="626" y="877"/>
                  </a:lnTo>
                  <a:lnTo>
                    <a:pt x="636" y="855"/>
                  </a:lnTo>
                  <a:lnTo>
                    <a:pt x="670" y="757"/>
                  </a:lnTo>
                  <a:cubicBezTo>
                    <a:pt x="680" y="746"/>
                    <a:pt x="680" y="746"/>
                    <a:pt x="680" y="735"/>
                  </a:cubicBezTo>
                  <a:lnTo>
                    <a:pt x="691" y="713"/>
                  </a:lnTo>
                  <a:lnTo>
                    <a:pt x="713" y="658"/>
                  </a:lnTo>
                  <a:cubicBezTo>
                    <a:pt x="735" y="592"/>
                    <a:pt x="757" y="526"/>
                    <a:pt x="768" y="461"/>
                  </a:cubicBezTo>
                  <a:cubicBezTo>
                    <a:pt x="779" y="439"/>
                    <a:pt x="779" y="428"/>
                    <a:pt x="779" y="406"/>
                  </a:cubicBezTo>
                  <a:lnTo>
                    <a:pt x="790" y="351"/>
                  </a:lnTo>
                  <a:lnTo>
                    <a:pt x="801" y="307"/>
                  </a:lnTo>
                  <a:lnTo>
                    <a:pt x="801" y="253"/>
                  </a:lnTo>
                  <a:lnTo>
                    <a:pt x="812" y="143"/>
                  </a:lnTo>
                  <a:cubicBezTo>
                    <a:pt x="823" y="143"/>
                    <a:pt x="823" y="132"/>
                    <a:pt x="823" y="132"/>
                  </a:cubicBezTo>
                  <a:cubicBezTo>
                    <a:pt x="746" y="99"/>
                    <a:pt x="691" y="55"/>
                    <a:pt x="648" y="0"/>
                  </a:cubicBezTo>
                  <a:close/>
                </a:path>
              </a:pathLst>
            </a:custGeom>
            <a:solidFill>
              <a:srgbClr val="767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4608;p103">
              <a:extLst>
                <a:ext uri="{FF2B5EF4-FFF2-40B4-BE49-F238E27FC236}">
                  <a16:creationId xmlns:a16="http://schemas.microsoft.com/office/drawing/2014/main" id="{8512BD63-1BFE-9CE0-2DF5-EB9D02610D31}"/>
                </a:ext>
              </a:extLst>
            </p:cNvPr>
            <p:cNvSpPr/>
            <p:nvPr/>
          </p:nvSpPr>
          <p:spPr>
            <a:xfrm>
              <a:off x="1541964" y="2956273"/>
              <a:ext cx="13624" cy="27668"/>
            </a:xfrm>
            <a:custGeom>
              <a:avLst/>
              <a:gdLst/>
              <a:ahLst/>
              <a:cxnLst/>
              <a:rect l="l" t="t" r="r" b="b"/>
              <a:pathLst>
                <a:path w="875" h="1777" extrusionOk="0">
                  <a:moveTo>
                    <a:pt x="702" y="1"/>
                  </a:moveTo>
                  <a:cubicBezTo>
                    <a:pt x="875" y="647"/>
                    <a:pt x="550" y="1347"/>
                    <a:pt x="28" y="1755"/>
                  </a:cubicBezTo>
                  <a:lnTo>
                    <a:pt x="28" y="1755"/>
                  </a:lnTo>
                  <a:cubicBezTo>
                    <a:pt x="35" y="1752"/>
                    <a:pt x="44" y="1750"/>
                    <a:pt x="56" y="1744"/>
                  </a:cubicBezTo>
                  <a:lnTo>
                    <a:pt x="88" y="1711"/>
                  </a:lnTo>
                  <a:cubicBezTo>
                    <a:pt x="100" y="1711"/>
                    <a:pt x="100" y="1711"/>
                    <a:pt x="110" y="1700"/>
                  </a:cubicBezTo>
                  <a:cubicBezTo>
                    <a:pt x="582" y="1316"/>
                    <a:pt x="867" y="680"/>
                    <a:pt x="758" y="88"/>
                  </a:cubicBezTo>
                  <a:cubicBezTo>
                    <a:pt x="736" y="66"/>
                    <a:pt x="714" y="34"/>
                    <a:pt x="702" y="1"/>
                  </a:cubicBezTo>
                  <a:close/>
                  <a:moveTo>
                    <a:pt x="28" y="1755"/>
                  </a:moveTo>
                  <a:cubicBezTo>
                    <a:pt x="22" y="1758"/>
                    <a:pt x="17" y="1761"/>
                    <a:pt x="12" y="1766"/>
                  </a:cubicBezTo>
                  <a:cubicBezTo>
                    <a:pt x="1" y="1766"/>
                    <a:pt x="1" y="1777"/>
                    <a:pt x="1" y="1777"/>
                  </a:cubicBezTo>
                  <a:cubicBezTo>
                    <a:pt x="10" y="1770"/>
                    <a:pt x="19" y="1763"/>
                    <a:pt x="28" y="1755"/>
                  </a:cubicBezTo>
                  <a:close/>
                </a:path>
              </a:pathLst>
            </a:custGeom>
            <a:solidFill>
              <a:srgbClr val="4E9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4609;p103">
              <a:extLst>
                <a:ext uri="{FF2B5EF4-FFF2-40B4-BE49-F238E27FC236}">
                  <a16:creationId xmlns:a16="http://schemas.microsoft.com/office/drawing/2014/main" id="{962FEA14-A4DC-6F14-ED17-12766A47DFE3}"/>
                </a:ext>
              </a:extLst>
            </p:cNvPr>
            <p:cNvSpPr/>
            <p:nvPr/>
          </p:nvSpPr>
          <p:spPr>
            <a:xfrm>
              <a:off x="1553408" y="2956102"/>
              <a:ext cx="3098" cy="3597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1" y="1"/>
                  </a:moveTo>
                  <a:cubicBezTo>
                    <a:pt x="1" y="33"/>
                    <a:pt x="11" y="67"/>
                    <a:pt x="23" y="99"/>
                  </a:cubicBezTo>
                  <a:cubicBezTo>
                    <a:pt x="66" y="154"/>
                    <a:pt x="121" y="198"/>
                    <a:pt x="198" y="231"/>
                  </a:cubicBezTo>
                  <a:lnTo>
                    <a:pt x="198" y="209"/>
                  </a:lnTo>
                  <a:cubicBezTo>
                    <a:pt x="110" y="165"/>
                    <a:pt x="33" y="89"/>
                    <a:pt x="1" y="1"/>
                  </a:cubicBezTo>
                  <a:close/>
                </a:path>
              </a:pathLst>
            </a:custGeom>
            <a:solidFill>
              <a:srgbClr val="526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4610;p103">
              <a:extLst>
                <a:ext uri="{FF2B5EF4-FFF2-40B4-BE49-F238E27FC236}">
                  <a16:creationId xmlns:a16="http://schemas.microsoft.com/office/drawing/2014/main" id="{F275606F-684F-EF64-B49B-4DA4CFC8EF31}"/>
                </a:ext>
              </a:extLst>
            </p:cNvPr>
            <p:cNvSpPr/>
            <p:nvPr/>
          </p:nvSpPr>
          <p:spPr>
            <a:xfrm>
              <a:off x="1404715" y="3182474"/>
              <a:ext cx="9762" cy="17921"/>
            </a:xfrm>
            <a:custGeom>
              <a:avLst/>
              <a:gdLst/>
              <a:ahLst/>
              <a:cxnLst/>
              <a:rect l="l" t="t" r="r" b="b"/>
              <a:pathLst>
                <a:path w="627" h="1151" extrusionOk="0">
                  <a:moveTo>
                    <a:pt x="626" y="0"/>
                  </a:moveTo>
                  <a:lnTo>
                    <a:pt x="231" y="690"/>
                  </a:lnTo>
                  <a:cubicBezTo>
                    <a:pt x="209" y="734"/>
                    <a:pt x="188" y="789"/>
                    <a:pt x="166" y="833"/>
                  </a:cubicBezTo>
                  <a:cubicBezTo>
                    <a:pt x="110" y="943"/>
                    <a:pt x="56" y="1041"/>
                    <a:pt x="1" y="1151"/>
                  </a:cubicBezTo>
                  <a:cubicBezTo>
                    <a:pt x="78" y="1053"/>
                    <a:pt x="144" y="965"/>
                    <a:pt x="220" y="866"/>
                  </a:cubicBezTo>
                  <a:cubicBezTo>
                    <a:pt x="286" y="778"/>
                    <a:pt x="352" y="680"/>
                    <a:pt x="417" y="581"/>
                  </a:cubicBezTo>
                  <a:cubicBezTo>
                    <a:pt x="483" y="482"/>
                    <a:pt x="549" y="383"/>
                    <a:pt x="604" y="285"/>
                  </a:cubicBezTo>
                  <a:cubicBezTo>
                    <a:pt x="615" y="285"/>
                    <a:pt x="626" y="274"/>
                    <a:pt x="626" y="263"/>
                  </a:cubicBezTo>
                  <a:lnTo>
                    <a:pt x="626" y="0"/>
                  </a:lnTo>
                  <a:close/>
                </a:path>
              </a:pathLst>
            </a:custGeom>
            <a:solidFill>
              <a:srgbClr val="45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4611;p103">
              <a:extLst>
                <a:ext uri="{FF2B5EF4-FFF2-40B4-BE49-F238E27FC236}">
                  <a16:creationId xmlns:a16="http://schemas.microsoft.com/office/drawing/2014/main" id="{BB96E593-A99D-A1CD-8109-7E366340A534}"/>
                </a:ext>
              </a:extLst>
            </p:cNvPr>
            <p:cNvSpPr/>
            <p:nvPr/>
          </p:nvSpPr>
          <p:spPr>
            <a:xfrm>
              <a:off x="1414462" y="3150198"/>
              <a:ext cx="18264" cy="36387"/>
            </a:xfrm>
            <a:custGeom>
              <a:avLst/>
              <a:gdLst/>
              <a:ahLst/>
              <a:cxnLst/>
              <a:rect l="l" t="t" r="r" b="b"/>
              <a:pathLst>
                <a:path w="1173" h="2337" extrusionOk="0">
                  <a:moveTo>
                    <a:pt x="1173" y="0"/>
                  </a:moveTo>
                  <a:cubicBezTo>
                    <a:pt x="778" y="692"/>
                    <a:pt x="395" y="1382"/>
                    <a:pt x="0" y="2073"/>
                  </a:cubicBezTo>
                  <a:lnTo>
                    <a:pt x="0" y="2336"/>
                  </a:lnTo>
                  <a:cubicBezTo>
                    <a:pt x="55" y="2248"/>
                    <a:pt x="110" y="2149"/>
                    <a:pt x="164" y="2062"/>
                  </a:cubicBezTo>
                  <a:cubicBezTo>
                    <a:pt x="405" y="1667"/>
                    <a:pt x="625" y="1250"/>
                    <a:pt x="822" y="823"/>
                  </a:cubicBezTo>
                  <a:cubicBezTo>
                    <a:pt x="954" y="549"/>
                    <a:pt x="1063" y="275"/>
                    <a:pt x="1173" y="0"/>
                  </a:cubicBezTo>
                  <a:close/>
                </a:path>
              </a:pathLst>
            </a:custGeom>
            <a:solidFill>
              <a:srgbClr val="3D3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4612;p103">
              <a:extLst>
                <a:ext uri="{FF2B5EF4-FFF2-40B4-BE49-F238E27FC236}">
                  <a16:creationId xmlns:a16="http://schemas.microsoft.com/office/drawing/2014/main" id="{15540A9F-8D3E-822A-DE7A-DDEAF16517D8}"/>
                </a:ext>
              </a:extLst>
            </p:cNvPr>
            <p:cNvSpPr/>
            <p:nvPr/>
          </p:nvSpPr>
          <p:spPr>
            <a:xfrm>
              <a:off x="1408311" y="3147800"/>
              <a:ext cx="25441" cy="45433"/>
            </a:xfrm>
            <a:custGeom>
              <a:avLst/>
              <a:gdLst/>
              <a:ahLst/>
              <a:cxnLst/>
              <a:rect l="l" t="t" r="r" b="b"/>
              <a:pathLst>
                <a:path w="1634" h="2918" extrusionOk="0">
                  <a:moveTo>
                    <a:pt x="1634" y="1"/>
                  </a:moveTo>
                  <a:cubicBezTo>
                    <a:pt x="1141" y="856"/>
                    <a:pt x="647" y="1723"/>
                    <a:pt x="164" y="2578"/>
                  </a:cubicBezTo>
                  <a:cubicBezTo>
                    <a:pt x="132" y="2632"/>
                    <a:pt x="110" y="2687"/>
                    <a:pt x="88" y="2753"/>
                  </a:cubicBezTo>
                  <a:cubicBezTo>
                    <a:pt x="55" y="2808"/>
                    <a:pt x="22" y="2863"/>
                    <a:pt x="0" y="2917"/>
                  </a:cubicBezTo>
                  <a:lnTo>
                    <a:pt x="395" y="2227"/>
                  </a:lnTo>
                  <a:cubicBezTo>
                    <a:pt x="790" y="1536"/>
                    <a:pt x="1173" y="846"/>
                    <a:pt x="1568" y="154"/>
                  </a:cubicBezTo>
                  <a:cubicBezTo>
                    <a:pt x="1590" y="100"/>
                    <a:pt x="1612" y="45"/>
                    <a:pt x="1634" y="1"/>
                  </a:cubicBezTo>
                  <a:close/>
                </a:path>
              </a:pathLst>
            </a:custGeom>
            <a:solidFill>
              <a:srgbClr val="4E9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4613;p103">
              <a:extLst>
                <a:ext uri="{FF2B5EF4-FFF2-40B4-BE49-F238E27FC236}">
                  <a16:creationId xmlns:a16="http://schemas.microsoft.com/office/drawing/2014/main" id="{484D671D-FAA5-1F8B-3590-504732A12DC5}"/>
                </a:ext>
              </a:extLst>
            </p:cNvPr>
            <p:cNvSpPr/>
            <p:nvPr/>
          </p:nvSpPr>
          <p:spPr>
            <a:xfrm>
              <a:off x="1385097" y="3232999"/>
              <a:ext cx="1386" cy="1043"/>
            </a:xfrm>
            <a:custGeom>
              <a:avLst/>
              <a:gdLst/>
              <a:ahLst/>
              <a:cxnLst/>
              <a:rect l="l" t="t" r="r" b="b"/>
              <a:pathLst>
                <a:path w="89" h="67" extrusionOk="0">
                  <a:moveTo>
                    <a:pt x="88" y="0"/>
                  </a:moveTo>
                  <a:cubicBezTo>
                    <a:pt x="66" y="0"/>
                    <a:pt x="44" y="11"/>
                    <a:pt x="22" y="22"/>
                  </a:cubicBezTo>
                  <a:cubicBezTo>
                    <a:pt x="22" y="44"/>
                    <a:pt x="11" y="55"/>
                    <a:pt x="0" y="66"/>
                  </a:cubicBezTo>
                  <a:cubicBezTo>
                    <a:pt x="33" y="44"/>
                    <a:pt x="55" y="22"/>
                    <a:pt x="88" y="0"/>
                  </a:cubicBezTo>
                  <a:close/>
                </a:path>
              </a:pathLst>
            </a:custGeom>
            <a:solidFill>
              <a:srgbClr val="45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4614;p103">
              <a:extLst>
                <a:ext uri="{FF2B5EF4-FFF2-40B4-BE49-F238E27FC236}">
                  <a16:creationId xmlns:a16="http://schemas.microsoft.com/office/drawing/2014/main" id="{8C01AD4C-37C4-EA89-E1CD-D9534E06EF55}"/>
                </a:ext>
              </a:extLst>
            </p:cNvPr>
            <p:cNvSpPr/>
            <p:nvPr/>
          </p:nvSpPr>
          <p:spPr>
            <a:xfrm>
              <a:off x="1384240" y="3233341"/>
              <a:ext cx="1214" cy="1541"/>
            </a:xfrm>
            <a:custGeom>
              <a:avLst/>
              <a:gdLst/>
              <a:ahLst/>
              <a:cxnLst/>
              <a:rect l="l" t="t" r="r" b="b"/>
              <a:pathLst>
                <a:path w="78" h="99" extrusionOk="0">
                  <a:moveTo>
                    <a:pt x="77" y="0"/>
                  </a:moveTo>
                  <a:cubicBezTo>
                    <a:pt x="66" y="11"/>
                    <a:pt x="55" y="11"/>
                    <a:pt x="44" y="22"/>
                  </a:cubicBezTo>
                  <a:cubicBezTo>
                    <a:pt x="33" y="44"/>
                    <a:pt x="11" y="77"/>
                    <a:pt x="0" y="98"/>
                  </a:cubicBezTo>
                  <a:lnTo>
                    <a:pt x="55" y="44"/>
                  </a:lnTo>
                  <a:cubicBezTo>
                    <a:pt x="66" y="33"/>
                    <a:pt x="77" y="22"/>
                    <a:pt x="77" y="0"/>
                  </a:cubicBezTo>
                  <a:close/>
                </a:path>
              </a:pathLst>
            </a:custGeom>
            <a:solidFill>
              <a:srgbClr val="4E9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4615;p103">
              <a:extLst>
                <a:ext uri="{FF2B5EF4-FFF2-40B4-BE49-F238E27FC236}">
                  <a16:creationId xmlns:a16="http://schemas.microsoft.com/office/drawing/2014/main" id="{0BB8ABA5-CF66-92FA-7544-FFF19A987E77}"/>
                </a:ext>
              </a:extLst>
            </p:cNvPr>
            <p:cNvSpPr/>
            <p:nvPr/>
          </p:nvSpPr>
          <p:spPr>
            <a:xfrm>
              <a:off x="1150706" y="3206530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E9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4616;p103">
              <a:extLst>
                <a:ext uri="{FF2B5EF4-FFF2-40B4-BE49-F238E27FC236}">
                  <a16:creationId xmlns:a16="http://schemas.microsoft.com/office/drawing/2014/main" id="{0F2FAA57-AC8D-C059-D1C1-B4F5B2C64BE6}"/>
                </a:ext>
              </a:extLst>
            </p:cNvPr>
            <p:cNvSpPr/>
            <p:nvPr/>
          </p:nvSpPr>
          <p:spPr>
            <a:xfrm>
              <a:off x="1220195" y="3353168"/>
              <a:ext cx="9576" cy="23744"/>
            </a:xfrm>
            <a:custGeom>
              <a:avLst/>
              <a:gdLst/>
              <a:ahLst/>
              <a:cxnLst/>
              <a:rect l="l" t="t" r="r" b="b"/>
              <a:pathLst>
                <a:path w="615" h="1525" extrusionOk="0">
                  <a:moveTo>
                    <a:pt x="614" y="1"/>
                  </a:moveTo>
                  <a:lnTo>
                    <a:pt x="384" y="560"/>
                  </a:lnTo>
                  <a:cubicBezTo>
                    <a:pt x="362" y="637"/>
                    <a:pt x="340" y="713"/>
                    <a:pt x="318" y="801"/>
                  </a:cubicBezTo>
                  <a:lnTo>
                    <a:pt x="285" y="888"/>
                  </a:lnTo>
                  <a:lnTo>
                    <a:pt x="252" y="988"/>
                  </a:lnTo>
                  <a:cubicBezTo>
                    <a:pt x="230" y="1042"/>
                    <a:pt x="208" y="1108"/>
                    <a:pt x="176" y="1174"/>
                  </a:cubicBezTo>
                  <a:cubicBezTo>
                    <a:pt x="154" y="1229"/>
                    <a:pt x="120" y="1295"/>
                    <a:pt x="99" y="1349"/>
                  </a:cubicBezTo>
                  <a:lnTo>
                    <a:pt x="0" y="1524"/>
                  </a:lnTo>
                  <a:lnTo>
                    <a:pt x="110" y="1360"/>
                  </a:lnTo>
                  <a:cubicBezTo>
                    <a:pt x="142" y="1305"/>
                    <a:pt x="176" y="1251"/>
                    <a:pt x="208" y="1185"/>
                  </a:cubicBezTo>
                  <a:cubicBezTo>
                    <a:pt x="242" y="1130"/>
                    <a:pt x="274" y="1064"/>
                    <a:pt x="307" y="1009"/>
                  </a:cubicBezTo>
                  <a:cubicBezTo>
                    <a:pt x="329" y="944"/>
                    <a:pt x="362" y="888"/>
                    <a:pt x="384" y="823"/>
                  </a:cubicBezTo>
                  <a:cubicBezTo>
                    <a:pt x="493" y="571"/>
                    <a:pt x="559" y="308"/>
                    <a:pt x="614" y="45"/>
                  </a:cubicBezTo>
                  <a:lnTo>
                    <a:pt x="614" y="11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3D3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4617;p103">
              <a:extLst>
                <a:ext uri="{FF2B5EF4-FFF2-40B4-BE49-F238E27FC236}">
                  <a16:creationId xmlns:a16="http://schemas.microsoft.com/office/drawing/2014/main" id="{9716DFA9-5DEF-B6D9-A391-85423668F097}"/>
                </a:ext>
              </a:extLst>
            </p:cNvPr>
            <p:cNvSpPr/>
            <p:nvPr/>
          </p:nvSpPr>
          <p:spPr>
            <a:xfrm>
              <a:off x="1229755" y="3352826"/>
              <a:ext cx="171" cy="529"/>
            </a:xfrm>
            <a:custGeom>
              <a:avLst/>
              <a:gdLst/>
              <a:ahLst/>
              <a:cxnLst/>
              <a:rect l="l" t="t" r="r" b="b"/>
              <a:pathLst>
                <a:path w="11" h="34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1"/>
                    <a:pt x="0" y="11"/>
                    <a:pt x="0" y="23"/>
                  </a:cubicBezTo>
                  <a:lnTo>
                    <a:pt x="0" y="33"/>
                  </a:lnTo>
                  <a:cubicBezTo>
                    <a:pt x="11" y="23"/>
                    <a:pt x="11" y="11"/>
                    <a:pt x="11" y="1"/>
                  </a:cubicBezTo>
                  <a:close/>
                </a:path>
              </a:pathLst>
            </a:custGeom>
            <a:solidFill>
              <a:srgbClr val="2A3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4618;p103">
              <a:extLst>
                <a:ext uri="{FF2B5EF4-FFF2-40B4-BE49-F238E27FC236}">
                  <a16:creationId xmlns:a16="http://schemas.microsoft.com/office/drawing/2014/main" id="{6732EEC6-CD5E-4542-23C0-DC4C2E7A09F5}"/>
                </a:ext>
              </a:extLst>
            </p:cNvPr>
            <p:cNvSpPr/>
            <p:nvPr/>
          </p:nvSpPr>
          <p:spPr>
            <a:xfrm>
              <a:off x="1080719" y="3238806"/>
              <a:ext cx="3270" cy="22016"/>
            </a:xfrm>
            <a:custGeom>
              <a:avLst/>
              <a:gdLst/>
              <a:ahLst/>
              <a:cxnLst/>
              <a:rect l="l" t="t" r="r" b="b"/>
              <a:pathLst>
                <a:path w="210" h="1414" extrusionOk="0">
                  <a:moveTo>
                    <a:pt x="154" y="0"/>
                  </a:moveTo>
                  <a:cubicBezTo>
                    <a:pt x="132" y="76"/>
                    <a:pt x="110" y="164"/>
                    <a:pt x="78" y="252"/>
                  </a:cubicBezTo>
                  <a:cubicBezTo>
                    <a:pt x="66" y="339"/>
                    <a:pt x="44" y="427"/>
                    <a:pt x="22" y="526"/>
                  </a:cubicBezTo>
                  <a:cubicBezTo>
                    <a:pt x="22" y="570"/>
                    <a:pt x="12" y="614"/>
                    <a:pt x="0" y="668"/>
                  </a:cubicBezTo>
                  <a:cubicBezTo>
                    <a:pt x="66" y="910"/>
                    <a:pt x="132" y="1162"/>
                    <a:pt x="209" y="1414"/>
                  </a:cubicBezTo>
                  <a:cubicBezTo>
                    <a:pt x="198" y="1294"/>
                    <a:pt x="176" y="1173"/>
                    <a:pt x="176" y="1063"/>
                  </a:cubicBezTo>
                  <a:lnTo>
                    <a:pt x="154" y="800"/>
                  </a:lnTo>
                  <a:cubicBezTo>
                    <a:pt x="154" y="712"/>
                    <a:pt x="154" y="625"/>
                    <a:pt x="143" y="526"/>
                  </a:cubicBezTo>
                  <a:lnTo>
                    <a:pt x="143" y="263"/>
                  </a:lnTo>
                  <a:cubicBezTo>
                    <a:pt x="154" y="175"/>
                    <a:pt x="154" y="88"/>
                    <a:pt x="154" y="0"/>
                  </a:cubicBezTo>
                  <a:close/>
                </a:path>
              </a:pathLst>
            </a:custGeom>
            <a:solidFill>
              <a:srgbClr val="4E9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4619;p103">
              <a:extLst>
                <a:ext uri="{FF2B5EF4-FFF2-40B4-BE49-F238E27FC236}">
                  <a16:creationId xmlns:a16="http://schemas.microsoft.com/office/drawing/2014/main" id="{88A8C6AF-0CCB-38FE-CDEC-7D08A34728F8}"/>
                </a:ext>
              </a:extLst>
            </p:cNvPr>
            <p:cNvSpPr/>
            <p:nvPr/>
          </p:nvSpPr>
          <p:spPr>
            <a:xfrm>
              <a:off x="1060073" y="3252960"/>
              <a:ext cx="2569" cy="16753"/>
            </a:xfrm>
            <a:custGeom>
              <a:avLst/>
              <a:gdLst/>
              <a:ahLst/>
              <a:cxnLst/>
              <a:rect l="l" t="t" r="r" b="b"/>
              <a:pathLst>
                <a:path w="165" h="1076" extrusionOk="0">
                  <a:moveTo>
                    <a:pt x="164" y="1"/>
                  </a:moveTo>
                  <a:cubicBezTo>
                    <a:pt x="164" y="7"/>
                    <a:pt x="163" y="13"/>
                    <a:pt x="162" y="19"/>
                  </a:cubicBezTo>
                  <a:lnTo>
                    <a:pt x="162" y="19"/>
                  </a:lnTo>
                  <a:cubicBezTo>
                    <a:pt x="163" y="17"/>
                    <a:pt x="164" y="14"/>
                    <a:pt x="164" y="12"/>
                  </a:cubicBezTo>
                  <a:lnTo>
                    <a:pt x="164" y="1"/>
                  </a:lnTo>
                  <a:close/>
                  <a:moveTo>
                    <a:pt x="162" y="19"/>
                  </a:moveTo>
                  <a:lnTo>
                    <a:pt x="162" y="19"/>
                  </a:lnTo>
                  <a:cubicBezTo>
                    <a:pt x="131" y="137"/>
                    <a:pt x="109" y="256"/>
                    <a:pt x="88" y="373"/>
                  </a:cubicBezTo>
                  <a:cubicBezTo>
                    <a:pt x="66" y="505"/>
                    <a:pt x="44" y="626"/>
                    <a:pt x="33" y="746"/>
                  </a:cubicBezTo>
                  <a:cubicBezTo>
                    <a:pt x="22" y="812"/>
                    <a:pt x="22" y="867"/>
                    <a:pt x="11" y="933"/>
                  </a:cubicBezTo>
                  <a:cubicBezTo>
                    <a:pt x="11" y="977"/>
                    <a:pt x="0" y="1031"/>
                    <a:pt x="0" y="1075"/>
                  </a:cubicBezTo>
                  <a:cubicBezTo>
                    <a:pt x="65" y="773"/>
                    <a:pt x="119" y="428"/>
                    <a:pt x="162" y="19"/>
                  </a:cubicBezTo>
                  <a:close/>
                </a:path>
              </a:pathLst>
            </a:custGeom>
            <a:solidFill>
              <a:srgbClr val="45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4620;p103">
              <a:extLst>
                <a:ext uri="{FF2B5EF4-FFF2-40B4-BE49-F238E27FC236}">
                  <a16:creationId xmlns:a16="http://schemas.microsoft.com/office/drawing/2014/main" id="{F0691743-C021-994A-F527-D8102150A365}"/>
                </a:ext>
              </a:extLst>
            </p:cNvPr>
            <p:cNvSpPr/>
            <p:nvPr/>
          </p:nvSpPr>
          <p:spPr>
            <a:xfrm>
              <a:off x="1059543" y="3247681"/>
              <a:ext cx="5481" cy="44561"/>
            </a:xfrm>
            <a:custGeom>
              <a:avLst/>
              <a:gdLst/>
              <a:ahLst/>
              <a:cxnLst/>
              <a:rect l="l" t="t" r="r" b="b"/>
              <a:pathLst>
                <a:path w="352" h="2862" extrusionOk="0">
                  <a:moveTo>
                    <a:pt x="308" y="0"/>
                  </a:moveTo>
                  <a:cubicBezTo>
                    <a:pt x="264" y="110"/>
                    <a:pt x="232" y="230"/>
                    <a:pt x="198" y="340"/>
                  </a:cubicBezTo>
                  <a:cubicBezTo>
                    <a:pt x="154" y="756"/>
                    <a:pt x="100" y="1107"/>
                    <a:pt x="34" y="1414"/>
                  </a:cubicBezTo>
                  <a:lnTo>
                    <a:pt x="34" y="1458"/>
                  </a:lnTo>
                  <a:cubicBezTo>
                    <a:pt x="1" y="1930"/>
                    <a:pt x="34" y="2401"/>
                    <a:pt x="111" y="2861"/>
                  </a:cubicBezTo>
                  <a:cubicBezTo>
                    <a:pt x="232" y="2510"/>
                    <a:pt x="319" y="2127"/>
                    <a:pt x="330" y="1721"/>
                  </a:cubicBezTo>
                  <a:cubicBezTo>
                    <a:pt x="341" y="1579"/>
                    <a:pt x="341" y="1425"/>
                    <a:pt x="352" y="1272"/>
                  </a:cubicBezTo>
                  <a:cubicBezTo>
                    <a:pt x="352" y="1206"/>
                    <a:pt x="352" y="1151"/>
                    <a:pt x="341" y="1097"/>
                  </a:cubicBezTo>
                  <a:cubicBezTo>
                    <a:pt x="341" y="976"/>
                    <a:pt x="330" y="855"/>
                    <a:pt x="330" y="734"/>
                  </a:cubicBezTo>
                  <a:cubicBezTo>
                    <a:pt x="319" y="614"/>
                    <a:pt x="319" y="493"/>
                    <a:pt x="319" y="373"/>
                  </a:cubicBezTo>
                  <a:cubicBezTo>
                    <a:pt x="319" y="252"/>
                    <a:pt x="308" y="120"/>
                    <a:pt x="308" y="0"/>
                  </a:cubicBezTo>
                  <a:close/>
                </a:path>
              </a:pathLst>
            </a:custGeom>
            <a:solidFill>
              <a:srgbClr val="4E9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4621;p103">
              <a:extLst>
                <a:ext uri="{FF2B5EF4-FFF2-40B4-BE49-F238E27FC236}">
                  <a16:creationId xmlns:a16="http://schemas.microsoft.com/office/drawing/2014/main" id="{14091776-C50C-A68F-485F-CE93D8B7FE00}"/>
                </a:ext>
              </a:extLst>
            </p:cNvPr>
            <p:cNvSpPr/>
            <p:nvPr/>
          </p:nvSpPr>
          <p:spPr>
            <a:xfrm>
              <a:off x="1169483" y="3413611"/>
              <a:ext cx="17080" cy="3924"/>
            </a:xfrm>
            <a:custGeom>
              <a:avLst/>
              <a:gdLst/>
              <a:ahLst/>
              <a:cxnLst/>
              <a:rect l="l" t="t" r="r" b="b"/>
              <a:pathLst>
                <a:path w="1097" h="252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66"/>
                    <a:pt x="275" y="110"/>
                    <a:pt x="417" y="153"/>
                  </a:cubicBezTo>
                  <a:cubicBezTo>
                    <a:pt x="483" y="175"/>
                    <a:pt x="560" y="197"/>
                    <a:pt x="637" y="208"/>
                  </a:cubicBezTo>
                  <a:cubicBezTo>
                    <a:pt x="417" y="132"/>
                    <a:pt x="220" y="11"/>
                    <a:pt x="1" y="0"/>
                  </a:cubicBezTo>
                  <a:close/>
                  <a:moveTo>
                    <a:pt x="1086" y="241"/>
                  </a:moveTo>
                  <a:cubicBezTo>
                    <a:pt x="1086" y="252"/>
                    <a:pt x="1075" y="252"/>
                    <a:pt x="1065" y="252"/>
                  </a:cubicBezTo>
                  <a:lnTo>
                    <a:pt x="1097" y="252"/>
                  </a:lnTo>
                  <a:lnTo>
                    <a:pt x="1097" y="241"/>
                  </a:lnTo>
                  <a:close/>
                </a:path>
              </a:pathLst>
            </a:custGeom>
            <a:solidFill>
              <a:srgbClr val="45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4622;p103">
              <a:extLst>
                <a:ext uri="{FF2B5EF4-FFF2-40B4-BE49-F238E27FC236}">
                  <a16:creationId xmlns:a16="http://schemas.microsoft.com/office/drawing/2014/main" id="{B73687A4-9E98-00E6-1F61-8EA02E9226D3}"/>
                </a:ext>
              </a:extLst>
            </p:cNvPr>
            <p:cNvSpPr/>
            <p:nvPr/>
          </p:nvSpPr>
          <p:spPr>
            <a:xfrm>
              <a:off x="1186548" y="3416834"/>
              <a:ext cx="4640" cy="701"/>
            </a:xfrm>
            <a:custGeom>
              <a:avLst/>
              <a:gdLst/>
              <a:ahLst/>
              <a:cxnLst/>
              <a:rect l="l" t="t" r="r" b="b"/>
              <a:pathLst>
                <a:path w="298" h="45" extrusionOk="0">
                  <a:moveTo>
                    <a:pt x="133" y="1"/>
                  </a:moveTo>
                  <a:lnTo>
                    <a:pt x="1" y="34"/>
                  </a:lnTo>
                  <a:lnTo>
                    <a:pt x="1" y="45"/>
                  </a:lnTo>
                  <a:cubicBezTo>
                    <a:pt x="100" y="45"/>
                    <a:pt x="198" y="34"/>
                    <a:pt x="297" y="23"/>
                  </a:cubicBezTo>
                  <a:cubicBezTo>
                    <a:pt x="242" y="12"/>
                    <a:pt x="188" y="12"/>
                    <a:pt x="133" y="1"/>
                  </a:cubicBezTo>
                  <a:close/>
                </a:path>
              </a:pathLst>
            </a:custGeom>
            <a:solidFill>
              <a:srgbClr val="3D3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4623;p103">
              <a:extLst>
                <a:ext uri="{FF2B5EF4-FFF2-40B4-BE49-F238E27FC236}">
                  <a16:creationId xmlns:a16="http://schemas.microsoft.com/office/drawing/2014/main" id="{B6D6ACE8-3E90-3EB5-66B7-C2D77E2EB431}"/>
                </a:ext>
              </a:extLst>
            </p:cNvPr>
            <p:cNvSpPr/>
            <p:nvPr/>
          </p:nvSpPr>
          <p:spPr>
            <a:xfrm>
              <a:off x="1127320" y="3326886"/>
              <a:ext cx="61299" cy="90493"/>
            </a:xfrm>
            <a:custGeom>
              <a:avLst/>
              <a:gdLst/>
              <a:ahLst/>
              <a:cxnLst/>
              <a:rect l="l" t="t" r="r" b="b"/>
              <a:pathLst>
                <a:path w="3937" h="5812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154"/>
                    <a:pt x="55" y="318"/>
                    <a:pt x="77" y="471"/>
                  </a:cubicBezTo>
                  <a:cubicBezTo>
                    <a:pt x="111" y="625"/>
                    <a:pt x="143" y="790"/>
                    <a:pt x="165" y="943"/>
                  </a:cubicBezTo>
                  <a:lnTo>
                    <a:pt x="198" y="1107"/>
                  </a:lnTo>
                  <a:cubicBezTo>
                    <a:pt x="297" y="1173"/>
                    <a:pt x="396" y="1217"/>
                    <a:pt x="505" y="1250"/>
                  </a:cubicBezTo>
                  <a:lnTo>
                    <a:pt x="374" y="888"/>
                  </a:lnTo>
                  <a:cubicBezTo>
                    <a:pt x="319" y="735"/>
                    <a:pt x="253" y="581"/>
                    <a:pt x="198" y="439"/>
                  </a:cubicBezTo>
                  <a:cubicBezTo>
                    <a:pt x="133" y="285"/>
                    <a:pt x="67" y="142"/>
                    <a:pt x="1" y="0"/>
                  </a:cubicBezTo>
                  <a:close/>
                  <a:moveTo>
                    <a:pt x="3926" y="5767"/>
                  </a:moveTo>
                  <a:cubicBezTo>
                    <a:pt x="3882" y="5789"/>
                    <a:pt x="3838" y="5800"/>
                    <a:pt x="3794" y="5811"/>
                  </a:cubicBezTo>
                  <a:lnTo>
                    <a:pt x="3805" y="5811"/>
                  </a:lnTo>
                  <a:lnTo>
                    <a:pt x="3937" y="5778"/>
                  </a:lnTo>
                  <a:cubicBezTo>
                    <a:pt x="3937" y="5778"/>
                    <a:pt x="3937" y="5767"/>
                    <a:pt x="3926" y="5767"/>
                  </a:cubicBezTo>
                  <a:close/>
                </a:path>
              </a:pathLst>
            </a:custGeom>
            <a:solidFill>
              <a:srgbClr val="4E9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4624;p103">
              <a:extLst>
                <a:ext uri="{FF2B5EF4-FFF2-40B4-BE49-F238E27FC236}">
                  <a16:creationId xmlns:a16="http://schemas.microsoft.com/office/drawing/2014/main" id="{C96D4872-47AF-77B6-79CC-02A7963EF9F4}"/>
                </a:ext>
              </a:extLst>
            </p:cNvPr>
            <p:cNvSpPr/>
            <p:nvPr/>
          </p:nvSpPr>
          <p:spPr>
            <a:xfrm>
              <a:off x="1169141" y="3413424"/>
              <a:ext cx="17267" cy="4110"/>
            </a:xfrm>
            <a:custGeom>
              <a:avLst/>
              <a:gdLst/>
              <a:ahLst/>
              <a:cxnLst/>
              <a:rect l="l" t="t" r="r" b="b"/>
              <a:pathLst>
                <a:path w="1109" h="264" extrusionOk="0">
                  <a:moveTo>
                    <a:pt x="1" y="1"/>
                  </a:moveTo>
                  <a:cubicBezTo>
                    <a:pt x="12" y="1"/>
                    <a:pt x="12" y="1"/>
                    <a:pt x="23" y="12"/>
                  </a:cubicBezTo>
                  <a:cubicBezTo>
                    <a:pt x="242" y="23"/>
                    <a:pt x="439" y="144"/>
                    <a:pt x="659" y="220"/>
                  </a:cubicBezTo>
                  <a:cubicBezTo>
                    <a:pt x="690" y="231"/>
                    <a:pt x="732" y="231"/>
                    <a:pt x="764" y="240"/>
                  </a:cubicBezTo>
                  <a:lnTo>
                    <a:pt x="764" y="240"/>
                  </a:lnTo>
                  <a:cubicBezTo>
                    <a:pt x="514" y="164"/>
                    <a:pt x="274" y="1"/>
                    <a:pt x="23" y="1"/>
                  </a:cubicBezTo>
                  <a:close/>
                  <a:moveTo>
                    <a:pt x="764" y="240"/>
                  </a:moveTo>
                  <a:lnTo>
                    <a:pt x="764" y="240"/>
                  </a:lnTo>
                  <a:cubicBezTo>
                    <a:pt x="765" y="241"/>
                    <a:pt x="767" y="241"/>
                    <a:pt x="768" y="242"/>
                  </a:cubicBezTo>
                  <a:cubicBezTo>
                    <a:pt x="767" y="241"/>
                    <a:pt x="765" y="241"/>
                    <a:pt x="764" y="240"/>
                  </a:cubicBezTo>
                  <a:close/>
                  <a:moveTo>
                    <a:pt x="1108" y="253"/>
                  </a:moveTo>
                  <a:cubicBezTo>
                    <a:pt x="1097" y="264"/>
                    <a:pt x="1087" y="264"/>
                    <a:pt x="1075" y="264"/>
                  </a:cubicBezTo>
                  <a:lnTo>
                    <a:pt x="1087" y="264"/>
                  </a:lnTo>
                  <a:cubicBezTo>
                    <a:pt x="1097" y="264"/>
                    <a:pt x="1108" y="264"/>
                    <a:pt x="1108" y="253"/>
                  </a:cubicBezTo>
                  <a:close/>
                </a:path>
              </a:pathLst>
            </a:custGeom>
            <a:solidFill>
              <a:srgbClr val="30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4625;p103">
              <a:extLst>
                <a:ext uri="{FF2B5EF4-FFF2-40B4-BE49-F238E27FC236}">
                  <a16:creationId xmlns:a16="http://schemas.microsoft.com/office/drawing/2014/main" id="{FA0FB607-C13D-66E2-E6E6-554AE77EA13A}"/>
                </a:ext>
              </a:extLst>
            </p:cNvPr>
            <p:cNvSpPr/>
            <p:nvPr/>
          </p:nvSpPr>
          <p:spPr>
            <a:xfrm>
              <a:off x="1700218" y="2874173"/>
              <a:ext cx="3083" cy="5823"/>
            </a:xfrm>
            <a:custGeom>
              <a:avLst/>
              <a:gdLst/>
              <a:ahLst/>
              <a:cxnLst/>
              <a:rect l="l" t="t" r="r" b="b"/>
              <a:pathLst>
                <a:path w="198" h="374" extrusionOk="0">
                  <a:moveTo>
                    <a:pt x="198" y="0"/>
                  </a:moveTo>
                  <a:cubicBezTo>
                    <a:pt x="121" y="44"/>
                    <a:pt x="66" y="110"/>
                    <a:pt x="1" y="164"/>
                  </a:cubicBezTo>
                  <a:lnTo>
                    <a:pt x="1" y="373"/>
                  </a:lnTo>
                  <a:cubicBezTo>
                    <a:pt x="44" y="307"/>
                    <a:pt x="77" y="242"/>
                    <a:pt x="110" y="164"/>
                  </a:cubicBezTo>
                  <a:cubicBezTo>
                    <a:pt x="143" y="110"/>
                    <a:pt x="165" y="55"/>
                    <a:pt x="198" y="0"/>
                  </a:cubicBezTo>
                  <a:close/>
                </a:path>
              </a:pathLst>
            </a:custGeom>
            <a:solidFill>
              <a:srgbClr val="368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4626;p103">
              <a:extLst>
                <a:ext uri="{FF2B5EF4-FFF2-40B4-BE49-F238E27FC236}">
                  <a16:creationId xmlns:a16="http://schemas.microsoft.com/office/drawing/2014/main" id="{77EDC15A-E3C0-10D6-18E4-F5EB5BD5D6AF}"/>
                </a:ext>
              </a:extLst>
            </p:cNvPr>
            <p:cNvSpPr/>
            <p:nvPr/>
          </p:nvSpPr>
          <p:spPr>
            <a:xfrm>
              <a:off x="2567046" y="2837085"/>
              <a:ext cx="169713" cy="531824"/>
            </a:xfrm>
            <a:custGeom>
              <a:avLst/>
              <a:gdLst/>
              <a:ahLst/>
              <a:cxnLst/>
              <a:rect l="l" t="t" r="r" b="b"/>
              <a:pathLst>
                <a:path w="10900" h="34157" extrusionOk="0">
                  <a:moveTo>
                    <a:pt x="4803" y="1"/>
                  </a:moveTo>
                  <a:cubicBezTo>
                    <a:pt x="4673" y="1"/>
                    <a:pt x="4550" y="40"/>
                    <a:pt x="4442" y="134"/>
                  </a:cubicBezTo>
                  <a:cubicBezTo>
                    <a:pt x="4310" y="255"/>
                    <a:pt x="4234" y="419"/>
                    <a:pt x="4179" y="573"/>
                  </a:cubicBezTo>
                  <a:cubicBezTo>
                    <a:pt x="1547" y="7250"/>
                    <a:pt x="1196" y="14563"/>
                    <a:pt x="977" y="21733"/>
                  </a:cubicBezTo>
                  <a:cubicBezTo>
                    <a:pt x="901" y="24122"/>
                    <a:pt x="0" y="34156"/>
                    <a:pt x="4155" y="34156"/>
                  </a:cubicBezTo>
                  <a:cubicBezTo>
                    <a:pt x="4177" y="34156"/>
                    <a:pt x="4200" y="34156"/>
                    <a:pt x="4222" y="34155"/>
                  </a:cubicBezTo>
                  <a:cubicBezTo>
                    <a:pt x="5385" y="34122"/>
                    <a:pt x="6174" y="32971"/>
                    <a:pt x="6646" y="31907"/>
                  </a:cubicBezTo>
                  <a:cubicBezTo>
                    <a:pt x="7840" y="29254"/>
                    <a:pt x="8454" y="26393"/>
                    <a:pt x="8937" y="23531"/>
                  </a:cubicBezTo>
                  <a:cubicBezTo>
                    <a:pt x="10121" y="16492"/>
                    <a:pt x="10900" y="6439"/>
                    <a:pt x="5801" y="595"/>
                  </a:cubicBezTo>
                  <a:cubicBezTo>
                    <a:pt x="5757" y="529"/>
                    <a:pt x="5692" y="475"/>
                    <a:pt x="5637" y="409"/>
                  </a:cubicBezTo>
                  <a:cubicBezTo>
                    <a:pt x="5390" y="184"/>
                    <a:pt x="5082" y="1"/>
                    <a:pt x="48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4627;p103">
              <a:extLst>
                <a:ext uri="{FF2B5EF4-FFF2-40B4-BE49-F238E27FC236}">
                  <a16:creationId xmlns:a16="http://schemas.microsoft.com/office/drawing/2014/main" id="{EA692436-DE95-E514-2F58-0E7982E68094}"/>
                </a:ext>
              </a:extLst>
            </p:cNvPr>
            <p:cNvSpPr/>
            <p:nvPr/>
          </p:nvSpPr>
          <p:spPr>
            <a:xfrm>
              <a:off x="2355301" y="2761006"/>
              <a:ext cx="379145" cy="1010368"/>
            </a:xfrm>
            <a:custGeom>
              <a:avLst/>
              <a:gdLst/>
              <a:ahLst/>
              <a:cxnLst/>
              <a:rect l="l" t="t" r="r" b="b"/>
              <a:pathLst>
                <a:path w="24351" h="64892" extrusionOk="0">
                  <a:moveTo>
                    <a:pt x="6387" y="1"/>
                  </a:moveTo>
                  <a:cubicBezTo>
                    <a:pt x="6032" y="1"/>
                    <a:pt x="5681" y="44"/>
                    <a:pt x="5339" y="150"/>
                  </a:cubicBezTo>
                  <a:cubicBezTo>
                    <a:pt x="4430" y="424"/>
                    <a:pt x="3684" y="1104"/>
                    <a:pt x="3103" y="1860"/>
                  </a:cubicBezTo>
                  <a:cubicBezTo>
                    <a:pt x="1053" y="4535"/>
                    <a:pt x="746" y="8109"/>
                    <a:pt x="592" y="11476"/>
                  </a:cubicBezTo>
                  <a:cubicBezTo>
                    <a:pt x="0" y="24501"/>
                    <a:pt x="636" y="37536"/>
                    <a:pt x="1151" y="50561"/>
                  </a:cubicBezTo>
                  <a:cubicBezTo>
                    <a:pt x="1326" y="55078"/>
                    <a:pt x="1491" y="59639"/>
                    <a:pt x="581" y="64069"/>
                  </a:cubicBezTo>
                  <a:cubicBezTo>
                    <a:pt x="1400" y="63971"/>
                    <a:pt x="2225" y="63923"/>
                    <a:pt x="3049" y="63923"/>
                  </a:cubicBezTo>
                  <a:cubicBezTo>
                    <a:pt x="5192" y="63923"/>
                    <a:pt x="7334" y="64250"/>
                    <a:pt x="9385" y="64891"/>
                  </a:cubicBezTo>
                  <a:cubicBezTo>
                    <a:pt x="9922" y="60396"/>
                    <a:pt x="10460" y="55890"/>
                    <a:pt x="11435" y="51460"/>
                  </a:cubicBezTo>
                  <a:cubicBezTo>
                    <a:pt x="12224" y="47898"/>
                    <a:pt x="13277" y="44411"/>
                    <a:pt x="14231" y="40891"/>
                  </a:cubicBezTo>
                  <a:cubicBezTo>
                    <a:pt x="15119" y="37580"/>
                    <a:pt x="15864" y="34181"/>
                    <a:pt x="16149" y="30750"/>
                  </a:cubicBezTo>
                  <a:cubicBezTo>
                    <a:pt x="18507" y="33524"/>
                    <a:pt x="21555" y="35387"/>
                    <a:pt x="24241" y="37799"/>
                  </a:cubicBezTo>
                  <a:lnTo>
                    <a:pt x="24350" y="10467"/>
                  </a:lnTo>
                  <a:cubicBezTo>
                    <a:pt x="22377" y="8954"/>
                    <a:pt x="20503" y="7441"/>
                    <a:pt x="18540" y="5928"/>
                  </a:cubicBezTo>
                  <a:cubicBezTo>
                    <a:pt x="15448" y="3560"/>
                    <a:pt x="12236" y="1564"/>
                    <a:pt x="8508" y="391"/>
                  </a:cubicBezTo>
                  <a:cubicBezTo>
                    <a:pt x="7826" y="179"/>
                    <a:pt x="7101" y="1"/>
                    <a:pt x="6387" y="1"/>
                  </a:cubicBezTo>
                  <a:close/>
                </a:path>
              </a:pathLst>
            </a:custGeom>
            <a:solidFill>
              <a:srgbClr val="FFD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4628;p103">
              <a:extLst>
                <a:ext uri="{FF2B5EF4-FFF2-40B4-BE49-F238E27FC236}">
                  <a16:creationId xmlns:a16="http://schemas.microsoft.com/office/drawing/2014/main" id="{22346190-8D94-DCB5-0486-D310D7B8C694}"/>
                </a:ext>
              </a:extLst>
            </p:cNvPr>
            <p:cNvSpPr/>
            <p:nvPr/>
          </p:nvSpPr>
          <p:spPr>
            <a:xfrm>
              <a:off x="2574395" y="2801274"/>
              <a:ext cx="59773" cy="40482"/>
            </a:xfrm>
            <a:custGeom>
              <a:avLst/>
              <a:gdLst/>
              <a:ahLst/>
              <a:cxnLst/>
              <a:rect l="l" t="t" r="r" b="b"/>
              <a:pathLst>
                <a:path w="3839" h="2600" extrusionOk="0">
                  <a:moveTo>
                    <a:pt x="3564" y="2402"/>
                  </a:moveTo>
                  <a:cubicBezTo>
                    <a:pt x="3663" y="2468"/>
                    <a:pt x="3750" y="2533"/>
                    <a:pt x="3838" y="2599"/>
                  </a:cubicBezTo>
                  <a:lnTo>
                    <a:pt x="3838" y="2599"/>
                  </a:lnTo>
                  <a:cubicBezTo>
                    <a:pt x="3750" y="2533"/>
                    <a:pt x="3663" y="2468"/>
                    <a:pt x="3564" y="2402"/>
                  </a:cubicBezTo>
                  <a:close/>
                  <a:moveTo>
                    <a:pt x="1" y="0"/>
                  </a:moveTo>
                  <a:cubicBezTo>
                    <a:pt x="12" y="12"/>
                    <a:pt x="12" y="12"/>
                    <a:pt x="12" y="22"/>
                  </a:cubicBezTo>
                  <a:lnTo>
                    <a:pt x="12" y="22"/>
                  </a:lnTo>
                  <a:cubicBezTo>
                    <a:pt x="12" y="12"/>
                    <a:pt x="12" y="12"/>
                    <a:pt x="1" y="0"/>
                  </a:cubicBezTo>
                  <a:close/>
                </a:path>
              </a:pathLst>
            </a:custGeom>
            <a:solidFill>
              <a:srgbClr val="4F2C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4629;p103">
              <a:extLst>
                <a:ext uri="{FF2B5EF4-FFF2-40B4-BE49-F238E27FC236}">
                  <a16:creationId xmlns:a16="http://schemas.microsoft.com/office/drawing/2014/main" id="{6A96B9EE-BBC2-6A0B-3380-8AC72142A636}"/>
                </a:ext>
              </a:extLst>
            </p:cNvPr>
            <p:cNvSpPr/>
            <p:nvPr/>
          </p:nvSpPr>
          <p:spPr>
            <a:xfrm>
              <a:off x="2731793" y="2917878"/>
              <a:ext cx="358" cy="5808"/>
            </a:xfrm>
            <a:custGeom>
              <a:avLst/>
              <a:gdLst/>
              <a:ahLst/>
              <a:cxnLst/>
              <a:rect l="l" t="t" r="r" b="b"/>
              <a:pathLst>
                <a:path w="23" h="373" extrusionOk="0">
                  <a:moveTo>
                    <a:pt x="0" y="0"/>
                  </a:moveTo>
                  <a:lnTo>
                    <a:pt x="0" y="186"/>
                  </a:lnTo>
                  <a:lnTo>
                    <a:pt x="0" y="373"/>
                  </a:lnTo>
                  <a:cubicBezTo>
                    <a:pt x="12" y="252"/>
                    <a:pt x="12" y="132"/>
                    <a:pt x="22" y="11"/>
                  </a:cubicBezTo>
                  <a:cubicBezTo>
                    <a:pt x="12" y="11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913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4630;p103">
              <a:extLst>
                <a:ext uri="{FF2B5EF4-FFF2-40B4-BE49-F238E27FC236}">
                  <a16:creationId xmlns:a16="http://schemas.microsoft.com/office/drawing/2014/main" id="{77B83D37-A9FB-2B22-7D82-192D97E2E268}"/>
                </a:ext>
              </a:extLst>
            </p:cNvPr>
            <p:cNvSpPr/>
            <p:nvPr/>
          </p:nvSpPr>
          <p:spPr>
            <a:xfrm>
              <a:off x="2634153" y="2841740"/>
              <a:ext cx="22545" cy="17423"/>
            </a:xfrm>
            <a:custGeom>
              <a:avLst/>
              <a:gdLst/>
              <a:ahLst/>
              <a:cxnLst/>
              <a:rect l="l" t="t" r="r" b="b"/>
              <a:pathLst>
                <a:path w="1448" h="1119" extrusionOk="0">
                  <a:moveTo>
                    <a:pt x="0" y="0"/>
                  </a:moveTo>
                  <a:lnTo>
                    <a:pt x="0" y="0"/>
                  </a:lnTo>
                  <a:cubicBezTo>
                    <a:pt x="154" y="120"/>
                    <a:pt x="307" y="230"/>
                    <a:pt x="461" y="351"/>
                  </a:cubicBezTo>
                  <a:cubicBezTo>
                    <a:pt x="789" y="603"/>
                    <a:pt x="1118" y="866"/>
                    <a:pt x="1447" y="1119"/>
                  </a:cubicBezTo>
                  <a:cubicBezTo>
                    <a:pt x="976" y="734"/>
                    <a:pt x="483" y="362"/>
                    <a:pt x="0" y="0"/>
                  </a:cubicBezTo>
                  <a:close/>
                </a:path>
              </a:pathLst>
            </a:custGeom>
            <a:solidFill>
              <a:srgbClr val="B7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4631;p103">
              <a:extLst>
                <a:ext uri="{FF2B5EF4-FFF2-40B4-BE49-F238E27FC236}">
                  <a16:creationId xmlns:a16="http://schemas.microsoft.com/office/drawing/2014/main" id="{483012B8-AB05-B0B6-03F8-352846E61E1F}"/>
                </a:ext>
              </a:extLst>
            </p:cNvPr>
            <p:cNvSpPr/>
            <p:nvPr/>
          </p:nvSpPr>
          <p:spPr>
            <a:xfrm>
              <a:off x="2361538" y="2801616"/>
              <a:ext cx="370270" cy="596456"/>
            </a:xfrm>
            <a:custGeom>
              <a:avLst/>
              <a:gdLst/>
              <a:ahLst/>
              <a:cxnLst/>
              <a:rect l="l" t="t" r="r" b="b"/>
              <a:pathLst>
                <a:path w="23781" h="38308" extrusionOk="0">
                  <a:moveTo>
                    <a:pt x="23660" y="7379"/>
                  </a:moveTo>
                  <a:lnTo>
                    <a:pt x="23660" y="8432"/>
                  </a:lnTo>
                  <a:lnTo>
                    <a:pt x="23660" y="11074"/>
                  </a:lnTo>
                  <a:cubicBezTo>
                    <a:pt x="23693" y="9999"/>
                    <a:pt x="23737" y="8925"/>
                    <a:pt x="23780" y="7862"/>
                  </a:cubicBezTo>
                  <a:lnTo>
                    <a:pt x="23780" y="7653"/>
                  </a:lnTo>
                  <a:lnTo>
                    <a:pt x="23780" y="7467"/>
                  </a:lnTo>
                  <a:cubicBezTo>
                    <a:pt x="23748" y="7434"/>
                    <a:pt x="23704" y="7412"/>
                    <a:pt x="23660" y="7379"/>
                  </a:cubicBezTo>
                  <a:close/>
                  <a:moveTo>
                    <a:pt x="13683" y="0"/>
                  </a:moveTo>
                  <a:cubicBezTo>
                    <a:pt x="14363" y="1206"/>
                    <a:pt x="14582" y="2665"/>
                    <a:pt x="14275" y="4024"/>
                  </a:cubicBezTo>
                  <a:cubicBezTo>
                    <a:pt x="13277" y="3465"/>
                    <a:pt x="12236" y="2895"/>
                    <a:pt x="11096" y="2797"/>
                  </a:cubicBezTo>
                  <a:cubicBezTo>
                    <a:pt x="11008" y="2797"/>
                    <a:pt x="10931" y="2785"/>
                    <a:pt x="10843" y="2785"/>
                  </a:cubicBezTo>
                  <a:cubicBezTo>
                    <a:pt x="9769" y="2785"/>
                    <a:pt x="8650" y="3323"/>
                    <a:pt x="8278" y="4310"/>
                  </a:cubicBezTo>
                  <a:cubicBezTo>
                    <a:pt x="8048" y="4902"/>
                    <a:pt x="8124" y="5570"/>
                    <a:pt x="8190" y="6195"/>
                  </a:cubicBezTo>
                  <a:cubicBezTo>
                    <a:pt x="8684" y="10559"/>
                    <a:pt x="8925" y="14944"/>
                    <a:pt x="9001" y="19340"/>
                  </a:cubicBezTo>
                  <a:cubicBezTo>
                    <a:pt x="9035" y="21533"/>
                    <a:pt x="9023" y="23726"/>
                    <a:pt x="8979" y="25930"/>
                  </a:cubicBezTo>
                  <a:cubicBezTo>
                    <a:pt x="8969" y="26500"/>
                    <a:pt x="8323" y="30755"/>
                    <a:pt x="8758" y="31126"/>
                  </a:cubicBezTo>
                  <a:lnTo>
                    <a:pt x="8758" y="31126"/>
                  </a:lnTo>
                  <a:cubicBezTo>
                    <a:pt x="8353" y="30786"/>
                    <a:pt x="7828" y="30688"/>
                    <a:pt x="7291" y="30688"/>
                  </a:cubicBezTo>
                  <a:cubicBezTo>
                    <a:pt x="6973" y="30688"/>
                    <a:pt x="6655" y="30721"/>
                    <a:pt x="6348" y="30765"/>
                  </a:cubicBezTo>
                  <a:cubicBezTo>
                    <a:pt x="4681" y="30984"/>
                    <a:pt x="877" y="31017"/>
                    <a:pt x="0" y="32387"/>
                  </a:cubicBezTo>
                  <a:cubicBezTo>
                    <a:pt x="44" y="33813"/>
                    <a:pt x="99" y="35238"/>
                    <a:pt x="154" y="36675"/>
                  </a:cubicBezTo>
                  <a:cubicBezTo>
                    <a:pt x="1623" y="36291"/>
                    <a:pt x="3147" y="36105"/>
                    <a:pt x="4671" y="36105"/>
                  </a:cubicBezTo>
                  <a:cubicBezTo>
                    <a:pt x="6282" y="36105"/>
                    <a:pt x="7883" y="36312"/>
                    <a:pt x="9440" y="36719"/>
                  </a:cubicBezTo>
                  <a:cubicBezTo>
                    <a:pt x="10690" y="37004"/>
                    <a:pt x="11939" y="37464"/>
                    <a:pt x="13211" y="38122"/>
                  </a:cubicBezTo>
                  <a:cubicBezTo>
                    <a:pt x="13321" y="38176"/>
                    <a:pt x="13442" y="38242"/>
                    <a:pt x="13540" y="38308"/>
                  </a:cubicBezTo>
                  <a:cubicBezTo>
                    <a:pt x="13584" y="38176"/>
                    <a:pt x="13617" y="38034"/>
                    <a:pt x="13661" y="37891"/>
                  </a:cubicBezTo>
                  <a:cubicBezTo>
                    <a:pt x="14549" y="34580"/>
                    <a:pt x="15294" y="31181"/>
                    <a:pt x="15579" y="27750"/>
                  </a:cubicBezTo>
                  <a:cubicBezTo>
                    <a:pt x="17082" y="29515"/>
                    <a:pt x="18869" y="30918"/>
                    <a:pt x="20656" y="32322"/>
                  </a:cubicBezTo>
                  <a:cubicBezTo>
                    <a:pt x="21018" y="31193"/>
                    <a:pt x="21226" y="29975"/>
                    <a:pt x="21456" y="28890"/>
                  </a:cubicBezTo>
                  <a:cubicBezTo>
                    <a:pt x="21950" y="26533"/>
                    <a:pt x="22289" y="24132"/>
                    <a:pt x="22432" y="21720"/>
                  </a:cubicBezTo>
                  <a:cubicBezTo>
                    <a:pt x="22750" y="16830"/>
                    <a:pt x="22311" y="11885"/>
                    <a:pt x="20996" y="7149"/>
                  </a:cubicBezTo>
                  <a:cubicBezTo>
                    <a:pt x="20798" y="6458"/>
                    <a:pt x="20547" y="5548"/>
                    <a:pt x="20184" y="4682"/>
                  </a:cubicBezTo>
                  <a:cubicBezTo>
                    <a:pt x="19845" y="4408"/>
                    <a:pt x="19494" y="4123"/>
                    <a:pt x="19154" y="3849"/>
                  </a:cubicBezTo>
                  <a:cubicBezTo>
                    <a:pt x="19088" y="3794"/>
                    <a:pt x="19022" y="3750"/>
                    <a:pt x="18956" y="3696"/>
                  </a:cubicBezTo>
                  <a:cubicBezTo>
                    <a:pt x="18627" y="3443"/>
                    <a:pt x="18298" y="3180"/>
                    <a:pt x="17970" y="2928"/>
                  </a:cubicBezTo>
                  <a:cubicBezTo>
                    <a:pt x="17816" y="2807"/>
                    <a:pt x="17663" y="2697"/>
                    <a:pt x="17509" y="2577"/>
                  </a:cubicBezTo>
                  <a:cubicBezTo>
                    <a:pt x="17421" y="2511"/>
                    <a:pt x="17334" y="2446"/>
                    <a:pt x="17235" y="2380"/>
                  </a:cubicBezTo>
                  <a:cubicBezTo>
                    <a:pt x="16895" y="2127"/>
                    <a:pt x="16544" y="1876"/>
                    <a:pt x="16193" y="1634"/>
                  </a:cubicBezTo>
                  <a:cubicBezTo>
                    <a:pt x="15613" y="1228"/>
                    <a:pt x="14045" y="592"/>
                    <a:pt x="13683" y="0"/>
                  </a:cubicBezTo>
                  <a:close/>
                </a:path>
              </a:pathLst>
            </a:custGeom>
            <a:solidFill>
              <a:srgbClr val="FFB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4632;p103">
              <a:extLst>
                <a:ext uri="{FF2B5EF4-FFF2-40B4-BE49-F238E27FC236}">
                  <a16:creationId xmlns:a16="http://schemas.microsoft.com/office/drawing/2014/main" id="{3130DA19-3826-767C-A718-01F2E5E6A73C}"/>
                </a:ext>
              </a:extLst>
            </p:cNvPr>
            <p:cNvSpPr/>
            <p:nvPr/>
          </p:nvSpPr>
          <p:spPr>
            <a:xfrm>
              <a:off x="2569273" y="2974895"/>
              <a:ext cx="35531" cy="394341"/>
            </a:xfrm>
            <a:custGeom>
              <a:avLst/>
              <a:gdLst/>
              <a:ahLst/>
              <a:cxnLst/>
              <a:rect l="l" t="t" r="r" b="b"/>
              <a:pathLst>
                <a:path w="2282" h="25327" extrusionOk="0">
                  <a:moveTo>
                    <a:pt x="1" y="0"/>
                  </a:moveTo>
                  <a:cubicBezTo>
                    <a:pt x="67" y="252"/>
                    <a:pt x="132" y="515"/>
                    <a:pt x="198" y="778"/>
                  </a:cubicBezTo>
                  <a:lnTo>
                    <a:pt x="385" y="1557"/>
                  </a:lnTo>
                  <a:lnTo>
                    <a:pt x="560" y="2335"/>
                  </a:lnTo>
                  <a:lnTo>
                    <a:pt x="724" y="3114"/>
                  </a:lnTo>
                  <a:cubicBezTo>
                    <a:pt x="933" y="4166"/>
                    <a:pt x="1119" y="5219"/>
                    <a:pt x="1262" y="6271"/>
                  </a:cubicBezTo>
                  <a:cubicBezTo>
                    <a:pt x="1569" y="8376"/>
                    <a:pt x="1745" y="10503"/>
                    <a:pt x="1799" y="12630"/>
                  </a:cubicBezTo>
                  <a:cubicBezTo>
                    <a:pt x="1854" y="14757"/>
                    <a:pt x="1777" y="16884"/>
                    <a:pt x="1580" y="19000"/>
                  </a:cubicBezTo>
                  <a:cubicBezTo>
                    <a:pt x="1470" y="20064"/>
                    <a:pt x="1350" y="21127"/>
                    <a:pt x="1185" y="22179"/>
                  </a:cubicBezTo>
                  <a:lnTo>
                    <a:pt x="1053" y="22969"/>
                  </a:lnTo>
                  <a:lnTo>
                    <a:pt x="922" y="23758"/>
                  </a:lnTo>
                  <a:lnTo>
                    <a:pt x="780" y="24548"/>
                  </a:lnTo>
                  <a:cubicBezTo>
                    <a:pt x="724" y="24811"/>
                    <a:pt x="670" y="25063"/>
                    <a:pt x="615" y="25326"/>
                  </a:cubicBezTo>
                  <a:cubicBezTo>
                    <a:pt x="692" y="25074"/>
                    <a:pt x="768" y="24811"/>
                    <a:pt x="834" y="24559"/>
                  </a:cubicBezTo>
                  <a:lnTo>
                    <a:pt x="1043" y="23780"/>
                  </a:lnTo>
                  <a:lnTo>
                    <a:pt x="1218" y="23002"/>
                  </a:lnTo>
                  <a:lnTo>
                    <a:pt x="1394" y="22213"/>
                  </a:lnTo>
                  <a:cubicBezTo>
                    <a:pt x="1602" y="21160"/>
                    <a:pt x="1777" y="20108"/>
                    <a:pt x="1909" y="19044"/>
                  </a:cubicBezTo>
                  <a:cubicBezTo>
                    <a:pt x="2172" y="16917"/>
                    <a:pt x="2281" y="14768"/>
                    <a:pt x="2227" y="12619"/>
                  </a:cubicBezTo>
                  <a:cubicBezTo>
                    <a:pt x="2172" y="10470"/>
                    <a:pt x="1964" y="8333"/>
                    <a:pt x="1602" y="6216"/>
                  </a:cubicBezTo>
                  <a:cubicBezTo>
                    <a:pt x="1416" y="5164"/>
                    <a:pt x="1196" y="4111"/>
                    <a:pt x="922" y="3070"/>
                  </a:cubicBezTo>
                  <a:lnTo>
                    <a:pt x="724" y="2291"/>
                  </a:lnTo>
                  <a:lnTo>
                    <a:pt x="495" y="1524"/>
                  </a:lnTo>
                  <a:lnTo>
                    <a:pt x="264" y="756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4633;p103">
              <a:extLst>
                <a:ext uri="{FF2B5EF4-FFF2-40B4-BE49-F238E27FC236}">
                  <a16:creationId xmlns:a16="http://schemas.microsoft.com/office/drawing/2014/main" id="{1E1B9BB2-5035-08E5-430D-4731AE89D5B2}"/>
                </a:ext>
              </a:extLst>
            </p:cNvPr>
            <p:cNvSpPr/>
            <p:nvPr/>
          </p:nvSpPr>
          <p:spPr>
            <a:xfrm>
              <a:off x="2340020" y="3363865"/>
              <a:ext cx="240370" cy="439432"/>
            </a:xfrm>
            <a:custGeom>
              <a:avLst/>
              <a:gdLst/>
              <a:ahLst/>
              <a:cxnLst/>
              <a:rect l="l" t="t" r="r" b="b"/>
              <a:pathLst>
                <a:path w="15438" h="28223" extrusionOk="0">
                  <a:moveTo>
                    <a:pt x="6060" y="1"/>
                  </a:moveTo>
                  <a:cubicBezTo>
                    <a:pt x="4434" y="1"/>
                    <a:pt x="2808" y="212"/>
                    <a:pt x="1239" y="640"/>
                  </a:cubicBezTo>
                  <a:cubicBezTo>
                    <a:pt x="944" y="717"/>
                    <a:pt x="615" y="827"/>
                    <a:pt x="461" y="1090"/>
                  </a:cubicBezTo>
                  <a:cubicBezTo>
                    <a:pt x="308" y="1331"/>
                    <a:pt x="340" y="1627"/>
                    <a:pt x="374" y="1912"/>
                  </a:cubicBezTo>
                  <a:cubicBezTo>
                    <a:pt x="593" y="3666"/>
                    <a:pt x="812" y="5410"/>
                    <a:pt x="1031" y="7164"/>
                  </a:cubicBezTo>
                  <a:cubicBezTo>
                    <a:pt x="1075" y="7537"/>
                    <a:pt x="1119" y="7920"/>
                    <a:pt x="1020" y="8282"/>
                  </a:cubicBezTo>
                  <a:cubicBezTo>
                    <a:pt x="889" y="8731"/>
                    <a:pt x="527" y="9094"/>
                    <a:pt x="396" y="9543"/>
                  </a:cubicBezTo>
                  <a:cubicBezTo>
                    <a:pt x="1" y="10935"/>
                    <a:pt x="1897" y="12174"/>
                    <a:pt x="1590" y="13589"/>
                  </a:cubicBezTo>
                  <a:cubicBezTo>
                    <a:pt x="1470" y="14159"/>
                    <a:pt x="1010" y="14608"/>
                    <a:pt x="954" y="15189"/>
                  </a:cubicBezTo>
                  <a:cubicBezTo>
                    <a:pt x="889" y="15902"/>
                    <a:pt x="1470" y="16615"/>
                    <a:pt x="1239" y="17294"/>
                  </a:cubicBezTo>
                  <a:cubicBezTo>
                    <a:pt x="1130" y="17612"/>
                    <a:pt x="856" y="17853"/>
                    <a:pt x="713" y="18160"/>
                  </a:cubicBezTo>
                  <a:cubicBezTo>
                    <a:pt x="494" y="18621"/>
                    <a:pt x="582" y="19147"/>
                    <a:pt x="659" y="19651"/>
                  </a:cubicBezTo>
                  <a:cubicBezTo>
                    <a:pt x="966" y="21833"/>
                    <a:pt x="823" y="23971"/>
                    <a:pt x="275" y="26087"/>
                  </a:cubicBezTo>
                  <a:cubicBezTo>
                    <a:pt x="209" y="26339"/>
                    <a:pt x="143" y="26614"/>
                    <a:pt x="253" y="26844"/>
                  </a:cubicBezTo>
                  <a:cubicBezTo>
                    <a:pt x="352" y="27041"/>
                    <a:pt x="549" y="27162"/>
                    <a:pt x="735" y="27260"/>
                  </a:cubicBezTo>
                  <a:cubicBezTo>
                    <a:pt x="1947" y="27899"/>
                    <a:pt x="3315" y="28222"/>
                    <a:pt x="4682" y="28222"/>
                  </a:cubicBezTo>
                  <a:cubicBezTo>
                    <a:pt x="5639" y="28222"/>
                    <a:pt x="6597" y="28063"/>
                    <a:pt x="7500" y="27743"/>
                  </a:cubicBezTo>
                  <a:cubicBezTo>
                    <a:pt x="8333" y="27447"/>
                    <a:pt x="9123" y="27019"/>
                    <a:pt x="9956" y="26712"/>
                  </a:cubicBezTo>
                  <a:cubicBezTo>
                    <a:pt x="10070" y="26670"/>
                    <a:pt x="10206" y="26636"/>
                    <a:pt x="10332" y="26636"/>
                  </a:cubicBezTo>
                  <a:cubicBezTo>
                    <a:pt x="10472" y="26636"/>
                    <a:pt x="10599" y="26679"/>
                    <a:pt x="10668" y="26800"/>
                  </a:cubicBezTo>
                  <a:cubicBezTo>
                    <a:pt x="10317" y="26186"/>
                    <a:pt x="11316" y="23269"/>
                    <a:pt x="11436" y="22524"/>
                  </a:cubicBezTo>
                  <a:cubicBezTo>
                    <a:pt x="11710" y="20803"/>
                    <a:pt x="11984" y="19071"/>
                    <a:pt x="12258" y="17349"/>
                  </a:cubicBezTo>
                  <a:cubicBezTo>
                    <a:pt x="12346" y="16856"/>
                    <a:pt x="12422" y="16352"/>
                    <a:pt x="12444" y="15847"/>
                  </a:cubicBezTo>
                  <a:cubicBezTo>
                    <a:pt x="12456" y="15529"/>
                    <a:pt x="12444" y="15222"/>
                    <a:pt x="12510" y="14915"/>
                  </a:cubicBezTo>
                  <a:cubicBezTo>
                    <a:pt x="12587" y="14510"/>
                    <a:pt x="12807" y="14137"/>
                    <a:pt x="12894" y="13731"/>
                  </a:cubicBezTo>
                  <a:cubicBezTo>
                    <a:pt x="12982" y="13326"/>
                    <a:pt x="12916" y="12832"/>
                    <a:pt x="12565" y="12612"/>
                  </a:cubicBezTo>
                  <a:cubicBezTo>
                    <a:pt x="13443" y="9686"/>
                    <a:pt x="14320" y="6747"/>
                    <a:pt x="15197" y="3809"/>
                  </a:cubicBezTo>
                  <a:cubicBezTo>
                    <a:pt x="15317" y="3381"/>
                    <a:pt x="15438" y="2899"/>
                    <a:pt x="15197" y="2526"/>
                  </a:cubicBezTo>
                  <a:cubicBezTo>
                    <a:pt x="15065" y="2306"/>
                    <a:pt x="14824" y="2175"/>
                    <a:pt x="14593" y="2055"/>
                  </a:cubicBezTo>
                  <a:cubicBezTo>
                    <a:pt x="11970" y="697"/>
                    <a:pt x="9014" y="1"/>
                    <a:pt x="6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4634;p103">
              <a:extLst>
                <a:ext uri="{FF2B5EF4-FFF2-40B4-BE49-F238E27FC236}">
                  <a16:creationId xmlns:a16="http://schemas.microsoft.com/office/drawing/2014/main" id="{365ADE8C-640A-3FF9-5004-68B59DF8572B}"/>
                </a:ext>
              </a:extLst>
            </p:cNvPr>
            <p:cNvSpPr/>
            <p:nvPr/>
          </p:nvSpPr>
          <p:spPr>
            <a:xfrm>
              <a:off x="2572185" y="3398056"/>
              <a:ext cx="6664" cy="12658"/>
            </a:xfrm>
            <a:custGeom>
              <a:avLst/>
              <a:gdLst/>
              <a:ahLst/>
              <a:cxnLst/>
              <a:rect l="l" t="t" r="r" b="b"/>
              <a:pathLst>
                <a:path w="428" h="813" extrusionOk="0">
                  <a:moveTo>
                    <a:pt x="11" y="1"/>
                  </a:moveTo>
                  <a:cubicBezTo>
                    <a:pt x="11" y="23"/>
                    <a:pt x="11" y="34"/>
                    <a:pt x="1" y="45"/>
                  </a:cubicBezTo>
                  <a:cubicBezTo>
                    <a:pt x="121" y="122"/>
                    <a:pt x="220" y="220"/>
                    <a:pt x="286" y="330"/>
                  </a:cubicBezTo>
                  <a:cubicBezTo>
                    <a:pt x="384" y="483"/>
                    <a:pt x="417" y="648"/>
                    <a:pt x="428" y="812"/>
                  </a:cubicBezTo>
                  <a:cubicBezTo>
                    <a:pt x="428" y="626"/>
                    <a:pt x="395" y="439"/>
                    <a:pt x="286" y="286"/>
                  </a:cubicBezTo>
                  <a:cubicBezTo>
                    <a:pt x="220" y="166"/>
                    <a:pt x="121" y="78"/>
                    <a:pt x="11" y="1"/>
                  </a:cubicBezTo>
                  <a:close/>
                </a:path>
              </a:pathLst>
            </a:custGeom>
            <a:solidFill>
              <a:srgbClr val="463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4635;p103">
              <a:extLst>
                <a:ext uri="{FF2B5EF4-FFF2-40B4-BE49-F238E27FC236}">
                  <a16:creationId xmlns:a16="http://schemas.microsoft.com/office/drawing/2014/main" id="{AE776D5B-7549-49B3-9811-BBBF8DBA43E8}"/>
                </a:ext>
              </a:extLst>
            </p:cNvPr>
            <p:cNvSpPr/>
            <p:nvPr/>
          </p:nvSpPr>
          <p:spPr>
            <a:xfrm>
              <a:off x="2508503" y="3373316"/>
              <a:ext cx="63868" cy="25441"/>
            </a:xfrm>
            <a:custGeom>
              <a:avLst/>
              <a:gdLst/>
              <a:ahLst/>
              <a:cxnLst/>
              <a:rect l="l" t="t" r="r" b="b"/>
              <a:pathLst>
                <a:path w="4102" h="1634" extrusionOk="0">
                  <a:moveTo>
                    <a:pt x="1" y="1"/>
                  </a:moveTo>
                  <a:lnTo>
                    <a:pt x="1" y="1"/>
                  </a:lnTo>
                  <a:cubicBezTo>
                    <a:pt x="1306" y="340"/>
                    <a:pt x="2578" y="834"/>
                    <a:pt x="3772" y="1448"/>
                  </a:cubicBezTo>
                  <a:cubicBezTo>
                    <a:pt x="3882" y="1502"/>
                    <a:pt x="3992" y="1568"/>
                    <a:pt x="4091" y="1634"/>
                  </a:cubicBezTo>
                  <a:cubicBezTo>
                    <a:pt x="4101" y="1623"/>
                    <a:pt x="4101" y="1612"/>
                    <a:pt x="4101" y="1590"/>
                  </a:cubicBezTo>
                  <a:cubicBezTo>
                    <a:pt x="4003" y="1524"/>
                    <a:pt x="3882" y="1458"/>
                    <a:pt x="3772" y="1404"/>
                  </a:cubicBezTo>
                  <a:cubicBezTo>
                    <a:pt x="2500" y="746"/>
                    <a:pt x="1251" y="286"/>
                    <a:pt x="1" y="1"/>
                  </a:cubicBezTo>
                  <a:close/>
                </a:path>
              </a:pathLst>
            </a:custGeom>
            <a:solidFill>
              <a:srgbClr val="E3B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4636;p103">
              <a:extLst>
                <a:ext uri="{FF2B5EF4-FFF2-40B4-BE49-F238E27FC236}">
                  <a16:creationId xmlns:a16="http://schemas.microsoft.com/office/drawing/2014/main" id="{7E33E287-3849-E15F-C3FC-9B2CF9D89A1B}"/>
                </a:ext>
              </a:extLst>
            </p:cNvPr>
            <p:cNvSpPr/>
            <p:nvPr/>
          </p:nvSpPr>
          <p:spPr>
            <a:xfrm>
              <a:off x="2352134" y="3539058"/>
              <a:ext cx="358" cy="545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1" y="1"/>
                  </a:moveTo>
                  <a:cubicBezTo>
                    <a:pt x="1" y="8"/>
                    <a:pt x="5" y="10"/>
                    <a:pt x="10" y="14"/>
                  </a:cubicBezTo>
                  <a:lnTo>
                    <a:pt x="10" y="14"/>
                  </a:lnTo>
                  <a:cubicBezTo>
                    <a:pt x="8" y="9"/>
                    <a:pt x="5" y="5"/>
                    <a:pt x="1" y="1"/>
                  </a:cubicBezTo>
                  <a:close/>
                  <a:moveTo>
                    <a:pt x="10" y="14"/>
                  </a:moveTo>
                  <a:lnTo>
                    <a:pt x="10" y="14"/>
                  </a:lnTo>
                  <a:cubicBezTo>
                    <a:pt x="14" y="20"/>
                    <a:pt x="16" y="27"/>
                    <a:pt x="23" y="34"/>
                  </a:cubicBezTo>
                  <a:lnTo>
                    <a:pt x="23" y="23"/>
                  </a:lnTo>
                  <a:cubicBezTo>
                    <a:pt x="18" y="19"/>
                    <a:pt x="14" y="16"/>
                    <a:pt x="10" y="14"/>
                  </a:cubicBezTo>
                  <a:close/>
                </a:path>
              </a:pathLst>
            </a:custGeom>
            <a:solidFill>
              <a:srgbClr val="8D68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4637;p103">
              <a:extLst>
                <a:ext uri="{FF2B5EF4-FFF2-40B4-BE49-F238E27FC236}">
                  <a16:creationId xmlns:a16="http://schemas.microsoft.com/office/drawing/2014/main" id="{9E8F3AD9-E51C-21D8-2214-0F344965B50D}"/>
                </a:ext>
              </a:extLst>
            </p:cNvPr>
            <p:cNvSpPr/>
            <p:nvPr/>
          </p:nvSpPr>
          <p:spPr>
            <a:xfrm>
              <a:off x="2358284" y="3549490"/>
              <a:ext cx="5652" cy="12643"/>
            </a:xfrm>
            <a:custGeom>
              <a:avLst/>
              <a:gdLst/>
              <a:ahLst/>
              <a:cxnLst/>
              <a:rect l="l" t="t" r="r" b="b"/>
              <a:pathLst>
                <a:path w="363" h="812" extrusionOk="0">
                  <a:moveTo>
                    <a:pt x="1" y="0"/>
                  </a:moveTo>
                  <a:lnTo>
                    <a:pt x="1" y="0"/>
                  </a:lnTo>
                  <a:cubicBezTo>
                    <a:pt x="110" y="285"/>
                    <a:pt x="209" y="570"/>
                    <a:pt x="363" y="812"/>
                  </a:cubicBezTo>
                  <a:cubicBezTo>
                    <a:pt x="286" y="537"/>
                    <a:pt x="154" y="274"/>
                    <a:pt x="1" y="0"/>
                  </a:cubicBezTo>
                  <a:close/>
                </a:path>
              </a:pathLst>
            </a:custGeom>
            <a:solidFill>
              <a:srgbClr val="9D7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4638;p103">
              <a:extLst>
                <a:ext uri="{FF2B5EF4-FFF2-40B4-BE49-F238E27FC236}">
                  <a16:creationId xmlns:a16="http://schemas.microsoft.com/office/drawing/2014/main" id="{4773F55E-3CB2-FC01-B23D-D328C19E3FA9}"/>
                </a:ext>
              </a:extLst>
            </p:cNvPr>
            <p:cNvSpPr/>
            <p:nvPr/>
          </p:nvSpPr>
          <p:spPr>
            <a:xfrm>
              <a:off x="2535657" y="3559735"/>
              <a:ext cx="5823" cy="12456"/>
            </a:xfrm>
            <a:custGeom>
              <a:avLst/>
              <a:gdLst/>
              <a:ahLst/>
              <a:cxnLst/>
              <a:rect l="l" t="t" r="r" b="b"/>
              <a:pathLst>
                <a:path w="374" h="800" extrusionOk="0">
                  <a:moveTo>
                    <a:pt x="11" y="0"/>
                  </a:moveTo>
                  <a:cubicBezTo>
                    <a:pt x="0" y="11"/>
                    <a:pt x="0" y="22"/>
                    <a:pt x="0" y="32"/>
                  </a:cubicBezTo>
                  <a:cubicBezTo>
                    <a:pt x="252" y="197"/>
                    <a:pt x="362" y="493"/>
                    <a:pt x="362" y="800"/>
                  </a:cubicBezTo>
                  <a:cubicBezTo>
                    <a:pt x="373" y="482"/>
                    <a:pt x="264" y="164"/>
                    <a:pt x="11" y="0"/>
                  </a:cubicBezTo>
                  <a:close/>
                </a:path>
              </a:pathLst>
            </a:custGeom>
            <a:solidFill>
              <a:srgbClr val="8D68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4639;p103">
              <a:extLst>
                <a:ext uri="{FF2B5EF4-FFF2-40B4-BE49-F238E27FC236}">
                  <a16:creationId xmlns:a16="http://schemas.microsoft.com/office/drawing/2014/main" id="{C3D1ECA7-98C5-D878-8CEF-0700540B5705}"/>
                </a:ext>
              </a:extLst>
            </p:cNvPr>
            <p:cNvSpPr/>
            <p:nvPr/>
          </p:nvSpPr>
          <p:spPr>
            <a:xfrm>
              <a:off x="2359312" y="3625783"/>
              <a:ext cx="872" cy="872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5" y="5"/>
                    <a:pt x="11" y="10"/>
                    <a:pt x="18" y="14"/>
                  </a:cubicBezTo>
                  <a:lnTo>
                    <a:pt x="18" y="14"/>
                  </a:lnTo>
                  <a:cubicBezTo>
                    <a:pt x="13" y="9"/>
                    <a:pt x="7" y="4"/>
                    <a:pt x="0" y="1"/>
                  </a:cubicBezTo>
                  <a:close/>
                  <a:moveTo>
                    <a:pt x="18" y="14"/>
                  </a:moveTo>
                  <a:cubicBezTo>
                    <a:pt x="30" y="26"/>
                    <a:pt x="40" y="41"/>
                    <a:pt x="56" y="56"/>
                  </a:cubicBezTo>
                  <a:lnTo>
                    <a:pt x="56" y="34"/>
                  </a:lnTo>
                  <a:cubicBezTo>
                    <a:pt x="42" y="27"/>
                    <a:pt x="29" y="21"/>
                    <a:pt x="18" y="14"/>
                  </a:cubicBezTo>
                  <a:close/>
                </a:path>
              </a:pathLst>
            </a:custGeom>
            <a:solidFill>
              <a:srgbClr val="9D7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4640;p103">
              <a:extLst>
                <a:ext uri="{FF2B5EF4-FFF2-40B4-BE49-F238E27FC236}">
                  <a16:creationId xmlns:a16="http://schemas.microsoft.com/office/drawing/2014/main" id="{BDE15D26-BD54-3C7E-77FE-70F2A25CF5C2}"/>
                </a:ext>
              </a:extLst>
            </p:cNvPr>
            <p:cNvSpPr/>
            <p:nvPr/>
          </p:nvSpPr>
          <p:spPr>
            <a:xfrm>
              <a:off x="2342916" y="3736066"/>
              <a:ext cx="163220" cy="44390"/>
            </a:xfrm>
            <a:custGeom>
              <a:avLst/>
              <a:gdLst/>
              <a:ahLst/>
              <a:cxnLst/>
              <a:rect l="l" t="t" r="r" b="b"/>
              <a:pathLst>
                <a:path w="10483" h="2851" extrusionOk="0">
                  <a:moveTo>
                    <a:pt x="505" y="0"/>
                  </a:moveTo>
                  <a:cubicBezTo>
                    <a:pt x="417" y="713"/>
                    <a:pt x="264" y="1437"/>
                    <a:pt x="89" y="2127"/>
                  </a:cubicBezTo>
                  <a:cubicBezTo>
                    <a:pt x="45" y="2292"/>
                    <a:pt x="1" y="2456"/>
                    <a:pt x="1" y="2621"/>
                  </a:cubicBezTo>
                  <a:cubicBezTo>
                    <a:pt x="12" y="2478"/>
                    <a:pt x="45" y="2325"/>
                    <a:pt x="89" y="2182"/>
                  </a:cubicBezTo>
                  <a:cubicBezTo>
                    <a:pt x="275" y="1459"/>
                    <a:pt x="417" y="724"/>
                    <a:pt x="505" y="0"/>
                  </a:cubicBezTo>
                  <a:close/>
                  <a:moveTo>
                    <a:pt x="10406" y="2456"/>
                  </a:moveTo>
                  <a:cubicBezTo>
                    <a:pt x="10406" y="2588"/>
                    <a:pt x="10416" y="2697"/>
                    <a:pt x="10450" y="2785"/>
                  </a:cubicBezTo>
                  <a:lnTo>
                    <a:pt x="10480" y="2847"/>
                  </a:lnTo>
                  <a:lnTo>
                    <a:pt x="10480" y="2847"/>
                  </a:lnTo>
                  <a:cubicBezTo>
                    <a:pt x="10438" y="2760"/>
                    <a:pt x="10416" y="2629"/>
                    <a:pt x="10406" y="2456"/>
                  </a:cubicBezTo>
                  <a:close/>
                  <a:moveTo>
                    <a:pt x="10480" y="2847"/>
                  </a:moveTo>
                  <a:lnTo>
                    <a:pt x="10480" y="2847"/>
                  </a:lnTo>
                  <a:cubicBezTo>
                    <a:pt x="10481" y="2848"/>
                    <a:pt x="10482" y="2850"/>
                    <a:pt x="10482" y="2851"/>
                  </a:cubicBezTo>
                  <a:lnTo>
                    <a:pt x="10480" y="2847"/>
                  </a:lnTo>
                  <a:close/>
                </a:path>
              </a:pathLst>
            </a:custGeom>
            <a:solidFill>
              <a:srgbClr val="8D68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4641;p103">
              <a:extLst>
                <a:ext uri="{FF2B5EF4-FFF2-40B4-BE49-F238E27FC236}">
                  <a16:creationId xmlns:a16="http://schemas.microsoft.com/office/drawing/2014/main" id="{43D963A9-BBB6-1F32-7822-F1ADFF0DE42F}"/>
                </a:ext>
              </a:extLst>
            </p:cNvPr>
            <p:cNvSpPr/>
            <p:nvPr/>
          </p:nvSpPr>
          <p:spPr>
            <a:xfrm>
              <a:off x="2342916" y="3366994"/>
              <a:ext cx="235932" cy="435493"/>
            </a:xfrm>
            <a:custGeom>
              <a:avLst/>
              <a:gdLst/>
              <a:ahLst/>
              <a:cxnLst/>
              <a:rect l="l" t="t" r="r" b="b"/>
              <a:pathLst>
                <a:path w="15153" h="27970" extrusionOk="0">
                  <a:moveTo>
                    <a:pt x="6810" y="0"/>
                  </a:moveTo>
                  <a:cubicBezTo>
                    <a:pt x="5110" y="0"/>
                    <a:pt x="3378" y="209"/>
                    <a:pt x="1547" y="538"/>
                  </a:cubicBezTo>
                  <a:cubicBezTo>
                    <a:pt x="2534" y="363"/>
                    <a:pt x="3543" y="275"/>
                    <a:pt x="4540" y="275"/>
                  </a:cubicBezTo>
                  <a:cubicBezTo>
                    <a:pt x="5834" y="275"/>
                    <a:pt x="7117" y="417"/>
                    <a:pt x="8367" y="702"/>
                  </a:cubicBezTo>
                  <a:cubicBezTo>
                    <a:pt x="8903" y="823"/>
                    <a:pt x="9452" y="987"/>
                    <a:pt x="9880" y="1328"/>
                  </a:cubicBezTo>
                  <a:cubicBezTo>
                    <a:pt x="10307" y="1678"/>
                    <a:pt x="10581" y="2270"/>
                    <a:pt x="10406" y="2785"/>
                  </a:cubicBezTo>
                  <a:cubicBezTo>
                    <a:pt x="8827" y="2161"/>
                    <a:pt x="7127" y="1842"/>
                    <a:pt x="5428" y="1842"/>
                  </a:cubicBezTo>
                  <a:cubicBezTo>
                    <a:pt x="4255" y="1842"/>
                    <a:pt x="3082" y="1996"/>
                    <a:pt x="1942" y="2292"/>
                  </a:cubicBezTo>
                  <a:cubicBezTo>
                    <a:pt x="1876" y="2314"/>
                    <a:pt x="1810" y="2336"/>
                    <a:pt x="1755" y="2347"/>
                  </a:cubicBezTo>
                  <a:cubicBezTo>
                    <a:pt x="1536" y="2412"/>
                    <a:pt x="1306" y="2490"/>
                    <a:pt x="1185" y="2687"/>
                  </a:cubicBezTo>
                  <a:cubicBezTo>
                    <a:pt x="999" y="2994"/>
                    <a:pt x="1251" y="3411"/>
                    <a:pt x="1580" y="3553"/>
                  </a:cubicBezTo>
                  <a:cubicBezTo>
                    <a:pt x="1745" y="3608"/>
                    <a:pt x="1909" y="3630"/>
                    <a:pt x="2073" y="3630"/>
                  </a:cubicBezTo>
                  <a:cubicBezTo>
                    <a:pt x="2259" y="3630"/>
                    <a:pt x="2457" y="3608"/>
                    <a:pt x="2654" y="3586"/>
                  </a:cubicBezTo>
                  <a:cubicBezTo>
                    <a:pt x="3093" y="3531"/>
                    <a:pt x="3531" y="3509"/>
                    <a:pt x="3970" y="3509"/>
                  </a:cubicBezTo>
                  <a:cubicBezTo>
                    <a:pt x="5614" y="3509"/>
                    <a:pt x="7259" y="3849"/>
                    <a:pt x="8871" y="4254"/>
                  </a:cubicBezTo>
                  <a:cubicBezTo>
                    <a:pt x="10011" y="4551"/>
                    <a:pt x="11327" y="5077"/>
                    <a:pt x="11557" y="6228"/>
                  </a:cubicBezTo>
                  <a:cubicBezTo>
                    <a:pt x="10932" y="7160"/>
                    <a:pt x="9704" y="7401"/>
                    <a:pt x="8553" y="7401"/>
                  </a:cubicBezTo>
                  <a:cubicBezTo>
                    <a:pt x="8465" y="7401"/>
                    <a:pt x="8367" y="7401"/>
                    <a:pt x="8279" y="7390"/>
                  </a:cubicBezTo>
                  <a:cubicBezTo>
                    <a:pt x="6876" y="7346"/>
                    <a:pt x="5483" y="7105"/>
                    <a:pt x="4145" y="6678"/>
                  </a:cubicBezTo>
                  <a:lnTo>
                    <a:pt x="4145" y="6678"/>
                  </a:lnTo>
                  <a:cubicBezTo>
                    <a:pt x="4562" y="7675"/>
                    <a:pt x="5560" y="8344"/>
                    <a:pt x="6601" y="8629"/>
                  </a:cubicBezTo>
                  <a:cubicBezTo>
                    <a:pt x="7303" y="8827"/>
                    <a:pt x="8026" y="8871"/>
                    <a:pt x="8761" y="8871"/>
                  </a:cubicBezTo>
                  <a:cubicBezTo>
                    <a:pt x="9112" y="8871"/>
                    <a:pt x="9474" y="8859"/>
                    <a:pt x="9836" y="8849"/>
                  </a:cubicBezTo>
                  <a:lnTo>
                    <a:pt x="9836" y="8849"/>
                  </a:lnTo>
                  <a:cubicBezTo>
                    <a:pt x="9551" y="9210"/>
                    <a:pt x="9123" y="9331"/>
                    <a:pt x="8652" y="9331"/>
                  </a:cubicBezTo>
                  <a:cubicBezTo>
                    <a:pt x="8279" y="9331"/>
                    <a:pt x="7873" y="9254"/>
                    <a:pt x="7511" y="9166"/>
                  </a:cubicBezTo>
                  <a:cubicBezTo>
                    <a:pt x="6272" y="8849"/>
                    <a:pt x="5022" y="8530"/>
                    <a:pt x="3772" y="8213"/>
                  </a:cubicBezTo>
                  <a:cubicBezTo>
                    <a:pt x="3323" y="8103"/>
                    <a:pt x="2841" y="7982"/>
                    <a:pt x="2369" y="7982"/>
                  </a:cubicBezTo>
                  <a:cubicBezTo>
                    <a:pt x="2008" y="7982"/>
                    <a:pt x="1657" y="8059"/>
                    <a:pt x="1350" y="8245"/>
                  </a:cubicBezTo>
                  <a:cubicBezTo>
                    <a:pt x="2731" y="8805"/>
                    <a:pt x="4047" y="9528"/>
                    <a:pt x="5363" y="10241"/>
                  </a:cubicBezTo>
                  <a:cubicBezTo>
                    <a:pt x="5955" y="10570"/>
                    <a:pt x="6601" y="10976"/>
                    <a:pt x="6700" y="11633"/>
                  </a:cubicBezTo>
                  <a:cubicBezTo>
                    <a:pt x="6569" y="11644"/>
                    <a:pt x="6437" y="11644"/>
                    <a:pt x="6305" y="11644"/>
                  </a:cubicBezTo>
                  <a:cubicBezTo>
                    <a:pt x="5395" y="11644"/>
                    <a:pt x="4529" y="11392"/>
                    <a:pt x="3630" y="11261"/>
                  </a:cubicBezTo>
                  <a:cubicBezTo>
                    <a:pt x="3478" y="11237"/>
                    <a:pt x="3168" y="11234"/>
                    <a:pt x="2800" y="11234"/>
                  </a:cubicBezTo>
                  <a:cubicBezTo>
                    <a:pt x="2681" y="11234"/>
                    <a:pt x="2556" y="11234"/>
                    <a:pt x="2428" y="11234"/>
                  </a:cubicBezTo>
                  <a:cubicBezTo>
                    <a:pt x="1670" y="11234"/>
                    <a:pt x="823" y="11224"/>
                    <a:pt x="615" y="11074"/>
                  </a:cubicBezTo>
                  <a:lnTo>
                    <a:pt x="615" y="11085"/>
                  </a:lnTo>
                  <a:cubicBezTo>
                    <a:pt x="790" y="11261"/>
                    <a:pt x="889" y="11491"/>
                    <a:pt x="988" y="11721"/>
                  </a:cubicBezTo>
                  <a:cubicBezTo>
                    <a:pt x="1141" y="11995"/>
                    <a:pt x="1273" y="12258"/>
                    <a:pt x="1350" y="12533"/>
                  </a:cubicBezTo>
                  <a:cubicBezTo>
                    <a:pt x="1404" y="12609"/>
                    <a:pt x="1470" y="12686"/>
                    <a:pt x="1536" y="12752"/>
                  </a:cubicBezTo>
                  <a:cubicBezTo>
                    <a:pt x="1745" y="12938"/>
                    <a:pt x="2018" y="13047"/>
                    <a:pt x="2281" y="13146"/>
                  </a:cubicBezTo>
                  <a:cubicBezTo>
                    <a:pt x="3806" y="13673"/>
                    <a:pt x="5417" y="13936"/>
                    <a:pt x="7029" y="13936"/>
                  </a:cubicBezTo>
                  <a:cubicBezTo>
                    <a:pt x="8092" y="13936"/>
                    <a:pt x="9156" y="13826"/>
                    <a:pt x="10187" y="13585"/>
                  </a:cubicBezTo>
                  <a:lnTo>
                    <a:pt x="10187" y="13585"/>
                  </a:lnTo>
                  <a:cubicBezTo>
                    <a:pt x="10318" y="14024"/>
                    <a:pt x="10055" y="14495"/>
                    <a:pt x="9682" y="14747"/>
                  </a:cubicBezTo>
                  <a:cubicBezTo>
                    <a:pt x="9310" y="14999"/>
                    <a:pt x="8849" y="15087"/>
                    <a:pt x="8411" y="15164"/>
                  </a:cubicBezTo>
                  <a:cubicBezTo>
                    <a:pt x="7862" y="15262"/>
                    <a:pt x="7314" y="15350"/>
                    <a:pt x="6766" y="15449"/>
                  </a:cubicBezTo>
                  <a:cubicBezTo>
                    <a:pt x="6327" y="15525"/>
                    <a:pt x="5779" y="15744"/>
                    <a:pt x="5834" y="16183"/>
                  </a:cubicBezTo>
                  <a:cubicBezTo>
                    <a:pt x="5867" y="16501"/>
                    <a:pt x="6240" y="16731"/>
                    <a:pt x="6196" y="17038"/>
                  </a:cubicBezTo>
                  <a:cubicBezTo>
                    <a:pt x="5461" y="17016"/>
                    <a:pt x="4727" y="16775"/>
                    <a:pt x="3981" y="16709"/>
                  </a:cubicBezTo>
                  <a:lnTo>
                    <a:pt x="3806" y="16709"/>
                  </a:lnTo>
                  <a:cubicBezTo>
                    <a:pt x="3630" y="16709"/>
                    <a:pt x="3356" y="16721"/>
                    <a:pt x="3049" y="16721"/>
                  </a:cubicBezTo>
                  <a:cubicBezTo>
                    <a:pt x="2742" y="16731"/>
                    <a:pt x="2413" y="16743"/>
                    <a:pt x="2095" y="16743"/>
                  </a:cubicBezTo>
                  <a:cubicBezTo>
                    <a:pt x="1645" y="16743"/>
                    <a:pt x="1251" y="16721"/>
                    <a:pt x="1109" y="16655"/>
                  </a:cubicBezTo>
                  <a:lnTo>
                    <a:pt x="1109" y="16677"/>
                  </a:lnTo>
                  <a:cubicBezTo>
                    <a:pt x="1679" y="17323"/>
                    <a:pt x="2457" y="17773"/>
                    <a:pt x="3301" y="17981"/>
                  </a:cubicBezTo>
                  <a:cubicBezTo>
                    <a:pt x="2885" y="17981"/>
                    <a:pt x="2468" y="17992"/>
                    <a:pt x="2062" y="18003"/>
                  </a:cubicBezTo>
                  <a:cubicBezTo>
                    <a:pt x="439" y="18025"/>
                    <a:pt x="417" y="18836"/>
                    <a:pt x="539" y="19966"/>
                  </a:cubicBezTo>
                  <a:cubicBezTo>
                    <a:pt x="539" y="20020"/>
                    <a:pt x="549" y="20076"/>
                    <a:pt x="549" y="20130"/>
                  </a:cubicBezTo>
                  <a:cubicBezTo>
                    <a:pt x="560" y="20174"/>
                    <a:pt x="560" y="20229"/>
                    <a:pt x="560" y="20273"/>
                  </a:cubicBezTo>
                  <a:cubicBezTo>
                    <a:pt x="571" y="20361"/>
                    <a:pt x="582" y="20459"/>
                    <a:pt x="593" y="20547"/>
                  </a:cubicBezTo>
                  <a:cubicBezTo>
                    <a:pt x="692" y="21589"/>
                    <a:pt x="648" y="22652"/>
                    <a:pt x="505" y="23704"/>
                  </a:cubicBezTo>
                  <a:cubicBezTo>
                    <a:pt x="417" y="24428"/>
                    <a:pt x="275" y="25163"/>
                    <a:pt x="89" y="25886"/>
                  </a:cubicBezTo>
                  <a:cubicBezTo>
                    <a:pt x="45" y="26029"/>
                    <a:pt x="12" y="26182"/>
                    <a:pt x="1" y="26325"/>
                  </a:cubicBezTo>
                  <a:cubicBezTo>
                    <a:pt x="12" y="26423"/>
                    <a:pt x="23" y="26511"/>
                    <a:pt x="67" y="26599"/>
                  </a:cubicBezTo>
                  <a:cubicBezTo>
                    <a:pt x="166" y="26785"/>
                    <a:pt x="363" y="26906"/>
                    <a:pt x="549" y="27015"/>
                  </a:cubicBezTo>
                  <a:cubicBezTo>
                    <a:pt x="1766" y="27651"/>
                    <a:pt x="3136" y="27970"/>
                    <a:pt x="4507" y="27970"/>
                  </a:cubicBezTo>
                  <a:cubicBezTo>
                    <a:pt x="5461" y="27970"/>
                    <a:pt x="6415" y="27816"/>
                    <a:pt x="7314" y="27498"/>
                  </a:cubicBezTo>
                  <a:cubicBezTo>
                    <a:pt x="8147" y="27202"/>
                    <a:pt x="8937" y="26774"/>
                    <a:pt x="9770" y="26467"/>
                  </a:cubicBezTo>
                  <a:cubicBezTo>
                    <a:pt x="9890" y="26423"/>
                    <a:pt x="10022" y="26391"/>
                    <a:pt x="10153" y="26391"/>
                  </a:cubicBezTo>
                  <a:cubicBezTo>
                    <a:pt x="10263" y="26391"/>
                    <a:pt x="10373" y="26413"/>
                    <a:pt x="10450" y="26489"/>
                  </a:cubicBezTo>
                  <a:cubicBezTo>
                    <a:pt x="10416" y="26401"/>
                    <a:pt x="10406" y="26292"/>
                    <a:pt x="10406" y="26160"/>
                  </a:cubicBezTo>
                  <a:cubicBezTo>
                    <a:pt x="10395" y="25151"/>
                    <a:pt x="11140" y="22915"/>
                    <a:pt x="11250" y="22268"/>
                  </a:cubicBezTo>
                  <a:cubicBezTo>
                    <a:pt x="11524" y="20547"/>
                    <a:pt x="11798" y="18826"/>
                    <a:pt x="12072" y="17093"/>
                  </a:cubicBezTo>
                  <a:cubicBezTo>
                    <a:pt x="12160" y="16600"/>
                    <a:pt x="12236" y="16095"/>
                    <a:pt x="12258" y="15591"/>
                  </a:cubicBezTo>
                  <a:cubicBezTo>
                    <a:pt x="12270" y="15284"/>
                    <a:pt x="12258" y="14966"/>
                    <a:pt x="12324" y="14659"/>
                  </a:cubicBezTo>
                  <a:cubicBezTo>
                    <a:pt x="12401" y="14253"/>
                    <a:pt x="12621" y="13892"/>
                    <a:pt x="12708" y="13486"/>
                  </a:cubicBezTo>
                  <a:cubicBezTo>
                    <a:pt x="12730" y="13388"/>
                    <a:pt x="12741" y="13289"/>
                    <a:pt x="12741" y="13179"/>
                  </a:cubicBezTo>
                  <a:cubicBezTo>
                    <a:pt x="12741" y="12872"/>
                    <a:pt x="12631" y="12576"/>
                    <a:pt x="12379" y="12411"/>
                  </a:cubicBezTo>
                  <a:cubicBezTo>
                    <a:pt x="12379" y="12401"/>
                    <a:pt x="12379" y="12390"/>
                    <a:pt x="12390" y="12379"/>
                  </a:cubicBezTo>
                  <a:lnTo>
                    <a:pt x="12379" y="12368"/>
                  </a:lnTo>
                  <a:lnTo>
                    <a:pt x="15011" y="3553"/>
                  </a:lnTo>
                  <a:cubicBezTo>
                    <a:pt x="15077" y="3312"/>
                    <a:pt x="15142" y="3060"/>
                    <a:pt x="15153" y="2807"/>
                  </a:cubicBezTo>
                  <a:cubicBezTo>
                    <a:pt x="15142" y="2643"/>
                    <a:pt x="15109" y="2478"/>
                    <a:pt x="15011" y="2325"/>
                  </a:cubicBezTo>
                  <a:cubicBezTo>
                    <a:pt x="14945" y="2215"/>
                    <a:pt x="14846" y="2117"/>
                    <a:pt x="14726" y="2040"/>
                  </a:cubicBezTo>
                  <a:cubicBezTo>
                    <a:pt x="14627" y="1974"/>
                    <a:pt x="14517" y="1908"/>
                    <a:pt x="14407" y="1854"/>
                  </a:cubicBezTo>
                  <a:cubicBezTo>
                    <a:pt x="13213" y="1240"/>
                    <a:pt x="11941" y="746"/>
                    <a:pt x="10636" y="407"/>
                  </a:cubicBezTo>
                  <a:cubicBezTo>
                    <a:pt x="9364" y="121"/>
                    <a:pt x="8104" y="0"/>
                    <a:pt x="6810" y="0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4642;p103">
              <a:extLst>
                <a:ext uri="{FF2B5EF4-FFF2-40B4-BE49-F238E27FC236}">
                  <a16:creationId xmlns:a16="http://schemas.microsoft.com/office/drawing/2014/main" id="{02071D7D-3E15-3A19-730F-B2E444D95712}"/>
                </a:ext>
              </a:extLst>
            </p:cNvPr>
            <p:cNvSpPr/>
            <p:nvPr/>
          </p:nvSpPr>
          <p:spPr>
            <a:xfrm>
              <a:off x="2089873" y="3664708"/>
              <a:ext cx="452620" cy="303023"/>
            </a:xfrm>
            <a:custGeom>
              <a:avLst/>
              <a:gdLst/>
              <a:ahLst/>
              <a:cxnLst/>
              <a:rect l="l" t="t" r="r" b="b"/>
              <a:pathLst>
                <a:path w="29070" h="19462" extrusionOk="0">
                  <a:moveTo>
                    <a:pt x="16593" y="0"/>
                  </a:moveTo>
                  <a:cubicBezTo>
                    <a:pt x="16592" y="1"/>
                    <a:pt x="16591" y="1"/>
                    <a:pt x="16590" y="1"/>
                  </a:cubicBezTo>
                  <a:lnTo>
                    <a:pt x="16590" y="1"/>
                  </a:lnTo>
                  <a:cubicBezTo>
                    <a:pt x="16591" y="1"/>
                    <a:pt x="16592" y="1"/>
                    <a:pt x="16593" y="0"/>
                  </a:cubicBezTo>
                  <a:close/>
                  <a:moveTo>
                    <a:pt x="16590" y="1"/>
                  </a:moveTo>
                  <a:cubicBezTo>
                    <a:pt x="16240" y="144"/>
                    <a:pt x="15891" y="298"/>
                    <a:pt x="15628" y="582"/>
                  </a:cubicBezTo>
                  <a:cubicBezTo>
                    <a:pt x="14849" y="1415"/>
                    <a:pt x="15212" y="2818"/>
                    <a:pt x="15398" y="3805"/>
                  </a:cubicBezTo>
                  <a:cubicBezTo>
                    <a:pt x="15529" y="4485"/>
                    <a:pt x="15661" y="5252"/>
                    <a:pt x="15256" y="5811"/>
                  </a:cubicBezTo>
                  <a:cubicBezTo>
                    <a:pt x="15080" y="6052"/>
                    <a:pt x="14806" y="6228"/>
                    <a:pt x="14542" y="6381"/>
                  </a:cubicBezTo>
                  <a:cubicBezTo>
                    <a:pt x="13172" y="7193"/>
                    <a:pt x="11681" y="7686"/>
                    <a:pt x="10179" y="8157"/>
                  </a:cubicBezTo>
                  <a:cubicBezTo>
                    <a:pt x="8556" y="8662"/>
                    <a:pt x="6923" y="9122"/>
                    <a:pt x="5399" y="9901"/>
                  </a:cubicBezTo>
                  <a:cubicBezTo>
                    <a:pt x="3437" y="10898"/>
                    <a:pt x="1573" y="12368"/>
                    <a:pt x="1320" y="14681"/>
                  </a:cubicBezTo>
                  <a:cubicBezTo>
                    <a:pt x="1228" y="14650"/>
                    <a:pt x="1142" y="14636"/>
                    <a:pt x="1062" y="14636"/>
                  </a:cubicBezTo>
                  <a:cubicBezTo>
                    <a:pt x="186" y="14636"/>
                    <a:pt x="0" y="16368"/>
                    <a:pt x="311" y="16950"/>
                  </a:cubicBezTo>
                  <a:cubicBezTo>
                    <a:pt x="520" y="17335"/>
                    <a:pt x="969" y="17510"/>
                    <a:pt x="1386" y="17642"/>
                  </a:cubicBezTo>
                  <a:cubicBezTo>
                    <a:pt x="5651" y="19001"/>
                    <a:pt x="10179" y="19450"/>
                    <a:pt x="14664" y="19462"/>
                  </a:cubicBezTo>
                  <a:cubicBezTo>
                    <a:pt x="14725" y="19462"/>
                    <a:pt x="14787" y="19462"/>
                    <a:pt x="14849" y="19462"/>
                  </a:cubicBezTo>
                  <a:cubicBezTo>
                    <a:pt x="16967" y="19462"/>
                    <a:pt x="19055" y="19288"/>
                    <a:pt x="21154" y="18979"/>
                  </a:cubicBezTo>
                  <a:cubicBezTo>
                    <a:pt x="23106" y="18694"/>
                    <a:pt x="24783" y="18453"/>
                    <a:pt x="26537" y="17400"/>
                  </a:cubicBezTo>
                  <a:cubicBezTo>
                    <a:pt x="27151" y="17038"/>
                    <a:pt x="27524" y="16589"/>
                    <a:pt x="27611" y="15876"/>
                  </a:cubicBezTo>
                  <a:cubicBezTo>
                    <a:pt x="27644" y="15660"/>
                    <a:pt x="27368" y="13869"/>
                    <a:pt x="27286" y="13869"/>
                  </a:cubicBezTo>
                  <a:cubicBezTo>
                    <a:pt x="27285" y="13869"/>
                    <a:pt x="27284" y="13869"/>
                    <a:pt x="27282" y="13870"/>
                  </a:cubicBezTo>
                  <a:lnTo>
                    <a:pt x="26855" y="14133"/>
                  </a:lnTo>
                  <a:cubicBezTo>
                    <a:pt x="26899" y="12138"/>
                    <a:pt x="26734" y="10098"/>
                    <a:pt x="27107" y="8125"/>
                  </a:cubicBezTo>
                  <a:cubicBezTo>
                    <a:pt x="27414" y="6524"/>
                    <a:pt x="28576" y="5318"/>
                    <a:pt x="28883" y="3772"/>
                  </a:cubicBezTo>
                  <a:cubicBezTo>
                    <a:pt x="29070" y="2818"/>
                    <a:pt x="28697" y="1766"/>
                    <a:pt x="27952" y="1152"/>
                  </a:cubicBezTo>
                  <a:cubicBezTo>
                    <a:pt x="26975" y="1820"/>
                    <a:pt x="25594" y="1667"/>
                    <a:pt x="24629" y="2347"/>
                  </a:cubicBezTo>
                  <a:cubicBezTo>
                    <a:pt x="23522" y="3125"/>
                    <a:pt x="23292" y="4627"/>
                    <a:pt x="22371" y="5548"/>
                  </a:cubicBezTo>
                  <a:cubicBezTo>
                    <a:pt x="21446" y="6500"/>
                    <a:pt x="19909" y="8258"/>
                    <a:pt x="18408" y="8258"/>
                  </a:cubicBezTo>
                  <a:cubicBezTo>
                    <a:pt x="18058" y="8258"/>
                    <a:pt x="17709" y="8162"/>
                    <a:pt x="17371" y="7938"/>
                  </a:cubicBezTo>
                  <a:cubicBezTo>
                    <a:pt x="17229" y="7840"/>
                    <a:pt x="17086" y="7719"/>
                    <a:pt x="17010" y="7555"/>
                  </a:cubicBezTo>
                  <a:cubicBezTo>
                    <a:pt x="16889" y="7292"/>
                    <a:pt x="16966" y="6985"/>
                    <a:pt x="17054" y="6710"/>
                  </a:cubicBezTo>
                  <a:cubicBezTo>
                    <a:pt x="17437" y="5351"/>
                    <a:pt x="17941" y="4013"/>
                    <a:pt x="18150" y="2610"/>
                  </a:cubicBezTo>
                  <a:cubicBezTo>
                    <a:pt x="18260" y="1886"/>
                    <a:pt x="18128" y="1569"/>
                    <a:pt x="17634" y="1130"/>
                  </a:cubicBezTo>
                  <a:cubicBezTo>
                    <a:pt x="17580" y="1075"/>
                    <a:pt x="16373" y="96"/>
                    <a:pt x="16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4643;p103">
              <a:extLst>
                <a:ext uri="{FF2B5EF4-FFF2-40B4-BE49-F238E27FC236}">
                  <a16:creationId xmlns:a16="http://schemas.microsoft.com/office/drawing/2014/main" id="{FE1A0C2E-FF11-2F91-CA42-F062C0337AC6}"/>
                </a:ext>
              </a:extLst>
            </p:cNvPr>
            <p:cNvSpPr/>
            <p:nvPr/>
          </p:nvSpPr>
          <p:spPr>
            <a:xfrm>
              <a:off x="2321928" y="3664708"/>
              <a:ext cx="220565" cy="133155"/>
            </a:xfrm>
            <a:custGeom>
              <a:avLst/>
              <a:gdLst/>
              <a:ahLst/>
              <a:cxnLst/>
              <a:rect l="l" t="t" r="r" b="b"/>
              <a:pathLst>
                <a:path w="14166" h="8552" extrusionOk="0">
                  <a:moveTo>
                    <a:pt x="1689" y="0"/>
                  </a:moveTo>
                  <a:cubicBezTo>
                    <a:pt x="1688" y="1"/>
                    <a:pt x="1687" y="1"/>
                    <a:pt x="1686" y="1"/>
                  </a:cubicBezTo>
                  <a:lnTo>
                    <a:pt x="1686" y="1"/>
                  </a:lnTo>
                  <a:cubicBezTo>
                    <a:pt x="1687" y="1"/>
                    <a:pt x="1688" y="1"/>
                    <a:pt x="1689" y="0"/>
                  </a:cubicBezTo>
                  <a:close/>
                  <a:moveTo>
                    <a:pt x="1686" y="1"/>
                  </a:moveTo>
                  <a:cubicBezTo>
                    <a:pt x="1336" y="144"/>
                    <a:pt x="987" y="298"/>
                    <a:pt x="724" y="582"/>
                  </a:cubicBezTo>
                  <a:cubicBezTo>
                    <a:pt x="1" y="1360"/>
                    <a:pt x="308" y="2402"/>
                    <a:pt x="384" y="3323"/>
                  </a:cubicBezTo>
                  <a:cubicBezTo>
                    <a:pt x="472" y="4320"/>
                    <a:pt x="274" y="5384"/>
                    <a:pt x="593" y="6349"/>
                  </a:cubicBezTo>
                  <a:cubicBezTo>
                    <a:pt x="637" y="6491"/>
                    <a:pt x="702" y="6634"/>
                    <a:pt x="768" y="6765"/>
                  </a:cubicBezTo>
                  <a:cubicBezTo>
                    <a:pt x="1031" y="7248"/>
                    <a:pt x="1437" y="7621"/>
                    <a:pt x="1887" y="7906"/>
                  </a:cubicBezTo>
                  <a:cubicBezTo>
                    <a:pt x="2563" y="8329"/>
                    <a:pt x="3365" y="8551"/>
                    <a:pt x="4167" y="8551"/>
                  </a:cubicBezTo>
                  <a:cubicBezTo>
                    <a:pt x="4548" y="8551"/>
                    <a:pt x="4929" y="8501"/>
                    <a:pt x="5296" y="8399"/>
                  </a:cubicBezTo>
                  <a:cubicBezTo>
                    <a:pt x="6480" y="8070"/>
                    <a:pt x="7456" y="7258"/>
                    <a:pt x="8509" y="6644"/>
                  </a:cubicBezTo>
                  <a:cubicBezTo>
                    <a:pt x="9243" y="6220"/>
                    <a:pt x="10099" y="5885"/>
                    <a:pt x="10926" y="5885"/>
                  </a:cubicBezTo>
                  <a:cubicBezTo>
                    <a:pt x="11296" y="5885"/>
                    <a:pt x="11660" y="5952"/>
                    <a:pt x="12006" y="6108"/>
                  </a:cubicBezTo>
                  <a:cubicBezTo>
                    <a:pt x="12170" y="6183"/>
                    <a:pt x="12322" y="6217"/>
                    <a:pt x="12462" y="6217"/>
                  </a:cubicBezTo>
                  <a:cubicBezTo>
                    <a:pt x="13401" y="6217"/>
                    <a:pt x="13798" y="4679"/>
                    <a:pt x="13979" y="3772"/>
                  </a:cubicBezTo>
                  <a:cubicBezTo>
                    <a:pt x="14166" y="2818"/>
                    <a:pt x="13793" y="1766"/>
                    <a:pt x="13048" y="1152"/>
                  </a:cubicBezTo>
                  <a:cubicBezTo>
                    <a:pt x="12071" y="1820"/>
                    <a:pt x="10690" y="1667"/>
                    <a:pt x="9725" y="2347"/>
                  </a:cubicBezTo>
                  <a:cubicBezTo>
                    <a:pt x="8618" y="3125"/>
                    <a:pt x="8388" y="4627"/>
                    <a:pt x="7467" y="5548"/>
                  </a:cubicBezTo>
                  <a:cubicBezTo>
                    <a:pt x="6542" y="6500"/>
                    <a:pt x="5005" y="8258"/>
                    <a:pt x="3504" y="8258"/>
                  </a:cubicBezTo>
                  <a:cubicBezTo>
                    <a:pt x="3154" y="8258"/>
                    <a:pt x="2805" y="8162"/>
                    <a:pt x="2467" y="7938"/>
                  </a:cubicBezTo>
                  <a:cubicBezTo>
                    <a:pt x="2325" y="7840"/>
                    <a:pt x="2182" y="7719"/>
                    <a:pt x="2106" y="7555"/>
                  </a:cubicBezTo>
                  <a:cubicBezTo>
                    <a:pt x="1985" y="7292"/>
                    <a:pt x="2062" y="6985"/>
                    <a:pt x="2150" y="6710"/>
                  </a:cubicBezTo>
                  <a:cubicBezTo>
                    <a:pt x="2533" y="5351"/>
                    <a:pt x="3037" y="4013"/>
                    <a:pt x="3246" y="2610"/>
                  </a:cubicBezTo>
                  <a:cubicBezTo>
                    <a:pt x="3356" y="1886"/>
                    <a:pt x="3224" y="1569"/>
                    <a:pt x="2730" y="1130"/>
                  </a:cubicBezTo>
                  <a:cubicBezTo>
                    <a:pt x="2676" y="1075"/>
                    <a:pt x="1469" y="96"/>
                    <a:pt x="1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4644;p103">
              <a:extLst>
                <a:ext uri="{FF2B5EF4-FFF2-40B4-BE49-F238E27FC236}">
                  <a16:creationId xmlns:a16="http://schemas.microsoft.com/office/drawing/2014/main" id="{7A08C8CA-C5B5-9BBE-CC1E-B2C4673D8FFF}"/>
                </a:ext>
              </a:extLst>
            </p:cNvPr>
            <p:cNvSpPr/>
            <p:nvPr/>
          </p:nvSpPr>
          <p:spPr>
            <a:xfrm>
              <a:off x="2100351" y="3813557"/>
              <a:ext cx="366518" cy="131006"/>
            </a:xfrm>
            <a:custGeom>
              <a:avLst/>
              <a:gdLst/>
              <a:ahLst/>
              <a:cxnLst/>
              <a:rect l="l" t="t" r="r" b="b"/>
              <a:pathLst>
                <a:path w="23540" h="8414" extrusionOk="0">
                  <a:moveTo>
                    <a:pt x="9375" y="0"/>
                  </a:moveTo>
                  <a:cubicBezTo>
                    <a:pt x="6382" y="0"/>
                    <a:pt x="3390" y="599"/>
                    <a:pt x="1645" y="2742"/>
                  </a:cubicBezTo>
                  <a:cubicBezTo>
                    <a:pt x="888" y="3663"/>
                    <a:pt x="1" y="5648"/>
                    <a:pt x="1261" y="6547"/>
                  </a:cubicBezTo>
                  <a:cubicBezTo>
                    <a:pt x="1689" y="6842"/>
                    <a:pt x="2215" y="6941"/>
                    <a:pt x="2730" y="7040"/>
                  </a:cubicBezTo>
                  <a:cubicBezTo>
                    <a:pt x="6418" y="7710"/>
                    <a:pt x="10600" y="8413"/>
                    <a:pt x="14670" y="8413"/>
                  </a:cubicBezTo>
                  <a:cubicBezTo>
                    <a:pt x="17595" y="8413"/>
                    <a:pt x="20462" y="8050"/>
                    <a:pt x="23047" y="7051"/>
                  </a:cubicBezTo>
                  <a:cubicBezTo>
                    <a:pt x="23222" y="6985"/>
                    <a:pt x="23408" y="6897"/>
                    <a:pt x="23485" y="6733"/>
                  </a:cubicBezTo>
                  <a:cubicBezTo>
                    <a:pt x="23540" y="6612"/>
                    <a:pt x="23518" y="6469"/>
                    <a:pt x="23496" y="6327"/>
                  </a:cubicBezTo>
                  <a:cubicBezTo>
                    <a:pt x="23156" y="4551"/>
                    <a:pt x="21851" y="3071"/>
                    <a:pt x="20284" y="2161"/>
                  </a:cubicBezTo>
                  <a:cubicBezTo>
                    <a:pt x="18727" y="1251"/>
                    <a:pt x="16917" y="834"/>
                    <a:pt x="15131" y="549"/>
                  </a:cubicBezTo>
                  <a:cubicBezTo>
                    <a:pt x="13530" y="297"/>
                    <a:pt x="11535" y="23"/>
                    <a:pt x="9539" y="1"/>
                  </a:cubicBezTo>
                  <a:cubicBezTo>
                    <a:pt x="9485" y="0"/>
                    <a:pt x="9430" y="0"/>
                    <a:pt x="9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4645;p103">
              <a:extLst>
                <a:ext uri="{FF2B5EF4-FFF2-40B4-BE49-F238E27FC236}">
                  <a16:creationId xmlns:a16="http://schemas.microsoft.com/office/drawing/2014/main" id="{0FBCDA56-4AC2-C4D0-350F-078FDC5FC4F0}"/>
                </a:ext>
              </a:extLst>
            </p:cNvPr>
            <p:cNvSpPr/>
            <p:nvPr/>
          </p:nvSpPr>
          <p:spPr>
            <a:xfrm>
              <a:off x="2088752" y="3880633"/>
              <a:ext cx="431554" cy="87099"/>
            </a:xfrm>
            <a:custGeom>
              <a:avLst/>
              <a:gdLst/>
              <a:ahLst/>
              <a:cxnLst/>
              <a:rect l="l" t="t" r="r" b="b"/>
              <a:pathLst>
                <a:path w="27717" h="5594" extrusionOk="0">
                  <a:moveTo>
                    <a:pt x="27358" y="1"/>
                  </a:moveTo>
                  <a:cubicBezTo>
                    <a:pt x="27357" y="1"/>
                    <a:pt x="27356" y="1"/>
                    <a:pt x="27354" y="2"/>
                  </a:cubicBezTo>
                  <a:cubicBezTo>
                    <a:pt x="26368" y="605"/>
                    <a:pt x="25403" y="1427"/>
                    <a:pt x="24274" y="1723"/>
                  </a:cubicBezTo>
                  <a:cubicBezTo>
                    <a:pt x="20985" y="2620"/>
                    <a:pt x="17583" y="3065"/>
                    <a:pt x="14176" y="3065"/>
                  </a:cubicBezTo>
                  <a:cubicBezTo>
                    <a:pt x="13335" y="3065"/>
                    <a:pt x="12494" y="3038"/>
                    <a:pt x="11654" y="2984"/>
                  </a:cubicBezTo>
                  <a:cubicBezTo>
                    <a:pt x="10569" y="2907"/>
                    <a:pt x="9473" y="2797"/>
                    <a:pt x="8387" y="2633"/>
                  </a:cubicBezTo>
                  <a:cubicBezTo>
                    <a:pt x="7400" y="2490"/>
                    <a:pt x="6425" y="2304"/>
                    <a:pt x="5449" y="2074"/>
                  </a:cubicBezTo>
                  <a:cubicBezTo>
                    <a:pt x="4528" y="1866"/>
                    <a:pt x="3662" y="1635"/>
                    <a:pt x="2807" y="1240"/>
                  </a:cubicBezTo>
                  <a:cubicBezTo>
                    <a:pt x="2441" y="1073"/>
                    <a:pt x="1738" y="620"/>
                    <a:pt x="1266" y="620"/>
                  </a:cubicBezTo>
                  <a:cubicBezTo>
                    <a:pt x="1214" y="620"/>
                    <a:pt x="1164" y="626"/>
                    <a:pt x="1118" y="638"/>
                  </a:cubicBezTo>
                  <a:cubicBezTo>
                    <a:pt x="252" y="879"/>
                    <a:pt x="0" y="2370"/>
                    <a:pt x="383" y="3082"/>
                  </a:cubicBezTo>
                  <a:cubicBezTo>
                    <a:pt x="592" y="3467"/>
                    <a:pt x="1041" y="3642"/>
                    <a:pt x="1458" y="3774"/>
                  </a:cubicBezTo>
                  <a:cubicBezTo>
                    <a:pt x="5723" y="5133"/>
                    <a:pt x="10251" y="5582"/>
                    <a:pt x="14736" y="5594"/>
                  </a:cubicBezTo>
                  <a:cubicBezTo>
                    <a:pt x="14797" y="5594"/>
                    <a:pt x="14859" y="5594"/>
                    <a:pt x="14921" y="5594"/>
                  </a:cubicBezTo>
                  <a:cubicBezTo>
                    <a:pt x="17039" y="5594"/>
                    <a:pt x="19127" y="5420"/>
                    <a:pt x="21226" y="5111"/>
                  </a:cubicBezTo>
                  <a:cubicBezTo>
                    <a:pt x="23178" y="4826"/>
                    <a:pt x="24855" y="4585"/>
                    <a:pt x="26609" y="3532"/>
                  </a:cubicBezTo>
                  <a:cubicBezTo>
                    <a:pt x="27223" y="3170"/>
                    <a:pt x="27596" y="2721"/>
                    <a:pt x="27683" y="2008"/>
                  </a:cubicBezTo>
                  <a:cubicBezTo>
                    <a:pt x="27716" y="1792"/>
                    <a:pt x="27440" y="1"/>
                    <a:pt x="27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4646;p103">
              <a:extLst>
                <a:ext uri="{FF2B5EF4-FFF2-40B4-BE49-F238E27FC236}">
                  <a16:creationId xmlns:a16="http://schemas.microsoft.com/office/drawing/2014/main" id="{A829121E-E7DA-F996-475C-2D9986EE7ED1}"/>
                </a:ext>
              </a:extLst>
            </p:cNvPr>
            <p:cNvSpPr/>
            <p:nvPr/>
          </p:nvSpPr>
          <p:spPr>
            <a:xfrm>
              <a:off x="2095571" y="3906604"/>
              <a:ext cx="417572" cy="46788"/>
            </a:xfrm>
            <a:custGeom>
              <a:avLst/>
              <a:gdLst/>
              <a:ahLst/>
              <a:cxnLst/>
              <a:rect l="l" t="t" r="r" b="b"/>
              <a:pathLst>
                <a:path w="26819" h="3005" extrusionOk="0">
                  <a:moveTo>
                    <a:pt x="26818" y="0"/>
                  </a:moveTo>
                  <a:cubicBezTo>
                    <a:pt x="25820" y="571"/>
                    <a:pt x="24757" y="1009"/>
                    <a:pt x="23661" y="1349"/>
                  </a:cubicBezTo>
                  <a:cubicBezTo>
                    <a:pt x="23595" y="1371"/>
                    <a:pt x="23529" y="1392"/>
                    <a:pt x="23452" y="1414"/>
                  </a:cubicBezTo>
                  <a:cubicBezTo>
                    <a:pt x="23386" y="1436"/>
                    <a:pt x="23320" y="1458"/>
                    <a:pt x="23255" y="1470"/>
                  </a:cubicBezTo>
                  <a:cubicBezTo>
                    <a:pt x="23112" y="1513"/>
                    <a:pt x="22969" y="1546"/>
                    <a:pt x="22838" y="1590"/>
                  </a:cubicBezTo>
                  <a:cubicBezTo>
                    <a:pt x="22553" y="1656"/>
                    <a:pt x="22279" y="1721"/>
                    <a:pt x="22005" y="1787"/>
                  </a:cubicBezTo>
                  <a:cubicBezTo>
                    <a:pt x="21863" y="1809"/>
                    <a:pt x="21720" y="1842"/>
                    <a:pt x="21577" y="1875"/>
                  </a:cubicBezTo>
                  <a:cubicBezTo>
                    <a:pt x="21512" y="1886"/>
                    <a:pt x="21435" y="1897"/>
                    <a:pt x="21369" y="1919"/>
                  </a:cubicBezTo>
                  <a:lnTo>
                    <a:pt x="21161" y="1952"/>
                  </a:lnTo>
                  <a:cubicBezTo>
                    <a:pt x="21084" y="1963"/>
                    <a:pt x="21018" y="1974"/>
                    <a:pt x="20952" y="1996"/>
                  </a:cubicBezTo>
                  <a:cubicBezTo>
                    <a:pt x="20876" y="2006"/>
                    <a:pt x="20810" y="2018"/>
                    <a:pt x="20733" y="2028"/>
                  </a:cubicBezTo>
                  <a:cubicBezTo>
                    <a:pt x="20591" y="2050"/>
                    <a:pt x="20459" y="2072"/>
                    <a:pt x="20316" y="2094"/>
                  </a:cubicBezTo>
                  <a:cubicBezTo>
                    <a:pt x="20031" y="2138"/>
                    <a:pt x="19746" y="2171"/>
                    <a:pt x="19461" y="2215"/>
                  </a:cubicBezTo>
                  <a:cubicBezTo>
                    <a:pt x="19176" y="2248"/>
                    <a:pt x="18891" y="2281"/>
                    <a:pt x="18606" y="2303"/>
                  </a:cubicBezTo>
                  <a:cubicBezTo>
                    <a:pt x="18036" y="2357"/>
                    <a:pt x="17466" y="2401"/>
                    <a:pt x="16896" y="2445"/>
                  </a:cubicBezTo>
                  <a:cubicBezTo>
                    <a:pt x="16315" y="2478"/>
                    <a:pt x="15745" y="2511"/>
                    <a:pt x="15175" y="2533"/>
                  </a:cubicBezTo>
                  <a:cubicBezTo>
                    <a:pt x="14605" y="2555"/>
                    <a:pt x="14023" y="2566"/>
                    <a:pt x="13453" y="2566"/>
                  </a:cubicBezTo>
                  <a:cubicBezTo>
                    <a:pt x="13220" y="2570"/>
                    <a:pt x="12984" y="2573"/>
                    <a:pt x="12749" y="2573"/>
                  </a:cubicBezTo>
                  <a:cubicBezTo>
                    <a:pt x="12409" y="2573"/>
                    <a:pt x="12069" y="2568"/>
                    <a:pt x="11732" y="2555"/>
                  </a:cubicBezTo>
                  <a:lnTo>
                    <a:pt x="11523" y="2555"/>
                  </a:lnTo>
                  <a:lnTo>
                    <a:pt x="11304" y="2544"/>
                  </a:lnTo>
                  <a:lnTo>
                    <a:pt x="11096" y="2533"/>
                  </a:lnTo>
                  <a:lnTo>
                    <a:pt x="10877" y="2522"/>
                  </a:lnTo>
                  <a:cubicBezTo>
                    <a:pt x="10734" y="2522"/>
                    <a:pt x="10592" y="2511"/>
                    <a:pt x="10449" y="2500"/>
                  </a:cubicBezTo>
                  <a:lnTo>
                    <a:pt x="10230" y="2489"/>
                  </a:lnTo>
                  <a:cubicBezTo>
                    <a:pt x="10164" y="2478"/>
                    <a:pt x="10087" y="2478"/>
                    <a:pt x="10022" y="2467"/>
                  </a:cubicBezTo>
                  <a:lnTo>
                    <a:pt x="9594" y="2434"/>
                  </a:lnTo>
                  <a:lnTo>
                    <a:pt x="9166" y="2401"/>
                  </a:lnTo>
                  <a:lnTo>
                    <a:pt x="8738" y="2357"/>
                  </a:lnTo>
                  <a:cubicBezTo>
                    <a:pt x="8662" y="2347"/>
                    <a:pt x="8596" y="2335"/>
                    <a:pt x="8519" y="2325"/>
                  </a:cubicBezTo>
                  <a:lnTo>
                    <a:pt x="8311" y="2303"/>
                  </a:lnTo>
                  <a:cubicBezTo>
                    <a:pt x="7741" y="2237"/>
                    <a:pt x="7171" y="2160"/>
                    <a:pt x="6601" y="2072"/>
                  </a:cubicBezTo>
                  <a:cubicBezTo>
                    <a:pt x="5471" y="1897"/>
                    <a:pt x="4353" y="1667"/>
                    <a:pt x="3246" y="1360"/>
                  </a:cubicBezTo>
                  <a:lnTo>
                    <a:pt x="2829" y="1239"/>
                  </a:lnTo>
                  <a:cubicBezTo>
                    <a:pt x="2764" y="1228"/>
                    <a:pt x="2686" y="1195"/>
                    <a:pt x="2621" y="1185"/>
                  </a:cubicBezTo>
                  <a:lnTo>
                    <a:pt x="2413" y="1119"/>
                  </a:lnTo>
                  <a:lnTo>
                    <a:pt x="2215" y="1053"/>
                  </a:lnTo>
                  <a:lnTo>
                    <a:pt x="2007" y="987"/>
                  </a:lnTo>
                  <a:lnTo>
                    <a:pt x="1809" y="910"/>
                  </a:lnTo>
                  <a:lnTo>
                    <a:pt x="1700" y="878"/>
                  </a:lnTo>
                  <a:lnTo>
                    <a:pt x="1656" y="866"/>
                  </a:lnTo>
                  <a:lnTo>
                    <a:pt x="1601" y="844"/>
                  </a:lnTo>
                  <a:lnTo>
                    <a:pt x="1195" y="691"/>
                  </a:lnTo>
                  <a:lnTo>
                    <a:pt x="1097" y="658"/>
                  </a:lnTo>
                  <a:lnTo>
                    <a:pt x="998" y="614"/>
                  </a:lnTo>
                  <a:lnTo>
                    <a:pt x="790" y="537"/>
                  </a:lnTo>
                  <a:cubicBezTo>
                    <a:pt x="527" y="428"/>
                    <a:pt x="264" y="307"/>
                    <a:pt x="1" y="198"/>
                  </a:cubicBezTo>
                  <a:lnTo>
                    <a:pt x="1" y="198"/>
                  </a:lnTo>
                  <a:cubicBezTo>
                    <a:pt x="505" y="471"/>
                    <a:pt x="1020" y="724"/>
                    <a:pt x="1558" y="954"/>
                  </a:cubicBezTo>
                  <a:lnTo>
                    <a:pt x="1612" y="976"/>
                  </a:lnTo>
                  <a:lnTo>
                    <a:pt x="1656" y="998"/>
                  </a:lnTo>
                  <a:lnTo>
                    <a:pt x="1755" y="1042"/>
                  </a:lnTo>
                  <a:lnTo>
                    <a:pt x="1963" y="1119"/>
                  </a:lnTo>
                  <a:lnTo>
                    <a:pt x="2160" y="1195"/>
                  </a:lnTo>
                  <a:lnTo>
                    <a:pt x="2369" y="1272"/>
                  </a:lnTo>
                  <a:lnTo>
                    <a:pt x="2566" y="1349"/>
                  </a:lnTo>
                  <a:cubicBezTo>
                    <a:pt x="2632" y="1371"/>
                    <a:pt x="2698" y="1404"/>
                    <a:pt x="2774" y="1426"/>
                  </a:cubicBezTo>
                  <a:lnTo>
                    <a:pt x="3180" y="1557"/>
                  </a:lnTo>
                  <a:cubicBezTo>
                    <a:pt x="4287" y="1919"/>
                    <a:pt x="5405" y="2193"/>
                    <a:pt x="6546" y="2401"/>
                  </a:cubicBezTo>
                  <a:lnTo>
                    <a:pt x="6765" y="2445"/>
                  </a:lnTo>
                  <a:lnTo>
                    <a:pt x="6974" y="2478"/>
                  </a:lnTo>
                  <a:lnTo>
                    <a:pt x="7193" y="2511"/>
                  </a:lnTo>
                  <a:cubicBezTo>
                    <a:pt x="7259" y="2533"/>
                    <a:pt x="7335" y="2544"/>
                    <a:pt x="7401" y="2555"/>
                  </a:cubicBezTo>
                  <a:lnTo>
                    <a:pt x="7829" y="2620"/>
                  </a:lnTo>
                  <a:cubicBezTo>
                    <a:pt x="7905" y="2632"/>
                    <a:pt x="7971" y="2642"/>
                    <a:pt x="8048" y="2654"/>
                  </a:cubicBezTo>
                  <a:lnTo>
                    <a:pt x="8256" y="2676"/>
                  </a:lnTo>
                  <a:lnTo>
                    <a:pt x="8475" y="2708"/>
                  </a:lnTo>
                  <a:cubicBezTo>
                    <a:pt x="8552" y="2720"/>
                    <a:pt x="8618" y="2730"/>
                    <a:pt x="8695" y="2741"/>
                  </a:cubicBezTo>
                  <a:lnTo>
                    <a:pt x="9123" y="2785"/>
                  </a:lnTo>
                  <a:lnTo>
                    <a:pt x="9550" y="2840"/>
                  </a:lnTo>
                  <a:lnTo>
                    <a:pt x="9988" y="2873"/>
                  </a:lnTo>
                  <a:cubicBezTo>
                    <a:pt x="10273" y="2905"/>
                    <a:pt x="10570" y="2927"/>
                    <a:pt x="10855" y="2939"/>
                  </a:cubicBezTo>
                  <a:lnTo>
                    <a:pt x="11074" y="2949"/>
                  </a:lnTo>
                  <a:lnTo>
                    <a:pt x="11282" y="2961"/>
                  </a:lnTo>
                  <a:lnTo>
                    <a:pt x="11501" y="2971"/>
                  </a:lnTo>
                  <a:cubicBezTo>
                    <a:pt x="11579" y="2971"/>
                    <a:pt x="11644" y="2983"/>
                    <a:pt x="11721" y="2983"/>
                  </a:cubicBezTo>
                  <a:cubicBezTo>
                    <a:pt x="12302" y="3005"/>
                    <a:pt x="12883" y="3005"/>
                    <a:pt x="13453" y="3005"/>
                  </a:cubicBezTo>
                  <a:cubicBezTo>
                    <a:pt x="14034" y="2993"/>
                    <a:pt x="14615" y="2983"/>
                    <a:pt x="15197" y="2949"/>
                  </a:cubicBezTo>
                  <a:cubicBezTo>
                    <a:pt x="15482" y="2939"/>
                    <a:pt x="15767" y="2927"/>
                    <a:pt x="16052" y="2905"/>
                  </a:cubicBezTo>
                  <a:lnTo>
                    <a:pt x="16490" y="2884"/>
                  </a:lnTo>
                  <a:lnTo>
                    <a:pt x="16917" y="2851"/>
                  </a:lnTo>
                  <a:cubicBezTo>
                    <a:pt x="17214" y="2829"/>
                    <a:pt x="17499" y="2807"/>
                    <a:pt x="17784" y="2774"/>
                  </a:cubicBezTo>
                  <a:cubicBezTo>
                    <a:pt x="17926" y="2763"/>
                    <a:pt x="18069" y="2741"/>
                    <a:pt x="18223" y="2730"/>
                  </a:cubicBezTo>
                  <a:cubicBezTo>
                    <a:pt x="18288" y="2720"/>
                    <a:pt x="18365" y="2720"/>
                    <a:pt x="18430" y="2708"/>
                  </a:cubicBezTo>
                  <a:cubicBezTo>
                    <a:pt x="18508" y="2698"/>
                    <a:pt x="18573" y="2686"/>
                    <a:pt x="18650" y="2686"/>
                  </a:cubicBezTo>
                  <a:cubicBezTo>
                    <a:pt x="18793" y="2664"/>
                    <a:pt x="18935" y="2642"/>
                    <a:pt x="19078" y="2632"/>
                  </a:cubicBezTo>
                  <a:lnTo>
                    <a:pt x="19505" y="2566"/>
                  </a:lnTo>
                  <a:cubicBezTo>
                    <a:pt x="19790" y="2522"/>
                    <a:pt x="20086" y="2478"/>
                    <a:pt x="20371" y="2423"/>
                  </a:cubicBezTo>
                  <a:cubicBezTo>
                    <a:pt x="20514" y="2401"/>
                    <a:pt x="20657" y="2379"/>
                    <a:pt x="20799" y="2347"/>
                  </a:cubicBezTo>
                  <a:cubicBezTo>
                    <a:pt x="20864" y="2335"/>
                    <a:pt x="20942" y="2313"/>
                    <a:pt x="21007" y="2303"/>
                  </a:cubicBezTo>
                  <a:cubicBezTo>
                    <a:pt x="21073" y="2291"/>
                    <a:pt x="21149" y="2270"/>
                    <a:pt x="21215" y="2259"/>
                  </a:cubicBezTo>
                  <a:lnTo>
                    <a:pt x="21435" y="2215"/>
                  </a:lnTo>
                  <a:cubicBezTo>
                    <a:pt x="21500" y="2193"/>
                    <a:pt x="21577" y="2182"/>
                    <a:pt x="21643" y="2160"/>
                  </a:cubicBezTo>
                  <a:lnTo>
                    <a:pt x="22070" y="2062"/>
                  </a:lnTo>
                  <a:cubicBezTo>
                    <a:pt x="22630" y="1919"/>
                    <a:pt x="23178" y="1743"/>
                    <a:pt x="23726" y="1546"/>
                  </a:cubicBezTo>
                  <a:lnTo>
                    <a:pt x="23934" y="1480"/>
                  </a:lnTo>
                  <a:cubicBezTo>
                    <a:pt x="24000" y="1448"/>
                    <a:pt x="24066" y="1426"/>
                    <a:pt x="24132" y="1392"/>
                  </a:cubicBezTo>
                  <a:cubicBezTo>
                    <a:pt x="24275" y="1349"/>
                    <a:pt x="24406" y="1294"/>
                    <a:pt x="24538" y="1239"/>
                  </a:cubicBezTo>
                  <a:cubicBezTo>
                    <a:pt x="24604" y="1207"/>
                    <a:pt x="24669" y="1173"/>
                    <a:pt x="24735" y="1151"/>
                  </a:cubicBezTo>
                  <a:cubicBezTo>
                    <a:pt x="24801" y="1119"/>
                    <a:pt x="24867" y="1085"/>
                    <a:pt x="24932" y="1064"/>
                  </a:cubicBezTo>
                  <a:lnTo>
                    <a:pt x="25130" y="965"/>
                  </a:lnTo>
                  <a:lnTo>
                    <a:pt x="25327" y="866"/>
                  </a:lnTo>
                  <a:cubicBezTo>
                    <a:pt x="25842" y="614"/>
                    <a:pt x="26346" y="318"/>
                    <a:pt x="268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4647;p103">
              <a:extLst>
                <a:ext uri="{FF2B5EF4-FFF2-40B4-BE49-F238E27FC236}">
                  <a16:creationId xmlns:a16="http://schemas.microsoft.com/office/drawing/2014/main" id="{837C0E3D-AF81-F950-D31A-99C33EEE1271}"/>
                </a:ext>
              </a:extLst>
            </p:cNvPr>
            <p:cNvSpPr/>
            <p:nvPr/>
          </p:nvSpPr>
          <p:spPr>
            <a:xfrm>
              <a:off x="2288125" y="3667433"/>
              <a:ext cx="172095" cy="149892"/>
            </a:xfrm>
            <a:custGeom>
              <a:avLst/>
              <a:gdLst/>
              <a:ahLst/>
              <a:cxnLst/>
              <a:rect l="l" t="t" r="r" b="b"/>
              <a:pathLst>
                <a:path w="11053" h="9627" extrusionOk="0">
                  <a:moveTo>
                    <a:pt x="6140" y="0"/>
                  </a:moveTo>
                  <a:cubicBezTo>
                    <a:pt x="6096" y="0"/>
                    <a:pt x="6053" y="0"/>
                    <a:pt x="6009" y="1"/>
                  </a:cubicBezTo>
                  <a:cubicBezTo>
                    <a:pt x="4562" y="12"/>
                    <a:pt x="3838" y="736"/>
                    <a:pt x="3641" y="2183"/>
                  </a:cubicBezTo>
                  <a:cubicBezTo>
                    <a:pt x="3520" y="3038"/>
                    <a:pt x="3629" y="3915"/>
                    <a:pt x="3673" y="4781"/>
                  </a:cubicBezTo>
                  <a:cubicBezTo>
                    <a:pt x="3805" y="7380"/>
                    <a:pt x="1558" y="6897"/>
                    <a:pt x="1" y="8289"/>
                  </a:cubicBezTo>
                  <a:cubicBezTo>
                    <a:pt x="2281" y="8640"/>
                    <a:pt x="4693" y="8542"/>
                    <a:pt x="6798" y="9627"/>
                  </a:cubicBezTo>
                  <a:cubicBezTo>
                    <a:pt x="8355" y="7862"/>
                    <a:pt x="10526" y="5373"/>
                    <a:pt x="11009" y="3005"/>
                  </a:cubicBezTo>
                  <a:cubicBezTo>
                    <a:pt x="11041" y="2841"/>
                    <a:pt x="11052" y="2676"/>
                    <a:pt x="11041" y="2500"/>
                  </a:cubicBezTo>
                  <a:cubicBezTo>
                    <a:pt x="10987" y="1942"/>
                    <a:pt x="10614" y="1448"/>
                    <a:pt x="10175" y="1087"/>
                  </a:cubicBezTo>
                  <a:cubicBezTo>
                    <a:pt x="9048" y="172"/>
                    <a:pt x="7540" y="0"/>
                    <a:pt x="6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4648;p103">
              <a:extLst>
                <a:ext uri="{FF2B5EF4-FFF2-40B4-BE49-F238E27FC236}">
                  <a16:creationId xmlns:a16="http://schemas.microsoft.com/office/drawing/2014/main" id="{B732FD45-725C-F7F8-54DA-45821BB6F456}"/>
                </a:ext>
              </a:extLst>
            </p:cNvPr>
            <p:cNvSpPr/>
            <p:nvPr/>
          </p:nvSpPr>
          <p:spPr>
            <a:xfrm>
              <a:off x="2288468" y="3778182"/>
              <a:ext cx="121228" cy="37960"/>
            </a:xfrm>
            <a:custGeom>
              <a:avLst/>
              <a:gdLst/>
              <a:ahLst/>
              <a:cxnLst/>
              <a:rect l="l" t="t" r="r" b="b"/>
              <a:pathLst>
                <a:path w="7786" h="2438" extrusionOk="0">
                  <a:moveTo>
                    <a:pt x="3300" y="1"/>
                  </a:moveTo>
                  <a:cubicBezTo>
                    <a:pt x="3238" y="1"/>
                    <a:pt x="3177" y="2"/>
                    <a:pt x="3115" y="4"/>
                  </a:cubicBezTo>
                  <a:cubicBezTo>
                    <a:pt x="2742" y="14"/>
                    <a:pt x="2380" y="48"/>
                    <a:pt x="2029" y="113"/>
                  </a:cubicBezTo>
                  <a:cubicBezTo>
                    <a:pt x="1667" y="179"/>
                    <a:pt x="1316" y="277"/>
                    <a:pt x="976" y="398"/>
                  </a:cubicBezTo>
                  <a:cubicBezTo>
                    <a:pt x="888" y="431"/>
                    <a:pt x="812" y="464"/>
                    <a:pt x="724" y="497"/>
                  </a:cubicBezTo>
                  <a:cubicBezTo>
                    <a:pt x="637" y="530"/>
                    <a:pt x="560" y="574"/>
                    <a:pt x="472" y="606"/>
                  </a:cubicBezTo>
                  <a:cubicBezTo>
                    <a:pt x="396" y="640"/>
                    <a:pt x="318" y="683"/>
                    <a:pt x="231" y="727"/>
                  </a:cubicBezTo>
                  <a:lnTo>
                    <a:pt x="1" y="859"/>
                  </a:lnTo>
                  <a:cubicBezTo>
                    <a:pt x="89" y="859"/>
                    <a:pt x="176" y="859"/>
                    <a:pt x="264" y="847"/>
                  </a:cubicBezTo>
                  <a:cubicBezTo>
                    <a:pt x="352" y="847"/>
                    <a:pt x="450" y="847"/>
                    <a:pt x="538" y="837"/>
                  </a:cubicBezTo>
                  <a:cubicBezTo>
                    <a:pt x="625" y="837"/>
                    <a:pt x="713" y="826"/>
                    <a:pt x="801" y="826"/>
                  </a:cubicBezTo>
                  <a:cubicBezTo>
                    <a:pt x="888" y="826"/>
                    <a:pt x="976" y="815"/>
                    <a:pt x="1064" y="815"/>
                  </a:cubicBezTo>
                  <a:cubicBezTo>
                    <a:pt x="1404" y="804"/>
                    <a:pt x="1755" y="793"/>
                    <a:pt x="2094" y="793"/>
                  </a:cubicBezTo>
                  <a:cubicBezTo>
                    <a:pt x="2186" y="790"/>
                    <a:pt x="2277" y="789"/>
                    <a:pt x="2368" y="789"/>
                  </a:cubicBezTo>
                  <a:cubicBezTo>
                    <a:pt x="2613" y="789"/>
                    <a:pt x="2855" y="799"/>
                    <a:pt x="3103" y="815"/>
                  </a:cubicBezTo>
                  <a:cubicBezTo>
                    <a:pt x="3432" y="837"/>
                    <a:pt x="3761" y="869"/>
                    <a:pt x="4090" y="925"/>
                  </a:cubicBezTo>
                  <a:cubicBezTo>
                    <a:pt x="4737" y="1023"/>
                    <a:pt x="5373" y="1198"/>
                    <a:pt x="5987" y="1440"/>
                  </a:cubicBezTo>
                  <a:cubicBezTo>
                    <a:pt x="6294" y="1571"/>
                    <a:pt x="6601" y="1714"/>
                    <a:pt x="6897" y="1878"/>
                  </a:cubicBezTo>
                  <a:cubicBezTo>
                    <a:pt x="6974" y="1922"/>
                    <a:pt x="7050" y="1955"/>
                    <a:pt x="7127" y="1999"/>
                  </a:cubicBezTo>
                  <a:cubicBezTo>
                    <a:pt x="7193" y="2043"/>
                    <a:pt x="7269" y="2097"/>
                    <a:pt x="7347" y="2141"/>
                  </a:cubicBezTo>
                  <a:cubicBezTo>
                    <a:pt x="7412" y="2185"/>
                    <a:pt x="7489" y="2229"/>
                    <a:pt x="7566" y="2284"/>
                  </a:cubicBezTo>
                  <a:cubicBezTo>
                    <a:pt x="7642" y="2328"/>
                    <a:pt x="7708" y="2382"/>
                    <a:pt x="7785" y="2438"/>
                  </a:cubicBezTo>
                  <a:cubicBezTo>
                    <a:pt x="7752" y="2350"/>
                    <a:pt x="7708" y="2273"/>
                    <a:pt x="7664" y="2196"/>
                  </a:cubicBezTo>
                  <a:cubicBezTo>
                    <a:pt x="7610" y="2119"/>
                    <a:pt x="7566" y="2043"/>
                    <a:pt x="7511" y="1966"/>
                  </a:cubicBezTo>
                  <a:cubicBezTo>
                    <a:pt x="7456" y="1889"/>
                    <a:pt x="7401" y="1824"/>
                    <a:pt x="7347" y="1747"/>
                  </a:cubicBezTo>
                  <a:cubicBezTo>
                    <a:pt x="7281" y="1681"/>
                    <a:pt x="7226" y="1604"/>
                    <a:pt x="7160" y="1539"/>
                  </a:cubicBezTo>
                  <a:cubicBezTo>
                    <a:pt x="6908" y="1276"/>
                    <a:pt x="6612" y="1045"/>
                    <a:pt x="6294" y="847"/>
                  </a:cubicBezTo>
                  <a:cubicBezTo>
                    <a:pt x="5987" y="650"/>
                    <a:pt x="5647" y="486"/>
                    <a:pt x="5296" y="355"/>
                  </a:cubicBezTo>
                  <a:cubicBezTo>
                    <a:pt x="4945" y="223"/>
                    <a:pt x="4584" y="135"/>
                    <a:pt x="4221" y="80"/>
                  </a:cubicBezTo>
                  <a:cubicBezTo>
                    <a:pt x="3911" y="25"/>
                    <a:pt x="3608" y="1"/>
                    <a:pt x="3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4649;p103">
              <a:extLst>
                <a:ext uri="{FF2B5EF4-FFF2-40B4-BE49-F238E27FC236}">
                  <a16:creationId xmlns:a16="http://schemas.microsoft.com/office/drawing/2014/main" id="{9F371554-54A4-F007-83B7-D82BFDCB98AC}"/>
                </a:ext>
              </a:extLst>
            </p:cNvPr>
            <p:cNvSpPr/>
            <p:nvPr/>
          </p:nvSpPr>
          <p:spPr>
            <a:xfrm>
              <a:off x="2323983" y="3758533"/>
              <a:ext cx="103276" cy="36792"/>
            </a:xfrm>
            <a:custGeom>
              <a:avLst/>
              <a:gdLst/>
              <a:ahLst/>
              <a:cxnLst/>
              <a:rect l="l" t="t" r="r" b="b"/>
              <a:pathLst>
                <a:path w="6633" h="2363" extrusionOk="0">
                  <a:moveTo>
                    <a:pt x="2486" y="0"/>
                  </a:moveTo>
                  <a:cubicBezTo>
                    <a:pt x="2252" y="0"/>
                    <a:pt x="2018" y="16"/>
                    <a:pt x="1787" y="48"/>
                  </a:cubicBezTo>
                  <a:cubicBezTo>
                    <a:pt x="1469" y="92"/>
                    <a:pt x="1162" y="158"/>
                    <a:pt x="866" y="257"/>
                  </a:cubicBezTo>
                  <a:cubicBezTo>
                    <a:pt x="790" y="279"/>
                    <a:pt x="713" y="301"/>
                    <a:pt x="647" y="333"/>
                  </a:cubicBezTo>
                  <a:cubicBezTo>
                    <a:pt x="570" y="355"/>
                    <a:pt x="493" y="389"/>
                    <a:pt x="427" y="421"/>
                  </a:cubicBezTo>
                  <a:cubicBezTo>
                    <a:pt x="351" y="443"/>
                    <a:pt x="285" y="487"/>
                    <a:pt x="208" y="520"/>
                  </a:cubicBezTo>
                  <a:cubicBezTo>
                    <a:pt x="142" y="553"/>
                    <a:pt x="77" y="586"/>
                    <a:pt x="0" y="630"/>
                  </a:cubicBezTo>
                  <a:cubicBezTo>
                    <a:pt x="88" y="640"/>
                    <a:pt x="164" y="640"/>
                    <a:pt x="241" y="640"/>
                  </a:cubicBezTo>
                  <a:cubicBezTo>
                    <a:pt x="318" y="640"/>
                    <a:pt x="395" y="652"/>
                    <a:pt x="471" y="652"/>
                  </a:cubicBezTo>
                  <a:cubicBezTo>
                    <a:pt x="548" y="652"/>
                    <a:pt x="625" y="662"/>
                    <a:pt x="702" y="662"/>
                  </a:cubicBezTo>
                  <a:cubicBezTo>
                    <a:pt x="768" y="662"/>
                    <a:pt x="844" y="662"/>
                    <a:pt x="921" y="674"/>
                  </a:cubicBezTo>
                  <a:cubicBezTo>
                    <a:pt x="1217" y="684"/>
                    <a:pt x="1513" y="696"/>
                    <a:pt x="1798" y="718"/>
                  </a:cubicBezTo>
                  <a:cubicBezTo>
                    <a:pt x="2094" y="750"/>
                    <a:pt x="2379" y="772"/>
                    <a:pt x="2654" y="816"/>
                  </a:cubicBezTo>
                  <a:cubicBezTo>
                    <a:pt x="2939" y="860"/>
                    <a:pt x="3212" y="903"/>
                    <a:pt x="3487" y="969"/>
                  </a:cubicBezTo>
                  <a:cubicBezTo>
                    <a:pt x="4035" y="1090"/>
                    <a:pt x="4572" y="1266"/>
                    <a:pt x="5088" y="1496"/>
                  </a:cubicBezTo>
                  <a:cubicBezTo>
                    <a:pt x="5351" y="1617"/>
                    <a:pt x="5614" y="1748"/>
                    <a:pt x="5865" y="1890"/>
                  </a:cubicBezTo>
                  <a:cubicBezTo>
                    <a:pt x="5931" y="1924"/>
                    <a:pt x="5997" y="1967"/>
                    <a:pt x="6063" y="2000"/>
                  </a:cubicBezTo>
                  <a:cubicBezTo>
                    <a:pt x="6118" y="2033"/>
                    <a:pt x="6184" y="2077"/>
                    <a:pt x="6250" y="2121"/>
                  </a:cubicBezTo>
                  <a:cubicBezTo>
                    <a:pt x="6315" y="2153"/>
                    <a:pt x="6381" y="2197"/>
                    <a:pt x="6436" y="2241"/>
                  </a:cubicBezTo>
                  <a:cubicBezTo>
                    <a:pt x="6501" y="2285"/>
                    <a:pt x="6567" y="2329"/>
                    <a:pt x="6633" y="2362"/>
                  </a:cubicBezTo>
                  <a:cubicBezTo>
                    <a:pt x="6611" y="2296"/>
                    <a:pt x="6567" y="2219"/>
                    <a:pt x="6535" y="2153"/>
                  </a:cubicBezTo>
                  <a:cubicBezTo>
                    <a:pt x="6501" y="2088"/>
                    <a:pt x="6458" y="2011"/>
                    <a:pt x="6425" y="1945"/>
                  </a:cubicBezTo>
                  <a:cubicBezTo>
                    <a:pt x="6381" y="1880"/>
                    <a:pt x="6326" y="1814"/>
                    <a:pt x="6282" y="1748"/>
                  </a:cubicBezTo>
                  <a:cubicBezTo>
                    <a:pt x="6238" y="1693"/>
                    <a:pt x="6184" y="1627"/>
                    <a:pt x="6140" y="1561"/>
                  </a:cubicBezTo>
                  <a:cubicBezTo>
                    <a:pt x="5931" y="1320"/>
                    <a:pt x="5690" y="1101"/>
                    <a:pt x="5438" y="915"/>
                  </a:cubicBezTo>
                  <a:cubicBezTo>
                    <a:pt x="5175" y="728"/>
                    <a:pt x="4890" y="564"/>
                    <a:pt x="4594" y="432"/>
                  </a:cubicBezTo>
                  <a:cubicBezTo>
                    <a:pt x="4309" y="301"/>
                    <a:pt x="4002" y="202"/>
                    <a:pt x="3684" y="136"/>
                  </a:cubicBezTo>
                  <a:cubicBezTo>
                    <a:pt x="3290" y="46"/>
                    <a:pt x="2887" y="0"/>
                    <a:pt x="2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4650;p103">
              <a:extLst>
                <a:ext uri="{FF2B5EF4-FFF2-40B4-BE49-F238E27FC236}">
                  <a16:creationId xmlns:a16="http://schemas.microsoft.com/office/drawing/2014/main" id="{A9251FAF-C7D3-AC16-766F-B278224387D3}"/>
                </a:ext>
              </a:extLst>
            </p:cNvPr>
            <p:cNvSpPr/>
            <p:nvPr/>
          </p:nvSpPr>
          <p:spPr>
            <a:xfrm>
              <a:off x="2340705" y="3742200"/>
              <a:ext cx="97671" cy="36045"/>
            </a:xfrm>
            <a:custGeom>
              <a:avLst/>
              <a:gdLst/>
              <a:ahLst/>
              <a:cxnLst/>
              <a:rect l="l" t="t" r="r" b="b"/>
              <a:pathLst>
                <a:path w="6273" h="2315" extrusionOk="0">
                  <a:moveTo>
                    <a:pt x="2588" y="1"/>
                  </a:moveTo>
                  <a:cubicBezTo>
                    <a:pt x="2281" y="12"/>
                    <a:pt x="1985" y="45"/>
                    <a:pt x="1689" y="100"/>
                  </a:cubicBezTo>
                  <a:cubicBezTo>
                    <a:pt x="1393" y="154"/>
                    <a:pt x="1097" y="242"/>
                    <a:pt x="823" y="341"/>
                  </a:cubicBezTo>
                  <a:cubicBezTo>
                    <a:pt x="746" y="363"/>
                    <a:pt x="681" y="385"/>
                    <a:pt x="603" y="418"/>
                  </a:cubicBezTo>
                  <a:cubicBezTo>
                    <a:pt x="538" y="439"/>
                    <a:pt x="472" y="473"/>
                    <a:pt x="395" y="505"/>
                  </a:cubicBezTo>
                  <a:cubicBezTo>
                    <a:pt x="330" y="527"/>
                    <a:pt x="264" y="560"/>
                    <a:pt x="198" y="593"/>
                  </a:cubicBezTo>
                  <a:cubicBezTo>
                    <a:pt x="132" y="626"/>
                    <a:pt x="67" y="659"/>
                    <a:pt x="1" y="703"/>
                  </a:cubicBezTo>
                  <a:cubicBezTo>
                    <a:pt x="67" y="714"/>
                    <a:pt x="143" y="714"/>
                    <a:pt x="220" y="725"/>
                  </a:cubicBezTo>
                  <a:cubicBezTo>
                    <a:pt x="296" y="725"/>
                    <a:pt x="374" y="736"/>
                    <a:pt x="439" y="736"/>
                  </a:cubicBezTo>
                  <a:cubicBezTo>
                    <a:pt x="516" y="736"/>
                    <a:pt x="593" y="746"/>
                    <a:pt x="669" y="746"/>
                  </a:cubicBezTo>
                  <a:lnTo>
                    <a:pt x="888" y="746"/>
                  </a:lnTo>
                  <a:cubicBezTo>
                    <a:pt x="1173" y="758"/>
                    <a:pt x="1458" y="768"/>
                    <a:pt x="1744" y="768"/>
                  </a:cubicBezTo>
                  <a:cubicBezTo>
                    <a:pt x="2018" y="780"/>
                    <a:pt x="2303" y="790"/>
                    <a:pt x="2566" y="824"/>
                  </a:cubicBezTo>
                  <a:cubicBezTo>
                    <a:pt x="2840" y="846"/>
                    <a:pt x="3114" y="867"/>
                    <a:pt x="3378" y="922"/>
                  </a:cubicBezTo>
                  <a:cubicBezTo>
                    <a:pt x="3892" y="1010"/>
                    <a:pt x="4408" y="1163"/>
                    <a:pt x="4891" y="1382"/>
                  </a:cubicBezTo>
                  <a:cubicBezTo>
                    <a:pt x="5132" y="1492"/>
                    <a:pt x="5373" y="1624"/>
                    <a:pt x="5603" y="1777"/>
                  </a:cubicBezTo>
                  <a:cubicBezTo>
                    <a:pt x="5712" y="1854"/>
                    <a:pt x="5833" y="1942"/>
                    <a:pt x="5943" y="2030"/>
                  </a:cubicBezTo>
                  <a:cubicBezTo>
                    <a:pt x="6053" y="2117"/>
                    <a:pt x="6162" y="2216"/>
                    <a:pt x="6272" y="2315"/>
                  </a:cubicBezTo>
                  <a:cubicBezTo>
                    <a:pt x="6250" y="2172"/>
                    <a:pt x="6195" y="2018"/>
                    <a:pt x="6129" y="1887"/>
                  </a:cubicBezTo>
                  <a:cubicBezTo>
                    <a:pt x="6075" y="1745"/>
                    <a:pt x="5987" y="1602"/>
                    <a:pt x="5899" y="1481"/>
                  </a:cubicBezTo>
                  <a:cubicBezTo>
                    <a:pt x="5724" y="1218"/>
                    <a:pt x="5493" y="999"/>
                    <a:pt x="5241" y="802"/>
                  </a:cubicBezTo>
                  <a:cubicBezTo>
                    <a:pt x="4989" y="615"/>
                    <a:pt x="4715" y="461"/>
                    <a:pt x="4430" y="330"/>
                  </a:cubicBezTo>
                  <a:cubicBezTo>
                    <a:pt x="4134" y="210"/>
                    <a:pt x="3827" y="122"/>
                    <a:pt x="3520" y="67"/>
                  </a:cubicBezTo>
                  <a:cubicBezTo>
                    <a:pt x="3213" y="23"/>
                    <a:pt x="2906" y="1"/>
                    <a:pt x="25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4651;p103">
              <a:extLst>
                <a:ext uri="{FF2B5EF4-FFF2-40B4-BE49-F238E27FC236}">
                  <a16:creationId xmlns:a16="http://schemas.microsoft.com/office/drawing/2014/main" id="{6B59EDAD-06C9-82C6-7D85-547BF92D8558}"/>
                </a:ext>
              </a:extLst>
            </p:cNvPr>
            <p:cNvSpPr/>
            <p:nvPr/>
          </p:nvSpPr>
          <p:spPr>
            <a:xfrm>
              <a:off x="2613834" y="2834189"/>
              <a:ext cx="121555" cy="542038"/>
            </a:xfrm>
            <a:custGeom>
              <a:avLst/>
              <a:gdLst/>
              <a:ahLst/>
              <a:cxnLst/>
              <a:rect l="l" t="t" r="r" b="b"/>
              <a:pathLst>
                <a:path w="7807" h="34813" extrusionOk="0">
                  <a:moveTo>
                    <a:pt x="1" y="34188"/>
                  </a:moveTo>
                  <a:cubicBezTo>
                    <a:pt x="116" y="34210"/>
                    <a:pt x="232" y="34224"/>
                    <a:pt x="348" y="34229"/>
                  </a:cubicBezTo>
                  <a:lnTo>
                    <a:pt x="348" y="34229"/>
                  </a:lnTo>
                  <a:cubicBezTo>
                    <a:pt x="232" y="34216"/>
                    <a:pt x="117" y="34202"/>
                    <a:pt x="1" y="34188"/>
                  </a:cubicBezTo>
                  <a:close/>
                  <a:moveTo>
                    <a:pt x="1633" y="1"/>
                  </a:moveTo>
                  <a:cubicBezTo>
                    <a:pt x="1586" y="1"/>
                    <a:pt x="1539" y="2"/>
                    <a:pt x="1492" y="3"/>
                  </a:cubicBezTo>
                  <a:cubicBezTo>
                    <a:pt x="3509" y="386"/>
                    <a:pt x="4321" y="3368"/>
                    <a:pt x="4792" y="5057"/>
                  </a:cubicBezTo>
                  <a:cubicBezTo>
                    <a:pt x="6107" y="9793"/>
                    <a:pt x="6546" y="14738"/>
                    <a:pt x="6228" y="19628"/>
                  </a:cubicBezTo>
                  <a:cubicBezTo>
                    <a:pt x="6085" y="22040"/>
                    <a:pt x="5746" y="24441"/>
                    <a:pt x="5252" y="26798"/>
                  </a:cubicBezTo>
                  <a:cubicBezTo>
                    <a:pt x="4825" y="28826"/>
                    <a:pt x="4463" y="31272"/>
                    <a:pt x="3093" y="32894"/>
                  </a:cubicBezTo>
                  <a:cubicBezTo>
                    <a:pt x="2440" y="33669"/>
                    <a:pt x="1470" y="34233"/>
                    <a:pt x="477" y="34233"/>
                  </a:cubicBezTo>
                  <a:cubicBezTo>
                    <a:pt x="434" y="34233"/>
                    <a:pt x="391" y="34232"/>
                    <a:pt x="348" y="34229"/>
                  </a:cubicBezTo>
                  <a:lnTo>
                    <a:pt x="348" y="34229"/>
                  </a:lnTo>
                  <a:cubicBezTo>
                    <a:pt x="2678" y="34503"/>
                    <a:pt x="5018" y="34698"/>
                    <a:pt x="7369" y="34812"/>
                  </a:cubicBezTo>
                  <a:cubicBezTo>
                    <a:pt x="7369" y="34812"/>
                    <a:pt x="7369" y="34813"/>
                    <a:pt x="7369" y="34813"/>
                  </a:cubicBezTo>
                  <a:cubicBezTo>
                    <a:pt x="7807" y="34813"/>
                    <a:pt x="7291" y="5801"/>
                    <a:pt x="7511" y="1472"/>
                  </a:cubicBezTo>
                  <a:cubicBezTo>
                    <a:pt x="7522" y="1329"/>
                    <a:pt x="7522" y="1219"/>
                    <a:pt x="7533" y="1132"/>
                  </a:cubicBezTo>
                  <a:cubicBezTo>
                    <a:pt x="6327" y="869"/>
                    <a:pt x="5132" y="605"/>
                    <a:pt x="3926" y="332"/>
                  </a:cubicBezTo>
                  <a:cubicBezTo>
                    <a:pt x="3171" y="166"/>
                    <a:pt x="2407" y="1"/>
                    <a:pt x="16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4652;p103">
              <a:extLst>
                <a:ext uri="{FF2B5EF4-FFF2-40B4-BE49-F238E27FC236}">
                  <a16:creationId xmlns:a16="http://schemas.microsoft.com/office/drawing/2014/main" id="{BC8B29D5-BDDA-E8F4-A37E-1A3EF29C465C}"/>
                </a:ext>
              </a:extLst>
            </p:cNvPr>
            <p:cNvSpPr/>
            <p:nvPr/>
          </p:nvSpPr>
          <p:spPr>
            <a:xfrm>
              <a:off x="2680754" y="2842924"/>
              <a:ext cx="50711" cy="533304"/>
            </a:xfrm>
            <a:custGeom>
              <a:avLst/>
              <a:gdLst/>
              <a:ahLst/>
              <a:cxnLst/>
              <a:rect l="l" t="t" r="r" b="b"/>
              <a:pathLst>
                <a:path w="3257" h="34252" extrusionOk="0">
                  <a:moveTo>
                    <a:pt x="230" y="1"/>
                  </a:moveTo>
                  <a:cubicBezTo>
                    <a:pt x="724" y="768"/>
                    <a:pt x="965" y="1613"/>
                    <a:pt x="1141" y="2500"/>
                  </a:cubicBezTo>
                  <a:cubicBezTo>
                    <a:pt x="2347" y="8618"/>
                    <a:pt x="2391" y="14901"/>
                    <a:pt x="2391" y="21139"/>
                  </a:cubicBezTo>
                  <a:cubicBezTo>
                    <a:pt x="2379" y="25558"/>
                    <a:pt x="2292" y="30217"/>
                    <a:pt x="1" y="33988"/>
                  </a:cubicBezTo>
                  <a:cubicBezTo>
                    <a:pt x="1020" y="34087"/>
                    <a:pt x="2040" y="34197"/>
                    <a:pt x="3071" y="34251"/>
                  </a:cubicBezTo>
                  <a:cubicBezTo>
                    <a:pt x="3213" y="34251"/>
                    <a:pt x="3246" y="31225"/>
                    <a:pt x="3256" y="26983"/>
                  </a:cubicBezTo>
                  <a:cubicBezTo>
                    <a:pt x="3256" y="20624"/>
                    <a:pt x="3158" y="11524"/>
                    <a:pt x="3158" y="5779"/>
                  </a:cubicBezTo>
                  <a:cubicBezTo>
                    <a:pt x="3158" y="3498"/>
                    <a:pt x="3169" y="1744"/>
                    <a:pt x="3213" y="911"/>
                  </a:cubicBezTo>
                  <a:cubicBezTo>
                    <a:pt x="3224" y="768"/>
                    <a:pt x="3224" y="658"/>
                    <a:pt x="3235" y="571"/>
                  </a:cubicBezTo>
                  <a:cubicBezTo>
                    <a:pt x="2270" y="363"/>
                    <a:pt x="1151" y="308"/>
                    <a:pt x="23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1715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 </a:t>
            </a:r>
            <a:r>
              <a:rPr lang="en" dirty="0">
                <a:solidFill>
                  <a:schemeClr val="bg1"/>
                </a:solidFill>
              </a:rPr>
              <a:t>– Address Cold Start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C7BF3CF-6AA0-7D8F-63B5-CBD662618B8A}"/>
              </a:ext>
            </a:extLst>
          </p:cNvPr>
          <p:cNvSpPr txBox="1"/>
          <p:nvPr/>
        </p:nvSpPr>
        <p:spPr>
          <a:xfrm>
            <a:off x="824346" y="1551708"/>
            <a:ext cx="469669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600" b="1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Implement Active Learning: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Ask new users to provide feedback on a subset of data and recommend movies based on user’s feedback</a:t>
            </a:r>
            <a:r>
              <a:rPr lang="en-US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3" name="Google Shape;4161;p103">
            <a:extLst>
              <a:ext uri="{FF2B5EF4-FFF2-40B4-BE49-F238E27FC236}">
                <a16:creationId xmlns:a16="http://schemas.microsoft.com/office/drawing/2014/main" id="{14608FE2-827A-2066-792C-9630F855B496}"/>
              </a:ext>
            </a:extLst>
          </p:cNvPr>
          <p:cNvGrpSpPr/>
          <p:nvPr/>
        </p:nvGrpSpPr>
        <p:grpSpPr>
          <a:xfrm>
            <a:off x="6379322" y="1264272"/>
            <a:ext cx="1427714" cy="2698128"/>
            <a:chOff x="2543925" y="238100"/>
            <a:chExt cx="2539125" cy="5238025"/>
          </a:xfrm>
        </p:grpSpPr>
        <p:sp>
          <p:nvSpPr>
            <p:cNvPr id="18" name="Google Shape;4162;p103">
              <a:extLst>
                <a:ext uri="{FF2B5EF4-FFF2-40B4-BE49-F238E27FC236}">
                  <a16:creationId xmlns:a16="http://schemas.microsoft.com/office/drawing/2014/main" id="{0EDE152C-ADD0-D4EF-0A39-DDCC5EFF4B28}"/>
                </a:ext>
              </a:extLst>
            </p:cNvPr>
            <p:cNvSpPr/>
            <p:nvPr/>
          </p:nvSpPr>
          <p:spPr>
            <a:xfrm>
              <a:off x="3366675" y="238100"/>
              <a:ext cx="744075" cy="718525"/>
            </a:xfrm>
            <a:custGeom>
              <a:avLst/>
              <a:gdLst/>
              <a:ahLst/>
              <a:cxnLst/>
              <a:rect l="l" t="t" r="r" b="b"/>
              <a:pathLst>
                <a:path w="29763" h="28741" extrusionOk="0">
                  <a:moveTo>
                    <a:pt x="17133" y="0"/>
                  </a:moveTo>
                  <a:cubicBezTo>
                    <a:pt x="16427" y="0"/>
                    <a:pt x="15741" y="104"/>
                    <a:pt x="15094" y="325"/>
                  </a:cubicBezTo>
                  <a:cubicBezTo>
                    <a:pt x="14499" y="219"/>
                    <a:pt x="13903" y="168"/>
                    <a:pt x="13309" y="168"/>
                  </a:cubicBezTo>
                  <a:cubicBezTo>
                    <a:pt x="7923" y="168"/>
                    <a:pt x="2759" y="4358"/>
                    <a:pt x="1610" y="9993"/>
                  </a:cubicBezTo>
                  <a:cubicBezTo>
                    <a:pt x="1144" y="12250"/>
                    <a:pt x="811" y="16492"/>
                    <a:pt x="811" y="16492"/>
                  </a:cubicBezTo>
                  <a:lnTo>
                    <a:pt x="1" y="27252"/>
                  </a:lnTo>
                  <a:cubicBezTo>
                    <a:pt x="811" y="27435"/>
                    <a:pt x="1691" y="27607"/>
                    <a:pt x="2642" y="27769"/>
                  </a:cubicBezTo>
                  <a:cubicBezTo>
                    <a:pt x="2734" y="26716"/>
                    <a:pt x="2815" y="25663"/>
                    <a:pt x="2906" y="25117"/>
                  </a:cubicBezTo>
                  <a:cubicBezTo>
                    <a:pt x="2987" y="25684"/>
                    <a:pt x="3068" y="26777"/>
                    <a:pt x="3159" y="27860"/>
                  </a:cubicBezTo>
                  <a:cubicBezTo>
                    <a:pt x="4181" y="28022"/>
                    <a:pt x="5274" y="28163"/>
                    <a:pt x="6428" y="28295"/>
                  </a:cubicBezTo>
                  <a:cubicBezTo>
                    <a:pt x="6520" y="27293"/>
                    <a:pt x="6611" y="26271"/>
                    <a:pt x="6702" y="25693"/>
                  </a:cubicBezTo>
                  <a:cubicBezTo>
                    <a:pt x="6783" y="26291"/>
                    <a:pt x="6874" y="27333"/>
                    <a:pt x="6975" y="28346"/>
                  </a:cubicBezTo>
                  <a:cubicBezTo>
                    <a:pt x="9415" y="28599"/>
                    <a:pt x="12097" y="28741"/>
                    <a:pt x="14922" y="28741"/>
                  </a:cubicBezTo>
                  <a:cubicBezTo>
                    <a:pt x="17352" y="28741"/>
                    <a:pt x="19680" y="28629"/>
                    <a:pt x="21836" y="28447"/>
                  </a:cubicBezTo>
                  <a:cubicBezTo>
                    <a:pt x="21937" y="27344"/>
                    <a:pt x="22049" y="26170"/>
                    <a:pt x="22150" y="25501"/>
                  </a:cubicBezTo>
                  <a:cubicBezTo>
                    <a:pt x="22241" y="26159"/>
                    <a:pt x="22342" y="27303"/>
                    <a:pt x="22454" y="28386"/>
                  </a:cubicBezTo>
                  <a:cubicBezTo>
                    <a:pt x="23820" y="28255"/>
                    <a:pt x="25116" y="28093"/>
                    <a:pt x="26310" y="27911"/>
                  </a:cubicBezTo>
                  <a:cubicBezTo>
                    <a:pt x="26411" y="26787"/>
                    <a:pt x="26503" y="25643"/>
                    <a:pt x="26593" y="25056"/>
                  </a:cubicBezTo>
                  <a:cubicBezTo>
                    <a:pt x="26674" y="25633"/>
                    <a:pt x="26766" y="26736"/>
                    <a:pt x="26857" y="27830"/>
                  </a:cubicBezTo>
                  <a:cubicBezTo>
                    <a:pt x="27900" y="27657"/>
                    <a:pt x="28872" y="27465"/>
                    <a:pt x="29762" y="27273"/>
                  </a:cubicBezTo>
                  <a:lnTo>
                    <a:pt x="28982" y="17109"/>
                  </a:lnTo>
                  <a:cubicBezTo>
                    <a:pt x="28982" y="17109"/>
                    <a:pt x="28456" y="11885"/>
                    <a:pt x="28152" y="9993"/>
                  </a:cubicBezTo>
                  <a:cubicBezTo>
                    <a:pt x="27291" y="4501"/>
                    <a:pt x="21778" y="0"/>
                    <a:pt x="17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4163;p103">
              <a:extLst>
                <a:ext uri="{FF2B5EF4-FFF2-40B4-BE49-F238E27FC236}">
                  <a16:creationId xmlns:a16="http://schemas.microsoft.com/office/drawing/2014/main" id="{5BCC805C-4F97-4187-147B-17F96E78EE18}"/>
                </a:ext>
              </a:extLst>
            </p:cNvPr>
            <p:cNvSpPr/>
            <p:nvPr/>
          </p:nvSpPr>
          <p:spPr>
            <a:xfrm>
              <a:off x="4025925" y="4383000"/>
              <a:ext cx="240725" cy="613475"/>
            </a:xfrm>
            <a:custGeom>
              <a:avLst/>
              <a:gdLst/>
              <a:ahLst/>
              <a:cxnLst/>
              <a:rect l="l" t="t" r="r" b="b"/>
              <a:pathLst>
                <a:path w="9629" h="24539" extrusionOk="0">
                  <a:moveTo>
                    <a:pt x="1" y="1"/>
                  </a:moveTo>
                  <a:cubicBezTo>
                    <a:pt x="1" y="1"/>
                    <a:pt x="1539" y="16117"/>
                    <a:pt x="2005" y="24539"/>
                  </a:cubicBezTo>
                  <a:lnTo>
                    <a:pt x="9294" y="24397"/>
                  </a:lnTo>
                  <a:cubicBezTo>
                    <a:pt x="9486" y="17322"/>
                    <a:pt x="9446" y="8292"/>
                    <a:pt x="9628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4164;p103">
              <a:extLst>
                <a:ext uri="{FF2B5EF4-FFF2-40B4-BE49-F238E27FC236}">
                  <a16:creationId xmlns:a16="http://schemas.microsoft.com/office/drawing/2014/main" id="{BC7D90A7-7128-B9CA-9BCC-4A8AC0095414}"/>
                </a:ext>
              </a:extLst>
            </p:cNvPr>
            <p:cNvSpPr/>
            <p:nvPr/>
          </p:nvSpPr>
          <p:spPr>
            <a:xfrm>
              <a:off x="4031000" y="4973675"/>
              <a:ext cx="327250" cy="502450"/>
            </a:xfrm>
            <a:custGeom>
              <a:avLst/>
              <a:gdLst/>
              <a:ahLst/>
              <a:cxnLst/>
              <a:rect l="l" t="t" r="r" b="b"/>
              <a:pathLst>
                <a:path w="13090" h="20098" extrusionOk="0">
                  <a:moveTo>
                    <a:pt x="1489" y="1"/>
                  </a:moveTo>
                  <a:cubicBezTo>
                    <a:pt x="1489" y="1"/>
                    <a:pt x="871" y="4536"/>
                    <a:pt x="942" y="5528"/>
                  </a:cubicBezTo>
                  <a:cubicBezTo>
                    <a:pt x="1073" y="7604"/>
                    <a:pt x="800" y="9649"/>
                    <a:pt x="527" y="11714"/>
                  </a:cubicBezTo>
                  <a:cubicBezTo>
                    <a:pt x="395" y="12665"/>
                    <a:pt x="213" y="13627"/>
                    <a:pt x="112" y="14589"/>
                  </a:cubicBezTo>
                  <a:cubicBezTo>
                    <a:pt x="41" y="15287"/>
                    <a:pt x="0" y="15995"/>
                    <a:pt x="41" y="16694"/>
                  </a:cubicBezTo>
                  <a:cubicBezTo>
                    <a:pt x="92" y="17464"/>
                    <a:pt x="254" y="18273"/>
                    <a:pt x="740" y="18870"/>
                  </a:cubicBezTo>
                  <a:cubicBezTo>
                    <a:pt x="1498" y="19772"/>
                    <a:pt x="2794" y="19974"/>
                    <a:pt x="3979" y="20045"/>
                  </a:cubicBezTo>
                  <a:cubicBezTo>
                    <a:pt x="4536" y="20078"/>
                    <a:pt x="5097" y="20098"/>
                    <a:pt x="5657" y="20098"/>
                  </a:cubicBezTo>
                  <a:cubicBezTo>
                    <a:pt x="7479" y="20098"/>
                    <a:pt x="9299" y="19888"/>
                    <a:pt x="10994" y="19245"/>
                  </a:cubicBezTo>
                  <a:cubicBezTo>
                    <a:pt x="11409" y="19083"/>
                    <a:pt x="11824" y="18891"/>
                    <a:pt x="12138" y="18587"/>
                  </a:cubicBezTo>
                  <a:cubicBezTo>
                    <a:pt x="12654" y="18081"/>
                    <a:pt x="12836" y="17322"/>
                    <a:pt x="12897" y="16603"/>
                  </a:cubicBezTo>
                  <a:cubicBezTo>
                    <a:pt x="13090" y="14548"/>
                    <a:pt x="12624" y="12524"/>
                    <a:pt x="11905" y="10569"/>
                  </a:cubicBezTo>
                  <a:cubicBezTo>
                    <a:pt x="11621" y="9820"/>
                    <a:pt x="11308" y="9071"/>
                    <a:pt x="10984" y="8353"/>
                  </a:cubicBezTo>
                  <a:cubicBezTo>
                    <a:pt x="9617" y="5326"/>
                    <a:pt x="9597" y="203"/>
                    <a:pt x="9597" y="203"/>
                  </a:cubicBezTo>
                  <a:cubicBezTo>
                    <a:pt x="9431" y="114"/>
                    <a:pt x="9268" y="79"/>
                    <a:pt x="9093" y="79"/>
                  </a:cubicBezTo>
                  <a:cubicBezTo>
                    <a:pt x="8433" y="79"/>
                    <a:pt x="7615" y="587"/>
                    <a:pt x="5943" y="659"/>
                  </a:cubicBezTo>
                  <a:cubicBezTo>
                    <a:pt x="5906" y="661"/>
                    <a:pt x="5866" y="662"/>
                    <a:pt x="5824" y="662"/>
                  </a:cubicBezTo>
                  <a:cubicBezTo>
                    <a:pt x="4633" y="662"/>
                    <a:pt x="1489" y="1"/>
                    <a:pt x="1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4165;p103">
              <a:extLst>
                <a:ext uri="{FF2B5EF4-FFF2-40B4-BE49-F238E27FC236}">
                  <a16:creationId xmlns:a16="http://schemas.microsoft.com/office/drawing/2014/main" id="{60B9840B-C5B2-447A-D3D3-4596EE058218}"/>
                </a:ext>
              </a:extLst>
            </p:cNvPr>
            <p:cNvSpPr/>
            <p:nvPr/>
          </p:nvSpPr>
          <p:spPr>
            <a:xfrm>
              <a:off x="4031000" y="5237900"/>
              <a:ext cx="327250" cy="238225"/>
            </a:xfrm>
            <a:custGeom>
              <a:avLst/>
              <a:gdLst/>
              <a:ahLst/>
              <a:cxnLst/>
              <a:rect l="l" t="t" r="r" b="b"/>
              <a:pathLst>
                <a:path w="13090" h="9529" extrusionOk="0">
                  <a:moveTo>
                    <a:pt x="11905" y="0"/>
                  </a:moveTo>
                  <a:lnTo>
                    <a:pt x="11905" y="0"/>
                  </a:lnTo>
                  <a:cubicBezTo>
                    <a:pt x="11652" y="801"/>
                    <a:pt x="12138" y="2096"/>
                    <a:pt x="12168" y="2845"/>
                  </a:cubicBezTo>
                  <a:cubicBezTo>
                    <a:pt x="12209" y="3675"/>
                    <a:pt x="12138" y="4546"/>
                    <a:pt x="11672" y="5224"/>
                  </a:cubicBezTo>
                  <a:cubicBezTo>
                    <a:pt x="11207" y="5892"/>
                    <a:pt x="10427" y="6256"/>
                    <a:pt x="9658" y="6499"/>
                  </a:cubicBezTo>
                  <a:cubicBezTo>
                    <a:pt x="8520" y="6865"/>
                    <a:pt x="7325" y="7022"/>
                    <a:pt x="6127" y="7022"/>
                  </a:cubicBezTo>
                  <a:cubicBezTo>
                    <a:pt x="5364" y="7022"/>
                    <a:pt x="4599" y="6958"/>
                    <a:pt x="3847" y="6844"/>
                  </a:cubicBezTo>
                  <a:cubicBezTo>
                    <a:pt x="3027" y="6712"/>
                    <a:pt x="2207" y="6520"/>
                    <a:pt x="1519" y="6065"/>
                  </a:cubicBezTo>
                  <a:cubicBezTo>
                    <a:pt x="821" y="5588"/>
                    <a:pt x="304" y="4839"/>
                    <a:pt x="112" y="4020"/>
                  </a:cubicBezTo>
                  <a:cubicBezTo>
                    <a:pt x="41" y="4718"/>
                    <a:pt x="0" y="5426"/>
                    <a:pt x="41" y="6125"/>
                  </a:cubicBezTo>
                  <a:cubicBezTo>
                    <a:pt x="92" y="6895"/>
                    <a:pt x="254" y="7704"/>
                    <a:pt x="740" y="8301"/>
                  </a:cubicBezTo>
                  <a:cubicBezTo>
                    <a:pt x="1498" y="9203"/>
                    <a:pt x="2794" y="9405"/>
                    <a:pt x="3979" y="9476"/>
                  </a:cubicBezTo>
                  <a:cubicBezTo>
                    <a:pt x="4536" y="9509"/>
                    <a:pt x="5097" y="9529"/>
                    <a:pt x="5657" y="9529"/>
                  </a:cubicBezTo>
                  <a:cubicBezTo>
                    <a:pt x="7479" y="9529"/>
                    <a:pt x="9299" y="9319"/>
                    <a:pt x="10994" y="8676"/>
                  </a:cubicBezTo>
                  <a:cubicBezTo>
                    <a:pt x="11409" y="8514"/>
                    <a:pt x="11824" y="8322"/>
                    <a:pt x="12138" y="8018"/>
                  </a:cubicBezTo>
                  <a:cubicBezTo>
                    <a:pt x="12654" y="7512"/>
                    <a:pt x="12836" y="6753"/>
                    <a:pt x="12897" y="6034"/>
                  </a:cubicBezTo>
                  <a:cubicBezTo>
                    <a:pt x="13090" y="3979"/>
                    <a:pt x="12624" y="1955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4166;p103">
              <a:extLst>
                <a:ext uri="{FF2B5EF4-FFF2-40B4-BE49-F238E27FC236}">
                  <a16:creationId xmlns:a16="http://schemas.microsoft.com/office/drawing/2014/main" id="{9DD16312-46F0-8344-91E6-428157739813}"/>
                </a:ext>
              </a:extLst>
            </p:cNvPr>
            <p:cNvSpPr/>
            <p:nvPr/>
          </p:nvSpPr>
          <p:spPr>
            <a:xfrm>
              <a:off x="4110725" y="4942750"/>
              <a:ext cx="124775" cy="168850"/>
            </a:xfrm>
            <a:custGeom>
              <a:avLst/>
              <a:gdLst/>
              <a:ahLst/>
              <a:cxnLst/>
              <a:rect l="l" t="t" r="r" b="b"/>
              <a:pathLst>
                <a:path w="4991" h="6754" extrusionOk="0">
                  <a:moveTo>
                    <a:pt x="1963" y="0"/>
                  </a:moveTo>
                  <a:cubicBezTo>
                    <a:pt x="1654" y="0"/>
                    <a:pt x="1350" y="26"/>
                    <a:pt x="1073" y="135"/>
                  </a:cubicBezTo>
                  <a:cubicBezTo>
                    <a:pt x="334" y="428"/>
                    <a:pt x="142" y="1197"/>
                    <a:pt x="91" y="1856"/>
                  </a:cubicBezTo>
                  <a:cubicBezTo>
                    <a:pt x="0" y="3020"/>
                    <a:pt x="71" y="4194"/>
                    <a:pt x="294" y="5348"/>
                  </a:cubicBezTo>
                  <a:cubicBezTo>
                    <a:pt x="354" y="5652"/>
                    <a:pt x="426" y="5955"/>
                    <a:pt x="648" y="6188"/>
                  </a:cubicBezTo>
                  <a:cubicBezTo>
                    <a:pt x="972" y="6542"/>
                    <a:pt x="1549" y="6684"/>
                    <a:pt x="2095" y="6735"/>
                  </a:cubicBezTo>
                  <a:cubicBezTo>
                    <a:pt x="2227" y="6747"/>
                    <a:pt x="2364" y="6754"/>
                    <a:pt x="2504" y="6754"/>
                  </a:cubicBezTo>
                  <a:cubicBezTo>
                    <a:pt x="3537" y="6754"/>
                    <a:pt x="4714" y="6409"/>
                    <a:pt x="4839" y="5500"/>
                  </a:cubicBezTo>
                  <a:cubicBezTo>
                    <a:pt x="4991" y="4356"/>
                    <a:pt x="4768" y="3080"/>
                    <a:pt x="4646" y="1937"/>
                  </a:cubicBezTo>
                  <a:cubicBezTo>
                    <a:pt x="4606" y="1471"/>
                    <a:pt x="4525" y="985"/>
                    <a:pt x="4161" y="621"/>
                  </a:cubicBezTo>
                  <a:cubicBezTo>
                    <a:pt x="3705" y="155"/>
                    <a:pt x="2896" y="34"/>
                    <a:pt x="2156" y="3"/>
                  </a:cubicBezTo>
                  <a:cubicBezTo>
                    <a:pt x="2092" y="1"/>
                    <a:pt x="2028" y="0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4167;p103">
              <a:extLst>
                <a:ext uri="{FF2B5EF4-FFF2-40B4-BE49-F238E27FC236}">
                  <a16:creationId xmlns:a16="http://schemas.microsoft.com/office/drawing/2014/main" id="{F193A8B6-6F85-D439-B3A2-124B97F846D0}"/>
                </a:ext>
              </a:extLst>
            </p:cNvPr>
            <p:cNvSpPr/>
            <p:nvPr/>
          </p:nvSpPr>
          <p:spPr>
            <a:xfrm>
              <a:off x="4098075" y="5043800"/>
              <a:ext cx="153875" cy="186650"/>
            </a:xfrm>
            <a:custGeom>
              <a:avLst/>
              <a:gdLst/>
              <a:ahLst/>
              <a:cxnLst/>
              <a:rect l="l" t="t" r="r" b="b"/>
              <a:pathLst>
                <a:path w="6155" h="7466" extrusionOk="0">
                  <a:moveTo>
                    <a:pt x="638" y="0"/>
                  </a:moveTo>
                  <a:cubicBezTo>
                    <a:pt x="577" y="0"/>
                    <a:pt x="516" y="51"/>
                    <a:pt x="516" y="111"/>
                  </a:cubicBezTo>
                  <a:cubicBezTo>
                    <a:pt x="516" y="183"/>
                    <a:pt x="567" y="233"/>
                    <a:pt x="628" y="243"/>
                  </a:cubicBezTo>
                  <a:cubicBezTo>
                    <a:pt x="1884" y="269"/>
                    <a:pt x="3133" y="495"/>
                    <a:pt x="4318" y="897"/>
                  </a:cubicBezTo>
                  <a:lnTo>
                    <a:pt x="4318" y="897"/>
                  </a:lnTo>
                  <a:cubicBezTo>
                    <a:pt x="3616" y="944"/>
                    <a:pt x="2919" y="1098"/>
                    <a:pt x="2257" y="1346"/>
                  </a:cubicBezTo>
                  <a:cubicBezTo>
                    <a:pt x="1458" y="1640"/>
                    <a:pt x="698" y="2086"/>
                    <a:pt x="50" y="2653"/>
                  </a:cubicBezTo>
                  <a:cubicBezTo>
                    <a:pt x="20" y="2693"/>
                    <a:pt x="0" y="2743"/>
                    <a:pt x="20" y="2784"/>
                  </a:cubicBezTo>
                  <a:cubicBezTo>
                    <a:pt x="41" y="2835"/>
                    <a:pt x="81" y="2865"/>
                    <a:pt x="131" y="2865"/>
                  </a:cubicBezTo>
                  <a:lnTo>
                    <a:pt x="284" y="2865"/>
                  </a:lnTo>
                  <a:cubicBezTo>
                    <a:pt x="1974" y="2865"/>
                    <a:pt x="3672" y="3431"/>
                    <a:pt x="5033" y="4451"/>
                  </a:cubicBezTo>
                  <a:lnTo>
                    <a:pt x="5033" y="4451"/>
                  </a:lnTo>
                  <a:cubicBezTo>
                    <a:pt x="4731" y="4428"/>
                    <a:pt x="4428" y="4414"/>
                    <a:pt x="4120" y="4414"/>
                  </a:cubicBezTo>
                  <a:cubicBezTo>
                    <a:pt x="3402" y="4414"/>
                    <a:pt x="2673" y="4485"/>
                    <a:pt x="1964" y="4617"/>
                  </a:cubicBezTo>
                  <a:cubicBezTo>
                    <a:pt x="1640" y="4667"/>
                    <a:pt x="1316" y="4748"/>
                    <a:pt x="1013" y="4859"/>
                  </a:cubicBezTo>
                  <a:cubicBezTo>
                    <a:pt x="709" y="4970"/>
                    <a:pt x="415" y="5132"/>
                    <a:pt x="162" y="5355"/>
                  </a:cubicBezTo>
                  <a:cubicBezTo>
                    <a:pt x="122" y="5386"/>
                    <a:pt x="111" y="5436"/>
                    <a:pt x="122" y="5477"/>
                  </a:cubicBezTo>
                  <a:cubicBezTo>
                    <a:pt x="131" y="5517"/>
                    <a:pt x="172" y="5558"/>
                    <a:pt x="223" y="5558"/>
                  </a:cubicBezTo>
                  <a:cubicBezTo>
                    <a:pt x="1235" y="5699"/>
                    <a:pt x="2277" y="5861"/>
                    <a:pt x="3260" y="6135"/>
                  </a:cubicBezTo>
                  <a:cubicBezTo>
                    <a:pt x="3746" y="6277"/>
                    <a:pt x="4221" y="6448"/>
                    <a:pt x="4677" y="6661"/>
                  </a:cubicBezTo>
                  <a:cubicBezTo>
                    <a:pt x="5132" y="6874"/>
                    <a:pt x="5557" y="7127"/>
                    <a:pt x="5953" y="7440"/>
                  </a:cubicBezTo>
                  <a:cubicBezTo>
                    <a:pt x="5974" y="7457"/>
                    <a:pt x="5998" y="7466"/>
                    <a:pt x="6023" y="7466"/>
                  </a:cubicBezTo>
                  <a:cubicBezTo>
                    <a:pt x="6057" y="7466"/>
                    <a:pt x="6091" y="7450"/>
                    <a:pt x="6115" y="7420"/>
                  </a:cubicBezTo>
                  <a:cubicBezTo>
                    <a:pt x="6155" y="7370"/>
                    <a:pt x="6144" y="7299"/>
                    <a:pt x="6094" y="7258"/>
                  </a:cubicBezTo>
                  <a:cubicBezTo>
                    <a:pt x="5689" y="6925"/>
                    <a:pt x="5244" y="6661"/>
                    <a:pt x="4778" y="6439"/>
                  </a:cubicBezTo>
                  <a:cubicBezTo>
                    <a:pt x="4079" y="6115"/>
                    <a:pt x="3330" y="5892"/>
                    <a:pt x="2561" y="5720"/>
                  </a:cubicBezTo>
                  <a:cubicBezTo>
                    <a:pt x="1893" y="5568"/>
                    <a:pt x="1209" y="5464"/>
                    <a:pt x="530" y="5365"/>
                  </a:cubicBezTo>
                  <a:lnTo>
                    <a:pt x="530" y="5365"/>
                  </a:lnTo>
                  <a:cubicBezTo>
                    <a:pt x="704" y="5251"/>
                    <a:pt x="896" y="5159"/>
                    <a:pt x="1093" y="5082"/>
                  </a:cubicBezTo>
                  <a:cubicBezTo>
                    <a:pt x="1387" y="4970"/>
                    <a:pt x="1690" y="4900"/>
                    <a:pt x="2005" y="4849"/>
                  </a:cubicBezTo>
                  <a:cubicBezTo>
                    <a:pt x="2703" y="4718"/>
                    <a:pt x="3411" y="4657"/>
                    <a:pt x="4120" y="4657"/>
                  </a:cubicBezTo>
                  <a:cubicBezTo>
                    <a:pt x="4556" y="4657"/>
                    <a:pt x="4981" y="4677"/>
                    <a:pt x="5406" y="4727"/>
                  </a:cubicBezTo>
                  <a:cubicBezTo>
                    <a:pt x="5467" y="4727"/>
                    <a:pt x="5507" y="4698"/>
                    <a:pt x="5527" y="4657"/>
                  </a:cubicBezTo>
                  <a:cubicBezTo>
                    <a:pt x="5557" y="4606"/>
                    <a:pt x="5537" y="4545"/>
                    <a:pt x="5497" y="4515"/>
                  </a:cubicBezTo>
                  <a:cubicBezTo>
                    <a:pt x="4096" y="3340"/>
                    <a:pt x="2288" y="2666"/>
                    <a:pt x="466" y="2624"/>
                  </a:cubicBezTo>
                  <a:lnTo>
                    <a:pt x="466" y="2624"/>
                  </a:lnTo>
                  <a:cubicBezTo>
                    <a:pt x="1034" y="2176"/>
                    <a:pt x="1672" y="1815"/>
                    <a:pt x="2349" y="1569"/>
                  </a:cubicBezTo>
                  <a:cubicBezTo>
                    <a:pt x="3128" y="1276"/>
                    <a:pt x="3958" y="1114"/>
                    <a:pt x="4788" y="1114"/>
                  </a:cubicBezTo>
                  <a:cubicBezTo>
                    <a:pt x="4839" y="1114"/>
                    <a:pt x="4900" y="1114"/>
                    <a:pt x="4950" y="1124"/>
                  </a:cubicBezTo>
                  <a:cubicBezTo>
                    <a:pt x="5011" y="1124"/>
                    <a:pt x="5062" y="1083"/>
                    <a:pt x="5071" y="1022"/>
                  </a:cubicBezTo>
                  <a:cubicBezTo>
                    <a:pt x="5082" y="972"/>
                    <a:pt x="5051" y="911"/>
                    <a:pt x="5001" y="891"/>
                  </a:cubicBezTo>
                  <a:cubicBezTo>
                    <a:pt x="3614" y="345"/>
                    <a:pt x="2126" y="41"/>
                    <a:pt x="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4168;p103">
              <a:extLst>
                <a:ext uri="{FF2B5EF4-FFF2-40B4-BE49-F238E27FC236}">
                  <a16:creationId xmlns:a16="http://schemas.microsoft.com/office/drawing/2014/main" id="{8212ED6E-DFD0-34A2-9477-9188243D113F}"/>
                </a:ext>
              </a:extLst>
            </p:cNvPr>
            <p:cNvSpPr/>
            <p:nvPr/>
          </p:nvSpPr>
          <p:spPr>
            <a:xfrm>
              <a:off x="4098075" y="5043800"/>
              <a:ext cx="153875" cy="186650"/>
            </a:xfrm>
            <a:custGeom>
              <a:avLst/>
              <a:gdLst/>
              <a:ahLst/>
              <a:cxnLst/>
              <a:rect l="l" t="t" r="r" b="b"/>
              <a:pathLst>
                <a:path w="6155" h="7466" extrusionOk="0">
                  <a:moveTo>
                    <a:pt x="5517" y="0"/>
                  </a:moveTo>
                  <a:cubicBezTo>
                    <a:pt x="4029" y="41"/>
                    <a:pt x="2541" y="345"/>
                    <a:pt x="1154" y="891"/>
                  </a:cubicBezTo>
                  <a:cubicBezTo>
                    <a:pt x="1103" y="911"/>
                    <a:pt x="1073" y="972"/>
                    <a:pt x="1083" y="1022"/>
                  </a:cubicBezTo>
                  <a:cubicBezTo>
                    <a:pt x="1093" y="1083"/>
                    <a:pt x="1144" y="1124"/>
                    <a:pt x="1204" y="1124"/>
                  </a:cubicBezTo>
                  <a:cubicBezTo>
                    <a:pt x="1255" y="1114"/>
                    <a:pt x="1316" y="1114"/>
                    <a:pt x="1366" y="1114"/>
                  </a:cubicBezTo>
                  <a:cubicBezTo>
                    <a:pt x="2196" y="1114"/>
                    <a:pt x="3027" y="1276"/>
                    <a:pt x="3806" y="1569"/>
                  </a:cubicBezTo>
                  <a:cubicBezTo>
                    <a:pt x="4483" y="1815"/>
                    <a:pt x="5121" y="2176"/>
                    <a:pt x="5688" y="2624"/>
                  </a:cubicBezTo>
                  <a:lnTo>
                    <a:pt x="5688" y="2624"/>
                  </a:lnTo>
                  <a:cubicBezTo>
                    <a:pt x="3861" y="2669"/>
                    <a:pt x="2057" y="3342"/>
                    <a:pt x="658" y="4515"/>
                  </a:cubicBezTo>
                  <a:cubicBezTo>
                    <a:pt x="617" y="4545"/>
                    <a:pt x="608" y="4606"/>
                    <a:pt x="628" y="4657"/>
                  </a:cubicBezTo>
                  <a:cubicBezTo>
                    <a:pt x="648" y="4698"/>
                    <a:pt x="698" y="4727"/>
                    <a:pt x="749" y="4727"/>
                  </a:cubicBezTo>
                  <a:cubicBezTo>
                    <a:pt x="1174" y="4677"/>
                    <a:pt x="1600" y="4657"/>
                    <a:pt x="2035" y="4657"/>
                  </a:cubicBezTo>
                  <a:cubicBezTo>
                    <a:pt x="2743" y="4657"/>
                    <a:pt x="3452" y="4718"/>
                    <a:pt x="4151" y="4849"/>
                  </a:cubicBezTo>
                  <a:cubicBezTo>
                    <a:pt x="4464" y="4900"/>
                    <a:pt x="4768" y="4970"/>
                    <a:pt x="5062" y="5082"/>
                  </a:cubicBezTo>
                  <a:cubicBezTo>
                    <a:pt x="5258" y="5159"/>
                    <a:pt x="5450" y="5251"/>
                    <a:pt x="5623" y="5364"/>
                  </a:cubicBezTo>
                  <a:lnTo>
                    <a:pt x="5623" y="5364"/>
                  </a:lnTo>
                  <a:cubicBezTo>
                    <a:pt x="4691" y="5497"/>
                    <a:pt x="3746" y="5655"/>
                    <a:pt x="2835" y="5912"/>
                  </a:cubicBezTo>
                  <a:cubicBezTo>
                    <a:pt x="2329" y="6043"/>
                    <a:pt x="1843" y="6226"/>
                    <a:pt x="1377" y="6439"/>
                  </a:cubicBezTo>
                  <a:cubicBezTo>
                    <a:pt x="911" y="6661"/>
                    <a:pt x="466" y="6925"/>
                    <a:pt x="61" y="7258"/>
                  </a:cubicBezTo>
                  <a:cubicBezTo>
                    <a:pt x="10" y="7299"/>
                    <a:pt x="0" y="7370"/>
                    <a:pt x="41" y="7420"/>
                  </a:cubicBezTo>
                  <a:cubicBezTo>
                    <a:pt x="64" y="7450"/>
                    <a:pt x="98" y="7466"/>
                    <a:pt x="132" y="7466"/>
                  </a:cubicBezTo>
                  <a:cubicBezTo>
                    <a:pt x="157" y="7466"/>
                    <a:pt x="181" y="7457"/>
                    <a:pt x="203" y="7440"/>
                  </a:cubicBezTo>
                  <a:cubicBezTo>
                    <a:pt x="597" y="7127"/>
                    <a:pt x="1022" y="6874"/>
                    <a:pt x="1478" y="6661"/>
                  </a:cubicBezTo>
                  <a:cubicBezTo>
                    <a:pt x="2156" y="6337"/>
                    <a:pt x="2885" y="6115"/>
                    <a:pt x="3644" y="5953"/>
                  </a:cubicBezTo>
                  <a:cubicBezTo>
                    <a:pt x="4394" y="5780"/>
                    <a:pt x="5173" y="5669"/>
                    <a:pt x="5932" y="5558"/>
                  </a:cubicBezTo>
                  <a:cubicBezTo>
                    <a:pt x="5982" y="5558"/>
                    <a:pt x="6023" y="5517"/>
                    <a:pt x="6034" y="5477"/>
                  </a:cubicBezTo>
                  <a:cubicBezTo>
                    <a:pt x="6043" y="5436"/>
                    <a:pt x="6034" y="5386"/>
                    <a:pt x="5993" y="5355"/>
                  </a:cubicBezTo>
                  <a:cubicBezTo>
                    <a:pt x="5750" y="5132"/>
                    <a:pt x="5456" y="4970"/>
                    <a:pt x="5143" y="4859"/>
                  </a:cubicBezTo>
                  <a:cubicBezTo>
                    <a:pt x="4839" y="4748"/>
                    <a:pt x="4515" y="4667"/>
                    <a:pt x="4201" y="4617"/>
                  </a:cubicBezTo>
                  <a:cubicBezTo>
                    <a:pt x="3483" y="4485"/>
                    <a:pt x="2754" y="4414"/>
                    <a:pt x="2035" y="4414"/>
                  </a:cubicBezTo>
                  <a:cubicBezTo>
                    <a:pt x="1727" y="4414"/>
                    <a:pt x="1424" y="4428"/>
                    <a:pt x="1122" y="4451"/>
                  </a:cubicBezTo>
                  <a:lnTo>
                    <a:pt x="1122" y="4451"/>
                  </a:lnTo>
                  <a:cubicBezTo>
                    <a:pt x="2482" y="3431"/>
                    <a:pt x="4182" y="2865"/>
                    <a:pt x="5881" y="2865"/>
                  </a:cubicBezTo>
                  <a:lnTo>
                    <a:pt x="6023" y="2865"/>
                  </a:lnTo>
                  <a:cubicBezTo>
                    <a:pt x="6074" y="2865"/>
                    <a:pt x="6115" y="2835"/>
                    <a:pt x="6135" y="2784"/>
                  </a:cubicBezTo>
                  <a:cubicBezTo>
                    <a:pt x="6155" y="2743"/>
                    <a:pt x="6135" y="2693"/>
                    <a:pt x="6104" y="2653"/>
                  </a:cubicBezTo>
                  <a:cubicBezTo>
                    <a:pt x="5456" y="2086"/>
                    <a:pt x="4697" y="1640"/>
                    <a:pt x="3897" y="1346"/>
                  </a:cubicBezTo>
                  <a:cubicBezTo>
                    <a:pt x="3235" y="1098"/>
                    <a:pt x="2539" y="944"/>
                    <a:pt x="1837" y="897"/>
                  </a:cubicBezTo>
                  <a:lnTo>
                    <a:pt x="1837" y="897"/>
                  </a:lnTo>
                  <a:cubicBezTo>
                    <a:pt x="3021" y="495"/>
                    <a:pt x="4270" y="269"/>
                    <a:pt x="5527" y="243"/>
                  </a:cubicBezTo>
                  <a:cubicBezTo>
                    <a:pt x="5588" y="233"/>
                    <a:pt x="5638" y="183"/>
                    <a:pt x="5638" y="111"/>
                  </a:cubicBezTo>
                  <a:cubicBezTo>
                    <a:pt x="5638" y="51"/>
                    <a:pt x="5588" y="0"/>
                    <a:pt x="5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4169;p103">
              <a:extLst>
                <a:ext uri="{FF2B5EF4-FFF2-40B4-BE49-F238E27FC236}">
                  <a16:creationId xmlns:a16="http://schemas.microsoft.com/office/drawing/2014/main" id="{374DBDA4-DFD7-FF29-17B1-9A90C131F6B6}"/>
                </a:ext>
              </a:extLst>
            </p:cNvPr>
            <p:cNvSpPr/>
            <p:nvPr/>
          </p:nvSpPr>
          <p:spPr>
            <a:xfrm>
              <a:off x="3198875" y="4383000"/>
              <a:ext cx="240725" cy="613475"/>
            </a:xfrm>
            <a:custGeom>
              <a:avLst/>
              <a:gdLst/>
              <a:ahLst/>
              <a:cxnLst/>
              <a:rect l="l" t="t" r="r" b="b"/>
              <a:pathLst>
                <a:path w="9629" h="24539" extrusionOk="0">
                  <a:moveTo>
                    <a:pt x="1" y="1"/>
                  </a:moveTo>
                  <a:cubicBezTo>
                    <a:pt x="183" y="8292"/>
                    <a:pt x="143" y="17322"/>
                    <a:pt x="335" y="24397"/>
                  </a:cubicBezTo>
                  <a:lnTo>
                    <a:pt x="7624" y="24539"/>
                  </a:lnTo>
                  <a:cubicBezTo>
                    <a:pt x="8089" y="16117"/>
                    <a:pt x="9628" y="1"/>
                    <a:pt x="9628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4170;p103">
              <a:extLst>
                <a:ext uri="{FF2B5EF4-FFF2-40B4-BE49-F238E27FC236}">
                  <a16:creationId xmlns:a16="http://schemas.microsoft.com/office/drawing/2014/main" id="{BBE5F911-1C21-7A5C-ABC5-1D02523649E6}"/>
                </a:ext>
              </a:extLst>
            </p:cNvPr>
            <p:cNvSpPr/>
            <p:nvPr/>
          </p:nvSpPr>
          <p:spPr>
            <a:xfrm>
              <a:off x="3107275" y="4973675"/>
              <a:ext cx="327250" cy="502450"/>
            </a:xfrm>
            <a:custGeom>
              <a:avLst/>
              <a:gdLst/>
              <a:ahLst/>
              <a:cxnLst/>
              <a:rect l="l" t="t" r="r" b="b"/>
              <a:pathLst>
                <a:path w="13090" h="20098" extrusionOk="0">
                  <a:moveTo>
                    <a:pt x="11601" y="1"/>
                  </a:moveTo>
                  <a:cubicBezTo>
                    <a:pt x="11601" y="1"/>
                    <a:pt x="8457" y="662"/>
                    <a:pt x="7257" y="662"/>
                  </a:cubicBezTo>
                  <a:cubicBezTo>
                    <a:pt x="7215" y="662"/>
                    <a:pt x="7175" y="661"/>
                    <a:pt x="7137" y="659"/>
                  </a:cubicBezTo>
                  <a:cubicBezTo>
                    <a:pt x="5473" y="587"/>
                    <a:pt x="4656" y="79"/>
                    <a:pt x="3997" y="79"/>
                  </a:cubicBezTo>
                  <a:cubicBezTo>
                    <a:pt x="3822" y="79"/>
                    <a:pt x="3659" y="114"/>
                    <a:pt x="3493" y="203"/>
                  </a:cubicBezTo>
                  <a:cubicBezTo>
                    <a:pt x="3493" y="203"/>
                    <a:pt x="3473" y="5326"/>
                    <a:pt x="2106" y="8353"/>
                  </a:cubicBezTo>
                  <a:cubicBezTo>
                    <a:pt x="1782" y="9071"/>
                    <a:pt x="1469" y="9820"/>
                    <a:pt x="1185" y="10569"/>
                  </a:cubicBezTo>
                  <a:cubicBezTo>
                    <a:pt x="466" y="12524"/>
                    <a:pt x="0" y="14548"/>
                    <a:pt x="193" y="16603"/>
                  </a:cubicBezTo>
                  <a:cubicBezTo>
                    <a:pt x="254" y="17322"/>
                    <a:pt x="436" y="18081"/>
                    <a:pt x="952" y="18587"/>
                  </a:cubicBezTo>
                  <a:cubicBezTo>
                    <a:pt x="1266" y="18891"/>
                    <a:pt x="1681" y="19083"/>
                    <a:pt x="2096" y="19245"/>
                  </a:cubicBezTo>
                  <a:cubicBezTo>
                    <a:pt x="3791" y="19888"/>
                    <a:pt x="5611" y="20098"/>
                    <a:pt x="7433" y="20098"/>
                  </a:cubicBezTo>
                  <a:cubicBezTo>
                    <a:pt x="7993" y="20098"/>
                    <a:pt x="8554" y="20078"/>
                    <a:pt x="9111" y="20045"/>
                  </a:cubicBezTo>
                  <a:cubicBezTo>
                    <a:pt x="10296" y="19974"/>
                    <a:pt x="11592" y="19772"/>
                    <a:pt x="12341" y="18870"/>
                  </a:cubicBezTo>
                  <a:cubicBezTo>
                    <a:pt x="12836" y="18273"/>
                    <a:pt x="12998" y="17464"/>
                    <a:pt x="13049" y="16694"/>
                  </a:cubicBezTo>
                  <a:cubicBezTo>
                    <a:pt x="13090" y="15995"/>
                    <a:pt x="13049" y="15287"/>
                    <a:pt x="12978" y="14589"/>
                  </a:cubicBezTo>
                  <a:cubicBezTo>
                    <a:pt x="12877" y="13627"/>
                    <a:pt x="12695" y="12665"/>
                    <a:pt x="12563" y="11714"/>
                  </a:cubicBezTo>
                  <a:cubicBezTo>
                    <a:pt x="12290" y="9649"/>
                    <a:pt x="12017" y="7604"/>
                    <a:pt x="12148" y="5528"/>
                  </a:cubicBezTo>
                  <a:cubicBezTo>
                    <a:pt x="12219" y="4536"/>
                    <a:pt x="11601" y="1"/>
                    <a:pt x="11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4171;p103">
              <a:extLst>
                <a:ext uri="{FF2B5EF4-FFF2-40B4-BE49-F238E27FC236}">
                  <a16:creationId xmlns:a16="http://schemas.microsoft.com/office/drawing/2014/main" id="{87177974-01A3-4E9D-C50C-A24E05D42E6F}"/>
                </a:ext>
              </a:extLst>
            </p:cNvPr>
            <p:cNvSpPr/>
            <p:nvPr/>
          </p:nvSpPr>
          <p:spPr>
            <a:xfrm>
              <a:off x="3107275" y="5237900"/>
              <a:ext cx="327250" cy="238225"/>
            </a:xfrm>
            <a:custGeom>
              <a:avLst/>
              <a:gdLst/>
              <a:ahLst/>
              <a:cxnLst/>
              <a:rect l="l" t="t" r="r" b="b"/>
              <a:pathLst>
                <a:path w="13090" h="9529" extrusionOk="0">
                  <a:moveTo>
                    <a:pt x="1185" y="0"/>
                  </a:moveTo>
                  <a:cubicBezTo>
                    <a:pt x="466" y="1955"/>
                    <a:pt x="0" y="3979"/>
                    <a:pt x="193" y="6034"/>
                  </a:cubicBezTo>
                  <a:cubicBezTo>
                    <a:pt x="254" y="6753"/>
                    <a:pt x="436" y="7512"/>
                    <a:pt x="952" y="8018"/>
                  </a:cubicBezTo>
                  <a:cubicBezTo>
                    <a:pt x="1266" y="8322"/>
                    <a:pt x="1681" y="8514"/>
                    <a:pt x="2096" y="8676"/>
                  </a:cubicBezTo>
                  <a:cubicBezTo>
                    <a:pt x="3791" y="9319"/>
                    <a:pt x="5611" y="9529"/>
                    <a:pt x="7433" y="9529"/>
                  </a:cubicBezTo>
                  <a:cubicBezTo>
                    <a:pt x="7993" y="9529"/>
                    <a:pt x="8554" y="9509"/>
                    <a:pt x="9111" y="9476"/>
                  </a:cubicBezTo>
                  <a:cubicBezTo>
                    <a:pt x="10296" y="9405"/>
                    <a:pt x="11592" y="9203"/>
                    <a:pt x="12341" y="8301"/>
                  </a:cubicBezTo>
                  <a:cubicBezTo>
                    <a:pt x="12836" y="7704"/>
                    <a:pt x="12998" y="6895"/>
                    <a:pt x="13049" y="6125"/>
                  </a:cubicBezTo>
                  <a:cubicBezTo>
                    <a:pt x="13090" y="5426"/>
                    <a:pt x="13049" y="4718"/>
                    <a:pt x="12978" y="4020"/>
                  </a:cubicBezTo>
                  <a:cubicBezTo>
                    <a:pt x="12786" y="4839"/>
                    <a:pt x="12269" y="5588"/>
                    <a:pt x="11571" y="6065"/>
                  </a:cubicBezTo>
                  <a:cubicBezTo>
                    <a:pt x="10883" y="6520"/>
                    <a:pt x="10063" y="6712"/>
                    <a:pt x="9243" y="6844"/>
                  </a:cubicBezTo>
                  <a:cubicBezTo>
                    <a:pt x="8491" y="6958"/>
                    <a:pt x="7726" y="7022"/>
                    <a:pt x="6963" y="7022"/>
                  </a:cubicBezTo>
                  <a:cubicBezTo>
                    <a:pt x="5765" y="7022"/>
                    <a:pt x="4570" y="6865"/>
                    <a:pt x="3432" y="6499"/>
                  </a:cubicBezTo>
                  <a:cubicBezTo>
                    <a:pt x="2663" y="6256"/>
                    <a:pt x="1883" y="5892"/>
                    <a:pt x="1418" y="5224"/>
                  </a:cubicBezTo>
                  <a:cubicBezTo>
                    <a:pt x="952" y="4546"/>
                    <a:pt x="881" y="3675"/>
                    <a:pt x="922" y="2845"/>
                  </a:cubicBezTo>
                  <a:cubicBezTo>
                    <a:pt x="952" y="2096"/>
                    <a:pt x="1438" y="801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4172;p103">
              <a:extLst>
                <a:ext uri="{FF2B5EF4-FFF2-40B4-BE49-F238E27FC236}">
                  <a16:creationId xmlns:a16="http://schemas.microsoft.com/office/drawing/2014/main" id="{890FA874-32CB-B00F-9D86-94D1E35CE432}"/>
                </a:ext>
              </a:extLst>
            </p:cNvPr>
            <p:cNvSpPr/>
            <p:nvPr/>
          </p:nvSpPr>
          <p:spPr>
            <a:xfrm>
              <a:off x="3230025" y="4942750"/>
              <a:ext cx="124775" cy="168850"/>
            </a:xfrm>
            <a:custGeom>
              <a:avLst/>
              <a:gdLst/>
              <a:ahLst/>
              <a:cxnLst/>
              <a:rect l="l" t="t" r="r" b="b"/>
              <a:pathLst>
                <a:path w="4991" h="6754" extrusionOk="0">
                  <a:moveTo>
                    <a:pt x="3024" y="0"/>
                  </a:moveTo>
                  <a:cubicBezTo>
                    <a:pt x="2961" y="0"/>
                    <a:pt x="2897" y="1"/>
                    <a:pt x="2835" y="3"/>
                  </a:cubicBezTo>
                  <a:cubicBezTo>
                    <a:pt x="2095" y="34"/>
                    <a:pt x="1286" y="155"/>
                    <a:pt x="830" y="621"/>
                  </a:cubicBezTo>
                  <a:cubicBezTo>
                    <a:pt x="466" y="985"/>
                    <a:pt x="385" y="1471"/>
                    <a:pt x="345" y="1937"/>
                  </a:cubicBezTo>
                  <a:cubicBezTo>
                    <a:pt x="223" y="3080"/>
                    <a:pt x="0" y="4356"/>
                    <a:pt x="152" y="5500"/>
                  </a:cubicBezTo>
                  <a:cubicBezTo>
                    <a:pt x="277" y="6409"/>
                    <a:pt x="1454" y="6754"/>
                    <a:pt x="2479" y="6754"/>
                  </a:cubicBezTo>
                  <a:cubicBezTo>
                    <a:pt x="2618" y="6754"/>
                    <a:pt x="2755" y="6747"/>
                    <a:pt x="2885" y="6735"/>
                  </a:cubicBezTo>
                  <a:cubicBezTo>
                    <a:pt x="3432" y="6684"/>
                    <a:pt x="4019" y="6542"/>
                    <a:pt x="4343" y="6188"/>
                  </a:cubicBezTo>
                  <a:cubicBezTo>
                    <a:pt x="4565" y="5955"/>
                    <a:pt x="4637" y="5652"/>
                    <a:pt x="4697" y="5348"/>
                  </a:cubicBezTo>
                  <a:cubicBezTo>
                    <a:pt x="4920" y="4194"/>
                    <a:pt x="4991" y="3020"/>
                    <a:pt x="4900" y="1856"/>
                  </a:cubicBezTo>
                  <a:cubicBezTo>
                    <a:pt x="4849" y="1197"/>
                    <a:pt x="4657" y="428"/>
                    <a:pt x="3918" y="135"/>
                  </a:cubicBezTo>
                  <a:cubicBezTo>
                    <a:pt x="3641" y="26"/>
                    <a:pt x="3330" y="0"/>
                    <a:pt x="3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4173;p103">
              <a:extLst>
                <a:ext uri="{FF2B5EF4-FFF2-40B4-BE49-F238E27FC236}">
                  <a16:creationId xmlns:a16="http://schemas.microsoft.com/office/drawing/2014/main" id="{5FA7EAE6-6635-D723-2912-28ECE56A3A20}"/>
                </a:ext>
              </a:extLst>
            </p:cNvPr>
            <p:cNvSpPr/>
            <p:nvPr/>
          </p:nvSpPr>
          <p:spPr>
            <a:xfrm>
              <a:off x="3213550" y="5043800"/>
              <a:ext cx="153900" cy="186650"/>
            </a:xfrm>
            <a:custGeom>
              <a:avLst/>
              <a:gdLst/>
              <a:ahLst/>
              <a:cxnLst/>
              <a:rect l="l" t="t" r="r" b="b"/>
              <a:pathLst>
                <a:path w="6156" h="7466" extrusionOk="0">
                  <a:moveTo>
                    <a:pt x="5518" y="0"/>
                  </a:moveTo>
                  <a:cubicBezTo>
                    <a:pt x="4030" y="41"/>
                    <a:pt x="2542" y="345"/>
                    <a:pt x="1155" y="891"/>
                  </a:cubicBezTo>
                  <a:cubicBezTo>
                    <a:pt x="1105" y="911"/>
                    <a:pt x="1074" y="972"/>
                    <a:pt x="1085" y="1022"/>
                  </a:cubicBezTo>
                  <a:cubicBezTo>
                    <a:pt x="1094" y="1083"/>
                    <a:pt x="1145" y="1124"/>
                    <a:pt x="1206" y="1124"/>
                  </a:cubicBezTo>
                  <a:cubicBezTo>
                    <a:pt x="1256" y="1114"/>
                    <a:pt x="1317" y="1114"/>
                    <a:pt x="1368" y="1114"/>
                  </a:cubicBezTo>
                  <a:cubicBezTo>
                    <a:pt x="2198" y="1114"/>
                    <a:pt x="3028" y="1276"/>
                    <a:pt x="3807" y="1569"/>
                  </a:cubicBezTo>
                  <a:cubicBezTo>
                    <a:pt x="4484" y="1815"/>
                    <a:pt x="5122" y="2176"/>
                    <a:pt x="5689" y="2624"/>
                  </a:cubicBezTo>
                  <a:lnTo>
                    <a:pt x="5689" y="2624"/>
                  </a:lnTo>
                  <a:cubicBezTo>
                    <a:pt x="3868" y="2666"/>
                    <a:pt x="2060" y="3340"/>
                    <a:pt x="659" y="4515"/>
                  </a:cubicBezTo>
                  <a:cubicBezTo>
                    <a:pt x="619" y="4545"/>
                    <a:pt x="599" y="4606"/>
                    <a:pt x="619" y="4657"/>
                  </a:cubicBezTo>
                  <a:cubicBezTo>
                    <a:pt x="639" y="4698"/>
                    <a:pt x="689" y="4727"/>
                    <a:pt x="750" y="4727"/>
                  </a:cubicBezTo>
                  <a:cubicBezTo>
                    <a:pt x="1175" y="4677"/>
                    <a:pt x="1600" y="4657"/>
                    <a:pt x="2026" y="4657"/>
                  </a:cubicBezTo>
                  <a:cubicBezTo>
                    <a:pt x="2745" y="4657"/>
                    <a:pt x="3453" y="4718"/>
                    <a:pt x="4151" y="4849"/>
                  </a:cubicBezTo>
                  <a:cubicBezTo>
                    <a:pt x="4466" y="4900"/>
                    <a:pt x="4769" y="4970"/>
                    <a:pt x="5062" y="5082"/>
                  </a:cubicBezTo>
                  <a:cubicBezTo>
                    <a:pt x="5259" y="5159"/>
                    <a:pt x="5451" y="5251"/>
                    <a:pt x="5624" y="5364"/>
                  </a:cubicBezTo>
                  <a:lnTo>
                    <a:pt x="5624" y="5364"/>
                  </a:lnTo>
                  <a:cubicBezTo>
                    <a:pt x="4690" y="5497"/>
                    <a:pt x="3738" y="5655"/>
                    <a:pt x="2835" y="5912"/>
                  </a:cubicBezTo>
                  <a:cubicBezTo>
                    <a:pt x="2329" y="6043"/>
                    <a:pt x="1843" y="6226"/>
                    <a:pt x="1378" y="6439"/>
                  </a:cubicBezTo>
                  <a:cubicBezTo>
                    <a:pt x="912" y="6661"/>
                    <a:pt x="467" y="6925"/>
                    <a:pt x="62" y="7258"/>
                  </a:cubicBezTo>
                  <a:cubicBezTo>
                    <a:pt x="11" y="7299"/>
                    <a:pt x="1" y="7370"/>
                    <a:pt x="41" y="7420"/>
                  </a:cubicBezTo>
                  <a:cubicBezTo>
                    <a:pt x="65" y="7450"/>
                    <a:pt x="99" y="7466"/>
                    <a:pt x="133" y="7466"/>
                  </a:cubicBezTo>
                  <a:cubicBezTo>
                    <a:pt x="158" y="7466"/>
                    <a:pt x="182" y="7457"/>
                    <a:pt x="203" y="7440"/>
                  </a:cubicBezTo>
                  <a:cubicBezTo>
                    <a:pt x="599" y="7127"/>
                    <a:pt x="1024" y="6874"/>
                    <a:pt x="1479" y="6661"/>
                  </a:cubicBezTo>
                  <a:cubicBezTo>
                    <a:pt x="2158" y="6337"/>
                    <a:pt x="2886" y="6115"/>
                    <a:pt x="3645" y="5953"/>
                  </a:cubicBezTo>
                  <a:cubicBezTo>
                    <a:pt x="4394" y="5780"/>
                    <a:pt x="5174" y="5669"/>
                    <a:pt x="5933" y="5558"/>
                  </a:cubicBezTo>
                  <a:cubicBezTo>
                    <a:pt x="5984" y="5558"/>
                    <a:pt x="6014" y="5517"/>
                    <a:pt x="6034" y="5477"/>
                  </a:cubicBezTo>
                  <a:cubicBezTo>
                    <a:pt x="6045" y="5436"/>
                    <a:pt x="6034" y="5386"/>
                    <a:pt x="5994" y="5355"/>
                  </a:cubicBezTo>
                  <a:cubicBezTo>
                    <a:pt x="5741" y="5132"/>
                    <a:pt x="5447" y="4970"/>
                    <a:pt x="5143" y="4859"/>
                  </a:cubicBezTo>
                  <a:cubicBezTo>
                    <a:pt x="4840" y="4748"/>
                    <a:pt x="4516" y="4667"/>
                    <a:pt x="4192" y="4617"/>
                  </a:cubicBezTo>
                  <a:cubicBezTo>
                    <a:pt x="3483" y="4485"/>
                    <a:pt x="2754" y="4414"/>
                    <a:pt x="2026" y="4414"/>
                  </a:cubicBezTo>
                  <a:cubicBezTo>
                    <a:pt x="1725" y="4414"/>
                    <a:pt x="1424" y="4428"/>
                    <a:pt x="1123" y="4451"/>
                  </a:cubicBezTo>
                  <a:lnTo>
                    <a:pt x="1123" y="4451"/>
                  </a:lnTo>
                  <a:cubicBezTo>
                    <a:pt x="2482" y="3431"/>
                    <a:pt x="4173" y="2865"/>
                    <a:pt x="5872" y="2865"/>
                  </a:cubicBezTo>
                  <a:lnTo>
                    <a:pt x="6025" y="2865"/>
                  </a:lnTo>
                  <a:cubicBezTo>
                    <a:pt x="6075" y="2865"/>
                    <a:pt x="6115" y="2835"/>
                    <a:pt x="6135" y="2784"/>
                  </a:cubicBezTo>
                  <a:cubicBezTo>
                    <a:pt x="6156" y="2743"/>
                    <a:pt x="6135" y="2693"/>
                    <a:pt x="6106" y="2653"/>
                  </a:cubicBezTo>
                  <a:cubicBezTo>
                    <a:pt x="5447" y="2086"/>
                    <a:pt x="4698" y="1640"/>
                    <a:pt x="3888" y="1346"/>
                  </a:cubicBezTo>
                  <a:cubicBezTo>
                    <a:pt x="3235" y="1098"/>
                    <a:pt x="2540" y="944"/>
                    <a:pt x="1838" y="897"/>
                  </a:cubicBezTo>
                  <a:lnTo>
                    <a:pt x="1838" y="897"/>
                  </a:lnTo>
                  <a:cubicBezTo>
                    <a:pt x="3023" y="495"/>
                    <a:pt x="4270" y="269"/>
                    <a:pt x="5518" y="243"/>
                  </a:cubicBezTo>
                  <a:cubicBezTo>
                    <a:pt x="5589" y="233"/>
                    <a:pt x="5640" y="183"/>
                    <a:pt x="5640" y="111"/>
                  </a:cubicBezTo>
                  <a:cubicBezTo>
                    <a:pt x="5640" y="51"/>
                    <a:pt x="5579" y="0"/>
                    <a:pt x="5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4174;p103">
              <a:extLst>
                <a:ext uri="{FF2B5EF4-FFF2-40B4-BE49-F238E27FC236}">
                  <a16:creationId xmlns:a16="http://schemas.microsoft.com/office/drawing/2014/main" id="{87D3C769-6877-ECA2-8A4E-BD653798F39F}"/>
                </a:ext>
              </a:extLst>
            </p:cNvPr>
            <p:cNvSpPr/>
            <p:nvPr/>
          </p:nvSpPr>
          <p:spPr>
            <a:xfrm>
              <a:off x="3213550" y="5043800"/>
              <a:ext cx="153900" cy="186650"/>
            </a:xfrm>
            <a:custGeom>
              <a:avLst/>
              <a:gdLst/>
              <a:ahLst/>
              <a:cxnLst/>
              <a:rect l="l" t="t" r="r" b="b"/>
              <a:pathLst>
                <a:path w="6156" h="7466" extrusionOk="0">
                  <a:moveTo>
                    <a:pt x="639" y="0"/>
                  </a:moveTo>
                  <a:cubicBezTo>
                    <a:pt x="568" y="0"/>
                    <a:pt x="518" y="51"/>
                    <a:pt x="518" y="111"/>
                  </a:cubicBezTo>
                  <a:cubicBezTo>
                    <a:pt x="518" y="183"/>
                    <a:pt x="568" y="233"/>
                    <a:pt x="629" y="243"/>
                  </a:cubicBezTo>
                  <a:cubicBezTo>
                    <a:pt x="1885" y="269"/>
                    <a:pt x="3135" y="495"/>
                    <a:pt x="4319" y="897"/>
                  </a:cubicBezTo>
                  <a:lnTo>
                    <a:pt x="4319" y="897"/>
                  </a:lnTo>
                  <a:cubicBezTo>
                    <a:pt x="3617" y="944"/>
                    <a:pt x="2921" y="1098"/>
                    <a:pt x="2259" y="1346"/>
                  </a:cubicBezTo>
                  <a:cubicBezTo>
                    <a:pt x="1459" y="1640"/>
                    <a:pt x="700" y="2086"/>
                    <a:pt x="52" y="2653"/>
                  </a:cubicBezTo>
                  <a:cubicBezTo>
                    <a:pt x="21" y="2693"/>
                    <a:pt x="1" y="2743"/>
                    <a:pt x="21" y="2784"/>
                  </a:cubicBezTo>
                  <a:cubicBezTo>
                    <a:pt x="41" y="2835"/>
                    <a:pt x="82" y="2865"/>
                    <a:pt x="133" y="2865"/>
                  </a:cubicBezTo>
                  <a:lnTo>
                    <a:pt x="275" y="2865"/>
                  </a:lnTo>
                  <a:cubicBezTo>
                    <a:pt x="1974" y="2865"/>
                    <a:pt x="3674" y="3431"/>
                    <a:pt x="5034" y="4451"/>
                  </a:cubicBezTo>
                  <a:lnTo>
                    <a:pt x="5034" y="4451"/>
                  </a:lnTo>
                  <a:cubicBezTo>
                    <a:pt x="4732" y="4428"/>
                    <a:pt x="4429" y="4414"/>
                    <a:pt x="4121" y="4414"/>
                  </a:cubicBezTo>
                  <a:cubicBezTo>
                    <a:pt x="3402" y="4414"/>
                    <a:pt x="2673" y="4485"/>
                    <a:pt x="1955" y="4617"/>
                  </a:cubicBezTo>
                  <a:cubicBezTo>
                    <a:pt x="1641" y="4667"/>
                    <a:pt x="1317" y="4748"/>
                    <a:pt x="1013" y="4859"/>
                  </a:cubicBezTo>
                  <a:cubicBezTo>
                    <a:pt x="700" y="4970"/>
                    <a:pt x="406" y="5132"/>
                    <a:pt x="153" y="5355"/>
                  </a:cubicBezTo>
                  <a:cubicBezTo>
                    <a:pt x="122" y="5386"/>
                    <a:pt x="113" y="5436"/>
                    <a:pt x="122" y="5477"/>
                  </a:cubicBezTo>
                  <a:cubicBezTo>
                    <a:pt x="133" y="5517"/>
                    <a:pt x="173" y="5558"/>
                    <a:pt x="224" y="5558"/>
                  </a:cubicBezTo>
                  <a:cubicBezTo>
                    <a:pt x="1236" y="5699"/>
                    <a:pt x="2279" y="5861"/>
                    <a:pt x="3261" y="6135"/>
                  </a:cubicBezTo>
                  <a:cubicBezTo>
                    <a:pt x="3746" y="6277"/>
                    <a:pt x="4223" y="6448"/>
                    <a:pt x="4678" y="6661"/>
                  </a:cubicBezTo>
                  <a:cubicBezTo>
                    <a:pt x="5123" y="6874"/>
                    <a:pt x="5559" y="7127"/>
                    <a:pt x="5944" y="7440"/>
                  </a:cubicBezTo>
                  <a:cubicBezTo>
                    <a:pt x="5969" y="7457"/>
                    <a:pt x="5996" y="7466"/>
                    <a:pt x="6022" y="7466"/>
                  </a:cubicBezTo>
                  <a:cubicBezTo>
                    <a:pt x="6058" y="7466"/>
                    <a:pt x="6092" y="7450"/>
                    <a:pt x="6115" y="7420"/>
                  </a:cubicBezTo>
                  <a:cubicBezTo>
                    <a:pt x="6156" y="7370"/>
                    <a:pt x="6146" y="7299"/>
                    <a:pt x="6095" y="7258"/>
                  </a:cubicBezTo>
                  <a:cubicBezTo>
                    <a:pt x="5690" y="6925"/>
                    <a:pt x="5245" y="6661"/>
                    <a:pt x="4779" y="6439"/>
                  </a:cubicBezTo>
                  <a:cubicBezTo>
                    <a:pt x="4081" y="6115"/>
                    <a:pt x="3332" y="5892"/>
                    <a:pt x="2562" y="5720"/>
                  </a:cubicBezTo>
                  <a:cubicBezTo>
                    <a:pt x="1894" y="5568"/>
                    <a:pt x="1203" y="5464"/>
                    <a:pt x="529" y="5365"/>
                  </a:cubicBezTo>
                  <a:lnTo>
                    <a:pt x="529" y="5365"/>
                  </a:lnTo>
                  <a:cubicBezTo>
                    <a:pt x="701" y="5251"/>
                    <a:pt x="890" y="5159"/>
                    <a:pt x="1094" y="5082"/>
                  </a:cubicBezTo>
                  <a:cubicBezTo>
                    <a:pt x="1378" y="4970"/>
                    <a:pt x="1692" y="4900"/>
                    <a:pt x="2005" y="4849"/>
                  </a:cubicBezTo>
                  <a:cubicBezTo>
                    <a:pt x="2704" y="4718"/>
                    <a:pt x="3413" y="4657"/>
                    <a:pt x="4121" y="4657"/>
                  </a:cubicBezTo>
                  <a:cubicBezTo>
                    <a:pt x="4556" y="4657"/>
                    <a:pt x="4981" y="4677"/>
                    <a:pt x="5407" y="4727"/>
                  </a:cubicBezTo>
                  <a:cubicBezTo>
                    <a:pt x="5458" y="4727"/>
                    <a:pt x="5508" y="4698"/>
                    <a:pt x="5528" y="4657"/>
                  </a:cubicBezTo>
                  <a:cubicBezTo>
                    <a:pt x="5548" y="4606"/>
                    <a:pt x="5539" y="4545"/>
                    <a:pt x="5498" y="4515"/>
                  </a:cubicBezTo>
                  <a:cubicBezTo>
                    <a:pt x="4099" y="3342"/>
                    <a:pt x="2295" y="2669"/>
                    <a:pt x="467" y="2624"/>
                  </a:cubicBezTo>
                  <a:lnTo>
                    <a:pt x="467" y="2624"/>
                  </a:lnTo>
                  <a:cubicBezTo>
                    <a:pt x="1033" y="2176"/>
                    <a:pt x="1664" y="1815"/>
                    <a:pt x="2349" y="1569"/>
                  </a:cubicBezTo>
                  <a:cubicBezTo>
                    <a:pt x="3129" y="1276"/>
                    <a:pt x="3959" y="1114"/>
                    <a:pt x="4790" y="1114"/>
                  </a:cubicBezTo>
                  <a:cubicBezTo>
                    <a:pt x="4840" y="1114"/>
                    <a:pt x="4900" y="1114"/>
                    <a:pt x="4951" y="1124"/>
                  </a:cubicBezTo>
                  <a:cubicBezTo>
                    <a:pt x="5012" y="1124"/>
                    <a:pt x="5062" y="1083"/>
                    <a:pt x="5073" y="1022"/>
                  </a:cubicBezTo>
                  <a:cubicBezTo>
                    <a:pt x="5083" y="972"/>
                    <a:pt x="5053" y="911"/>
                    <a:pt x="5002" y="891"/>
                  </a:cubicBezTo>
                  <a:cubicBezTo>
                    <a:pt x="3615" y="345"/>
                    <a:pt x="2127" y="41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4175;p103">
              <a:extLst>
                <a:ext uri="{FF2B5EF4-FFF2-40B4-BE49-F238E27FC236}">
                  <a16:creationId xmlns:a16="http://schemas.microsoft.com/office/drawing/2014/main" id="{D6FFEAAE-6008-5D51-0B4A-AFC66823EDAC}"/>
                </a:ext>
              </a:extLst>
            </p:cNvPr>
            <p:cNvSpPr/>
            <p:nvPr/>
          </p:nvSpPr>
          <p:spPr>
            <a:xfrm>
              <a:off x="2555300" y="1107325"/>
              <a:ext cx="967025" cy="278175"/>
            </a:xfrm>
            <a:custGeom>
              <a:avLst/>
              <a:gdLst/>
              <a:ahLst/>
              <a:cxnLst/>
              <a:rect l="l" t="t" r="r" b="b"/>
              <a:pathLst>
                <a:path w="38681" h="11127" extrusionOk="0">
                  <a:moveTo>
                    <a:pt x="34056" y="0"/>
                  </a:moveTo>
                  <a:cubicBezTo>
                    <a:pt x="33881" y="0"/>
                    <a:pt x="33699" y="5"/>
                    <a:pt x="33509" y="15"/>
                  </a:cubicBezTo>
                  <a:cubicBezTo>
                    <a:pt x="31565" y="106"/>
                    <a:pt x="12665" y="289"/>
                    <a:pt x="7279" y="865"/>
                  </a:cubicBezTo>
                  <a:cubicBezTo>
                    <a:pt x="3271" y="1301"/>
                    <a:pt x="1" y="6595"/>
                    <a:pt x="3615" y="9318"/>
                  </a:cubicBezTo>
                  <a:cubicBezTo>
                    <a:pt x="7231" y="10722"/>
                    <a:pt x="12769" y="11127"/>
                    <a:pt x="17958" y="11127"/>
                  </a:cubicBezTo>
                  <a:cubicBezTo>
                    <a:pt x="25046" y="11127"/>
                    <a:pt x="31484" y="10371"/>
                    <a:pt x="31484" y="10371"/>
                  </a:cubicBezTo>
                  <a:cubicBezTo>
                    <a:pt x="36728" y="8873"/>
                    <a:pt x="35745" y="5937"/>
                    <a:pt x="38681" y="1341"/>
                  </a:cubicBezTo>
                  <a:cubicBezTo>
                    <a:pt x="36946" y="511"/>
                    <a:pt x="35860" y="0"/>
                    <a:pt x="34056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4176;p103">
              <a:extLst>
                <a:ext uri="{FF2B5EF4-FFF2-40B4-BE49-F238E27FC236}">
                  <a16:creationId xmlns:a16="http://schemas.microsoft.com/office/drawing/2014/main" id="{EE7F65C0-C813-A3E5-0122-E8093199681B}"/>
                </a:ext>
              </a:extLst>
            </p:cNvPr>
            <p:cNvSpPr/>
            <p:nvPr/>
          </p:nvSpPr>
          <p:spPr>
            <a:xfrm>
              <a:off x="3093600" y="695950"/>
              <a:ext cx="154150" cy="68875"/>
            </a:xfrm>
            <a:custGeom>
              <a:avLst/>
              <a:gdLst/>
              <a:ahLst/>
              <a:cxnLst/>
              <a:rect l="l" t="t" r="r" b="b"/>
              <a:pathLst>
                <a:path w="6166" h="2755" extrusionOk="0">
                  <a:moveTo>
                    <a:pt x="709" y="0"/>
                  </a:moveTo>
                  <a:cubicBezTo>
                    <a:pt x="1" y="0"/>
                    <a:pt x="2673" y="2227"/>
                    <a:pt x="3361" y="2379"/>
                  </a:cubicBezTo>
                  <a:cubicBezTo>
                    <a:pt x="3777" y="2470"/>
                    <a:pt x="4495" y="2693"/>
                    <a:pt x="4920" y="2743"/>
                  </a:cubicBezTo>
                  <a:cubicBezTo>
                    <a:pt x="4988" y="2750"/>
                    <a:pt x="5055" y="2755"/>
                    <a:pt x="5122" y="2755"/>
                  </a:cubicBezTo>
                  <a:cubicBezTo>
                    <a:pt x="5416" y="2755"/>
                    <a:pt x="5707" y="2670"/>
                    <a:pt x="6004" y="2389"/>
                  </a:cubicBezTo>
                  <a:cubicBezTo>
                    <a:pt x="6166" y="2237"/>
                    <a:pt x="5831" y="1650"/>
                    <a:pt x="5670" y="1508"/>
                  </a:cubicBezTo>
                  <a:cubicBezTo>
                    <a:pt x="5073" y="1002"/>
                    <a:pt x="4860" y="840"/>
                    <a:pt x="4111" y="617"/>
                  </a:cubicBezTo>
                  <a:cubicBezTo>
                    <a:pt x="3847" y="526"/>
                    <a:pt x="3483" y="506"/>
                    <a:pt x="3210" y="466"/>
                  </a:cubicBezTo>
                  <a:cubicBezTo>
                    <a:pt x="2633" y="385"/>
                    <a:pt x="1388" y="0"/>
                    <a:pt x="709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4177;p103">
              <a:extLst>
                <a:ext uri="{FF2B5EF4-FFF2-40B4-BE49-F238E27FC236}">
                  <a16:creationId xmlns:a16="http://schemas.microsoft.com/office/drawing/2014/main" id="{EDDFE9AC-0910-964F-B12B-4BFF5BEFF25E}"/>
                </a:ext>
              </a:extLst>
            </p:cNvPr>
            <p:cNvSpPr/>
            <p:nvPr/>
          </p:nvSpPr>
          <p:spPr>
            <a:xfrm>
              <a:off x="3069575" y="686275"/>
              <a:ext cx="180725" cy="75575"/>
            </a:xfrm>
            <a:custGeom>
              <a:avLst/>
              <a:gdLst/>
              <a:ahLst/>
              <a:cxnLst/>
              <a:rect l="l" t="t" r="r" b="b"/>
              <a:pathLst>
                <a:path w="7229" h="3023" extrusionOk="0">
                  <a:moveTo>
                    <a:pt x="762" y="1"/>
                  </a:moveTo>
                  <a:cubicBezTo>
                    <a:pt x="1" y="1"/>
                    <a:pt x="1379" y="1876"/>
                    <a:pt x="2673" y="2239"/>
                  </a:cubicBezTo>
                  <a:cubicBezTo>
                    <a:pt x="3351" y="2432"/>
                    <a:pt x="4080" y="2513"/>
                    <a:pt x="4768" y="2655"/>
                  </a:cubicBezTo>
                  <a:cubicBezTo>
                    <a:pt x="5193" y="2745"/>
                    <a:pt x="5578" y="2958"/>
                    <a:pt x="6003" y="3009"/>
                  </a:cubicBezTo>
                  <a:cubicBezTo>
                    <a:pt x="6082" y="3017"/>
                    <a:pt x="6159" y="3022"/>
                    <a:pt x="6234" y="3022"/>
                  </a:cubicBezTo>
                  <a:cubicBezTo>
                    <a:pt x="6516" y="3022"/>
                    <a:pt x="6779" y="2947"/>
                    <a:pt x="7066" y="2675"/>
                  </a:cubicBezTo>
                  <a:cubicBezTo>
                    <a:pt x="7228" y="2533"/>
                    <a:pt x="7218" y="2270"/>
                    <a:pt x="7056" y="2138"/>
                  </a:cubicBezTo>
                  <a:cubicBezTo>
                    <a:pt x="6459" y="1632"/>
                    <a:pt x="5841" y="1339"/>
                    <a:pt x="5092" y="1116"/>
                  </a:cubicBezTo>
                  <a:cubicBezTo>
                    <a:pt x="4829" y="1035"/>
                    <a:pt x="4545" y="1045"/>
                    <a:pt x="4272" y="1004"/>
                  </a:cubicBezTo>
                  <a:cubicBezTo>
                    <a:pt x="3837" y="943"/>
                    <a:pt x="3270" y="680"/>
                    <a:pt x="2592" y="630"/>
                  </a:cubicBezTo>
                  <a:cubicBezTo>
                    <a:pt x="2187" y="599"/>
                    <a:pt x="1832" y="437"/>
                    <a:pt x="1478" y="245"/>
                  </a:cubicBezTo>
                  <a:cubicBezTo>
                    <a:pt x="1145" y="74"/>
                    <a:pt x="912" y="1"/>
                    <a:pt x="762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4178;p103">
              <a:extLst>
                <a:ext uri="{FF2B5EF4-FFF2-40B4-BE49-F238E27FC236}">
                  <a16:creationId xmlns:a16="http://schemas.microsoft.com/office/drawing/2014/main" id="{DB5CDB20-A43C-2E05-C299-61A128DF8A46}"/>
                </a:ext>
              </a:extLst>
            </p:cNvPr>
            <p:cNvSpPr/>
            <p:nvPr/>
          </p:nvSpPr>
          <p:spPr>
            <a:xfrm>
              <a:off x="2972900" y="546325"/>
              <a:ext cx="277400" cy="186050"/>
            </a:xfrm>
            <a:custGeom>
              <a:avLst/>
              <a:gdLst/>
              <a:ahLst/>
              <a:cxnLst/>
              <a:rect l="l" t="t" r="r" b="b"/>
              <a:pathLst>
                <a:path w="11096" h="7442" extrusionOk="0">
                  <a:moveTo>
                    <a:pt x="9284" y="1"/>
                  </a:moveTo>
                  <a:cubicBezTo>
                    <a:pt x="9216" y="1"/>
                    <a:pt x="9147" y="6"/>
                    <a:pt x="9080" y="12"/>
                  </a:cubicBezTo>
                  <a:cubicBezTo>
                    <a:pt x="8099" y="114"/>
                    <a:pt x="7116" y="265"/>
                    <a:pt x="6145" y="447"/>
                  </a:cubicBezTo>
                  <a:cubicBezTo>
                    <a:pt x="4363" y="802"/>
                    <a:pt x="2622" y="1298"/>
                    <a:pt x="932" y="1936"/>
                  </a:cubicBezTo>
                  <a:cubicBezTo>
                    <a:pt x="0" y="2280"/>
                    <a:pt x="61" y="2472"/>
                    <a:pt x="192" y="3444"/>
                  </a:cubicBezTo>
                  <a:cubicBezTo>
                    <a:pt x="314" y="4365"/>
                    <a:pt x="435" y="5276"/>
                    <a:pt x="557" y="6197"/>
                  </a:cubicBezTo>
                  <a:cubicBezTo>
                    <a:pt x="567" y="6268"/>
                    <a:pt x="577" y="6339"/>
                    <a:pt x="628" y="6390"/>
                  </a:cubicBezTo>
                  <a:cubicBezTo>
                    <a:pt x="668" y="6430"/>
                    <a:pt x="719" y="6440"/>
                    <a:pt x="770" y="6460"/>
                  </a:cubicBezTo>
                  <a:cubicBezTo>
                    <a:pt x="1418" y="6653"/>
                    <a:pt x="2055" y="6835"/>
                    <a:pt x="2693" y="7027"/>
                  </a:cubicBezTo>
                  <a:cubicBezTo>
                    <a:pt x="3128" y="7159"/>
                    <a:pt x="3573" y="7291"/>
                    <a:pt x="4029" y="7362"/>
                  </a:cubicBezTo>
                  <a:cubicBezTo>
                    <a:pt x="4383" y="7420"/>
                    <a:pt x="4744" y="7441"/>
                    <a:pt x="5103" y="7441"/>
                  </a:cubicBezTo>
                  <a:cubicBezTo>
                    <a:pt x="5371" y="7441"/>
                    <a:pt x="5638" y="7429"/>
                    <a:pt x="5902" y="7412"/>
                  </a:cubicBezTo>
                  <a:cubicBezTo>
                    <a:pt x="7420" y="7342"/>
                    <a:pt x="8939" y="7159"/>
                    <a:pt x="10427" y="6876"/>
                  </a:cubicBezTo>
                  <a:cubicBezTo>
                    <a:pt x="10700" y="6825"/>
                    <a:pt x="11014" y="6724"/>
                    <a:pt x="11075" y="6451"/>
                  </a:cubicBezTo>
                  <a:cubicBezTo>
                    <a:pt x="11095" y="6359"/>
                    <a:pt x="11075" y="6248"/>
                    <a:pt x="11055" y="6147"/>
                  </a:cubicBezTo>
                  <a:cubicBezTo>
                    <a:pt x="10670" y="4294"/>
                    <a:pt x="10285" y="2431"/>
                    <a:pt x="9890" y="579"/>
                  </a:cubicBezTo>
                  <a:cubicBezTo>
                    <a:pt x="9860" y="407"/>
                    <a:pt x="9820" y="235"/>
                    <a:pt x="9688" y="123"/>
                  </a:cubicBezTo>
                  <a:cubicBezTo>
                    <a:pt x="9577" y="26"/>
                    <a:pt x="9433" y="1"/>
                    <a:pt x="9284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4179;p103">
              <a:extLst>
                <a:ext uri="{FF2B5EF4-FFF2-40B4-BE49-F238E27FC236}">
                  <a16:creationId xmlns:a16="http://schemas.microsoft.com/office/drawing/2014/main" id="{74966E75-D3C6-E043-C585-B48A29DC55C0}"/>
                </a:ext>
              </a:extLst>
            </p:cNvPr>
            <p:cNvSpPr/>
            <p:nvPr/>
          </p:nvSpPr>
          <p:spPr>
            <a:xfrm>
              <a:off x="3118675" y="567775"/>
              <a:ext cx="107525" cy="153750"/>
            </a:xfrm>
            <a:custGeom>
              <a:avLst/>
              <a:gdLst/>
              <a:ahLst/>
              <a:cxnLst/>
              <a:rect l="l" t="t" r="r" b="b"/>
              <a:pathLst>
                <a:path w="4301" h="6150" extrusionOk="0">
                  <a:moveTo>
                    <a:pt x="2939" y="0"/>
                  </a:moveTo>
                  <a:cubicBezTo>
                    <a:pt x="2823" y="0"/>
                    <a:pt x="2704" y="23"/>
                    <a:pt x="2592" y="45"/>
                  </a:cubicBezTo>
                  <a:cubicBezTo>
                    <a:pt x="2126" y="126"/>
                    <a:pt x="1690" y="126"/>
                    <a:pt x="1225" y="167"/>
                  </a:cubicBezTo>
                  <a:cubicBezTo>
                    <a:pt x="1002" y="176"/>
                    <a:pt x="71" y="156"/>
                    <a:pt x="0" y="298"/>
                  </a:cubicBezTo>
                  <a:cubicBezTo>
                    <a:pt x="272" y="415"/>
                    <a:pt x="577" y="450"/>
                    <a:pt x="893" y="450"/>
                  </a:cubicBezTo>
                  <a:cubicBezTo>
                    <a:pt x="1378" y="450"/>
                    <a:pt x="1889" y="367"/>
                    <a:pt x="2342" y="367"/>
                  </a:cubicBezTo>
                  <a:cubicBezTo>
                    <a:pt x="2385" y="367"/>
                    <a:pt x="2428" y="368"/>
                    <a:pt x="2470" y="369"/>
                  </a:cubicBezTo>
                  <a:cubicBezTo>
                    <a:pt x="2723" y="379"/>
                    <a:pt x="2986" y="430"/>
                    <a:pt x="3148" y="622"/>
                  </a:cubicBezTo>
                  <a:cubicBezTo>
                    <a:pt x="3280" y="774"/>
                    <a:pt x="3310" y="986"/>
                    <a:pt x="3330" y="1189"/>
                  </a:cubicBezTo>
                  <a:cubicBezTo>
                    <a:pt x="3503" y="2839"/>
                    <a:pt x="3695" y="4509"/>
                    <a:pt x="3867" y="6149"/>
                  </a:cubicBezTo>
                  <a:cubicBezTo>
                    <a:pt x="3868" y="6149"/>
                    <a:pt x="3870" y="6149"/>
                    <a:pt x="3871" y="6149"/>
                  </a:cubicBezTo>
                  <a:cubicBezTo>
                    <a:pt x="4300" y="6149"/>
                    <a:pt x="3998" y="4213"/>
                    <a:pt x="3897" y="3264"/>
                  </a:cubicBezTo>
                  <a:cubicBezTo>
                    <a:pt x="3806" y="2495"/>
                    <a:pt x="3725" y="1715"/>
                    <a:pt x="3634" y="946"/>
                  </a:cubicBezTo>
                  <a:cubicBezTo>
                    <a:pt x="3593" y="602"/>
                    <a:pt x="3523" y="197"/>
                    <a:pt x="3209" y="55"/>
                  </a:cubicBezTo>
                  <a:cubicBezTo>
                    <a:pt x="3124" y="15"/>
                    <a:pt x="3032" y="0"/>
                    <a:pt x="2939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4180;p103">
              <a:extLst>
                <a:ext uri="{FF2B5EF4-FFF2-40B4-BE49-F238E27FC236}">
                  <a16:creationId xmlns:a16="http://schemas.microsoft.com/office/drawing/2014/main" id="{784AE5EE-1D32-C39E-4DDE-D70862D61586}"/>
                </a:ext>
              </a:extLst>
            </p:cNvPr>
            <p:cNvSpPr/>
            <p:nvPr/>
          </p:nvSpPr>
          <p:spPr>
            <a:xfrm>
              <a:off x="3096650" y="570875"/>
              <a:ext cx="123275" cy="171525"/>
            </a:xfrm>
            <a:custGeom>
              <a:avLst/>
              <a:gdLst/>
              <a:ahLst/>
              <a:cxnLst/>
              <a:rect l="l" t="t" r="r" b="b"/>
              <a:pathLst>
                <a:path w="4931" h="6861" extrusionOk="0">
                  <a:moveTo>
                    <a:pt x="3871" y="1"/>
                  </a:moveTo>
                  <a:cubicBezTo>
                    <a:pt x="3832" y="1"/>
                    <a:pt x="3793" y="2"/>
                    <a:pt x="3756" y="2"/>
                  </a:cubicBezTo>
                  <a:cubicBezTo>
                    <a:pt x="2825" y="73"/>
                    <a:pt x="1843" y="52"/>
                    <a:pt x="931" y="194"/>
                  </a:cubicBezTo>
                  <a:cubicBezTo>
                    <a:pt x="213" y="316"/>
                    <a:pt x="0" y="1126"/>
                    <a:pt x="719" y="1490"/>
                  </a:cubicBezTo>
                  <a:cubicBezTo>
                    <a:pt x="952" y="1602"/>
                    <a:pt x="1215" y="1642"/>
                    <a:pt x="1458" y="1713"/>
                  </a:cubicBezTo>
                  <a:cubicBezTo>
                    <a:pt x="1883" y="1845"/>
                    <a:pt x="2288" y="2067"/>
                    <a:pt x="2541" y="2432"/>
                  </a:cubicBezTo>
                  <a:cubicBezTo>
                    <a:pt x="2774" y="2765"/>
                    <a:pt x="2845" y="3191"/>
                    <a:pt x="2886" y="3596"/>
                  </a:cubicBezTo>
                  <a:cubicBezTo>
                    <a:pt x="2987" y="4477"/>
                    <a:pt x="2976" y="5357"/>
                    <a:pt x="2865" y="6238"/>
                  </a:cubicBezTo>
                  <a:cubicBezTo>
                    <a:pt x="2835" y="6441"/>
                    <a:pt x="2825" y="6683"/>
                    <a:pt x="2987" y="6805"/>
                  </a:cubicBezTo>
                  <a:cubicBezTo>
                    <a:pt x="3052" y="6847"/>
                    <a:pt x="3129" y="6860"/>
                    <a:pt x="3207" y="6860"/>
                  </a:cubicBezTo>
                  <a:cubicBezTo>
                    <a:pt x="3262" y="6860"/>
                    <a:pt x="3318" y="6854"/>
                    <a:pt x="3371" y="6845"/>
                  </a:cubicBezTo>
                  <a:cubicBezTo>
                    <a:pt x="3878" y="6774"/>
                    <a:pt x="4454" y="6673"/>
                    <a:pt x="4728" y="6238"/>
                  </a:cubicBezTo>
                  <a:cubicBezTo>
                    <a:pt x="4930" y="5914"/>
                    <a:pt x="4900" y="5499"/>
                    <a:pt x="4859" y="5125"/>
                  </a:cubicBezTo>
                  <a:cubicBezTo>
                    <a:pt x="4717" y="3636"/>
                    <a:pt x="4555" y="2158"/>
                    <a:pt x="4384" y="670"/>
                  </a:cubicBezTo>
                  <a:cubicBezTo>
                    <a:pt x="4353" y="417"/>
                    <a:pt x="4283" y="113"/>
                    <a:pt x="4049" y="22"/>
                  </a:cubicBezTo>
                  <a:cubicBezTo>
                    <a:pt x="3989" y="4"/>
                    <a:pt x="3929" y="1"/>
                    <a:pt x="3871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4181;p103">
              <a:extLst>
                <a:ext uri="{FF2B5EF4-FFF2-40B4-BE49-F238E27FC236}">
                  <a16:creationId xmlns:a16="http://schemas.microsoft.com/office/drawing/2014/main" id="{B0A73CF2-FED2-E17B-C749-44874C096FD0}"/>
                </a:ext>
              </a:extLst>
            </p:cNvPr>
            <p:cNvSpPr/>
            <p:nvPr/>
          </p:nvSpPr>
          <p:spPr>
            <a:xfrm>
              <a:off x="3104225" y="596350"/>
              <a:ext cx="95700" cy="137575"/>
            </a:xfrm>
            <a:custGeom>
              <a:avLst/>
              <a:gdLst/>
              <a:ahLst/>
              <a:cxnLst/>
              <a:rect l="l" t="t" r="r" b="b"/>
              <a:pathLst>
                <a:path w="3828" h="5503" extrusionOk="0">
                  <a:moveTo>
                    <a:pt x="2929" y="1"/>
                  </a:moveTo>
                  <a:cubicBezTo>
                    <a:pt x="2813" y="1"/>
                    <a:pt x="2695" y="23"/>
                    <a:pt x="2583" y="46"/>
                  </a:cubicBezTo>
                  <a:cubicBezTo>
                    <a:pt x="2127" y="127"/>
                    <a:pt x="1661" y="218"/>
                    <a:pt x="1195" y="248"/>
                  </a:cubicBezTo>
                  <a:cubicBezTo>
                    <a:pt x="1177" y="250"/>
                    <a:pt x="1155" y="251"/>
                    <a:pt x="1128" y="251"/>
                  </a:cubicBezTo>
                  <a:cubicBezTo>
                    <a:pt x="960" y="251"/>
                    <a:pt x="639" y="221"/>
                    <a:pt x="382" y="221"/>
                  </a:cubicBezTo>
                  <a:cubicBezTo>
                    <a:pt x="184" y="221"/>
                    <a:pt x="25" y="239"/>
                    <a:pt x="1" y="299"/>
                  </a:cubicBezTo>
                  <a:cubicBezTo>
                    <a:pt x="272" y="416"/>
                    <a:pt x="576" y="451"/>
                    <a:pt x="890" y="451"/>
                  </a:cubicBezTo>
                  <a:cubicBezTo>
                    <a:pt x="1374" y="451"/>
                    <a:pt x="1883" y="367"/>
                    <a:pt x="2336" y="367"/>
                  </a:cubicBezTo>
                  <a:cubicBezTo>
                    <a:pt x="2378" y="367"/>
                    <a:pt x="2420" y="368"/>
                    <a:pt x="2461" y="370"/>
                  </a:cubicBezTo>
                  <a:cubicBezTo>
                    <a:pt x="2714" y="380"/>
                    <a:pt x="2987" y="430"/>
                    <a:pt x="3139" y="613"/>
                  </a:cubicBezTo>
                  <a:cubicBezTo>
                    <a:pt x="3271" y="775"/>
                    <a:pt x="3301" y="988"/>
                    <a:pt x="3321" y="1190"/>
                  </a:cubicBezTo>
                  <a:cubicBezTo>
                    <a:pt x="3503" y="2830"/>
                    <a:pt x="2380" y="3852"/>
                    <a:pt x="2552" y="5503"/>
                  </a:cubicBezTo>
                  <a:cubicBezTo>
                    <a:pt x="3260" y="5482"/>
                    <a:pt x="3787" y="4774"/>
                    <a:pt x="3818" y="3143"/>
                  </a:cubicBezTo>
                  <a:cubicBezTo>
                    <a:pt x="3827" y="2364"/>
                    <a:pt x="3716" y="1716"/>
                    <a:pt x="3625" y="937"/>
                  </a:cubicBezTo>
                  <a:cubicBezTo>
                    <a:pt x="3595" y="592"/>
                    <a:pt x="3514" y="198"/>
                    <a:pt x="3200" y="56"/>
                  </a:cubicBezTo>
                  <a:cubicBezTo>
                    <a:pt x="3114" y="15"/>
                    <a:pt x="3022" y="1"/>
                    <a:pt x="2929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4182;p103">
              <a:extLst>
                <a:ext uri="{FF2B5EF4-FFF2-40B4-BE49-F238E27FC236}">
                  <a16:creationId xmlns:a16="http://schemas.microsoft.com/office/drawing/2014/main" id="{7D466BBC-A86C-5032-4DA4-1E89FC088C76}"/>
                </a:ext>
              </a:extLst>
            </p:cNvPr>
            <p:cNvSpPr/>
            <p:nvPr/>
          </p:nvSpPr>
          <p:spPr>
            <a:xfrm>
              <a:off x="3103475" y="696700"/>
              <a:ext cx="69375" cy="41000"/>
            </a:xfrm>
            <a:custGeom>
              <a:avLst/>
              <a:gdLst/>
              <a:ahLst/>
              <a:cxnLst/>
              <a:rect l="l" t="t" r="r" b="b"/>
              <a:pathLst>
                <a:path w="2775" h="1640" extrusionOk="0">
                  <a:moveTo>
                    <a:pt x="173" y="0"/>
                  </a:moveTo>
                  <a:lnTo>
                    <a:pt x="173" y="0"/>
                  </a:lnTo>
                  <a:cubicBezTo>
                    <a:pt x="1" y="445"/>
                    <a:pt x="233" y="982"/>
                    <a:pt x="618" y="1266"/>
                  </a:cubicBezTo>
                  <a:cubicBezTo>
                    <a:pt x="1003" y="1559"/>
                    <a:pt x="1509" y="1640"/>
                    <a:pt x="1985" y="1640"/>
                  </a:cubicBezTo>
                  <a:cubicBezTo>
                    <a:pt x="2187" y="1640"/>
                    <a:pt x="2683" y="1640"/>
                    <a:pt x="2775" y="1417"/>
                  </a:cubicBezTo>
                  <a:cubicBezTo>
                    <a:pt x="2755" y="1408"/>
                    <a:pt x="2732" y="1405"/>
                    <a:pt x="2707" y="1405"/>
                  </a:cubicBezTo>
                  <a:cubicBezTo>
                    <a:pt x="2619" y="1405"/>
                    <a:pt x="2510" y="1450"/>
                    <a:pt x="2430" y="1458"/>
                  </a:cubicBezTo>
                  <a:cubicBezTo>
                    <a:pt x="2258" y="1489"/>
                    <a:pt x="2086" y="1498"/>
                    <a:pt x="1914" y="1498"/>
                  </a:cubicBezTo>
                  <a:cubicBezTo>
                    <a:pt x="1580" y="1498"/>
                    <a:pt x="1236" y="1428"/>
                    <a:pt x="922" y="1316"/>
                  </a:cubicBezTo>
                  <a:cubicBezTo>
                    <a:pt x="820" y="1276"/>
                    <a:pt x="719" y="1225"/>
                    <a:pt x="628" y="1154"/>
                  </a:cubicBezTo>
                  <a:cubicBezTo>
                    <a:pt x="314" y="881"/>
                    <a:pt x="375" y="364"/>
                    <a:pt x="173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4183;p103">
              <a:extLst>
                <a:ext uri="{FF2B5EF4-FFF2-40B4-BE49-F238E27FC236}">
                  <a16:creationId xmlns:a16="http://schemas.microsoft.com/office/drawing/2014/main" id="{38BDC37C-7C9F-5362-E9BB-EA1A5469C5CB}"/>
                </a:ext>
              </a:extLst>
            </p:cNvPr>
            <p:cNvSpPr/>
            <p:nvPr/>
          </p:nvSpPr>
          <p:spPr>
            <a:xfrm>
              <a:off x="3059700" y="602125"/>
              <a:ext cx="138200" cy="132175"/>
            </a:xfrm>
            <a:custGeom>
              <a:avLst/>
              <a:gdLst/>
              <a:ahLst/>
              <a:cxnLst/>
              <a:rect l="l" t="t" r="r" b="b"/>
              <a:pathLst>
                <a:path w="5528" h="5287" extrusionOk="0">
                  <a:moveTo>
                    <a:pt x="4402" y="0"/>
                  </a:moveTo>
                  <a:cubicBezTo>
                    <a:pt x="3907" y="0"/>
                    <a:pt x="3306" y="110"/>
                    <a:pt x="2845" y="118"/>
                  </a:cubicBezTo>
                  <a:cubicBezTo>
                    <a:pt x="0" y="169"/>
                    <a:pt x="2612" y="777"/>
                    <a:pt x="2855" y="1191"/>
                  </a:cubicBezTo>
                  <a:cubicBezTo>
                    <a:pt x="3098" y="1607"/>
                    <a:pt x="3230" y="2103"/>
                    <a:pt x="3219" y="2588"/>
                  </a:cubicBezTo>
                  <a:cubicBezTo>
                    <a:pt x="3210" y="2953"/>
                    <a:pt x="3098" y="3358"/>
                    <a:pt x="2784" y="3560"/>
                  </a:cubicBezTo>
                  <a:cubicBezTo>
                    <a:pt x="2622" y="3662"/>
                    <a:pt x="2440" y="3702"/>
                    <a:pt x="2288" y="3814"/>
                  </a:cubicBezTo>
                  <a:cubicBezTo>
                    <a:pt x="2177" y="3895"/>
                    <a:pt x="2085" y="4026"/>
                    <a:pt x="2056" y="4158"/>
                  </a:cubicBezTo>
                  <a:cubicBezTo>
                    <a:pt x="1975" y="4492"/>
                    <a:pt x="2197" y="4846"/>
                    <a:pt x="2490" y="5018"/>
                  </a:cubicBezTo>
                  <a:cubicBezTo>
                    <a:pt x="2784" y="5191"/>
                    <a:pt x="3138" y="5241"/>
                    <a:pt x="3482" y="5272"/>
                  </a:cubicBezTo>
                  <a:cubicBezTo>
                    <a:pt x="3603" y="5280"/>
                    <a:pt x="3728" y="5287"/>
                    <a:pt x="3854" y="5287"/>
                  </a:cubicBezTo>
                  <a:cubicBezTo>
                    <a:pt x="4308" y="5287"/>
                    <a:pt x="4763" y="5203"/>
                    <a:pt x="5001" y="4846"/>
                  </a:cubicBezTo>
                  <a:cubicBezTo>
                    <a:pt x="5102" y="4694"/>
                    <a:pt x="5153" y="4532"/>
                    <a:pt x="5194" y="4360"/>
                  </a:cubicBezTo>
                  <a:cubicBezTo>
                    <a:pt x="5487" y="3176"/>
                    <a:pt x="5527" y="1931"/>
                    <a:pt x="5305" y="726"/>
                  </a:cubicBezTo>
                  <a:cubicBezTo>
                    <a:pt x="5275" y="514"/>
                    <a:pt x="5214" y="280"/>
                    <a:pt x="5041" y="149"/>
                  </a:cubicBezTo>
                  <a:cubicBezTo>
                    <a:pt x="4920" y="48"/>
                    <a:pt x="4758" y="17"/>
                    <a:pt x="4607" y="8"/>
                  </a:cubicBezTo>
                  <a:cubicBezTo>
                    <a:pt x="4541" y="2"/>
                    <a:pt x="4473" y="0"/>
                    <a:pt x="440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4184;p103">
              <a:extLst>
                <a:ext uri="{FF2B5EF4-FFF2-40B4-BE49-F238E27FC236}">
                  <a16:creationId xmlns:a16="http://schemas.microsoft.com/office/drawing/2014/main" id="{B9287F85-D7E4-C533-3E27-7512AE8F350F}"/>
                </a:ext>
              </a:extLst>
            </p:cNvPr>
            <p:cNvSpPr/>
            <p:nvPr/>
          </p:nvSpPr>
          <p:spPr>
            <a:xfrm>
              <a:off x="2996425" y="677200"/>
              <a:ext cx="168575" cy="43575"/>
            </a:xfrm>
            <a:custGeom>
              <a:avLst/>
              <a:gdLst/>
              <a:ahLst/>
              <a:cxnLst/>
              <a:rect l="l" t="t" r="r" b="b"/>
              <a:pathLst>
                <a:path w="6743" h="1743" extrusionOk="0">
                  <a:moveTo>
                    <a:pt x="6742" y="1"/>
                  </a:moveTo>
                  <a:lnTo>
                    <a:pt x="6742" y="1"/>
                  </a:lnTo>
                  <a:cubicBezTo>
                    <a:pt x="5761" y="527"/>
                    <a:pt x="4657" y="820"/>
                    <a:pt x="3543" y="851"/>
                  </a:cubicBezTo>
                  <a:cubicBezTo>
                    <a:pt x="3331" y="851"/>
                    <a:pt x="3129" y="851"/>
                    <a:pt x="2926" y="912"/>
                  </a:cubicBezTo>
                  <a:cubicBezTo>
                    <a:pt x="2410" y="1063"/>
                    <a:pt x="2036" y="1610"/>
                    <a:pt x="1499" y="1661"/>
                  </a:cubicBezTo>
                  <a:cubicBezTo>
                    <a:pt x="1479" y="1662"/>
                    <a:pt x="1459" y="1663"/>
                    <a:pt x="1439" y="1663"/>
                  </a:cubicBezTo>
                  <a:cubicBezTo>
                    <a:pt x="1029" y="1663"/>
                    <a:pt x="665" y="1373"/>
                    <a:pt x="365" y="1084"/>
                  </a:cubicBezTo>
                  <a:cubicBezTo>
                    <a:pt x="292" y="1021"/>
                    <a:pt x="220" y="949"/>
                    <a:pt x="133" y="949"/>
                  </a:cubicBezTo>
                  <a:cubicBezTo>
                    <a:pt x="123" y="949"/>
                    <a:pt x="112" y="950"/>
                    <a:pt x="102" y="953"/>
                  </a:cubicBezTo>
                  <a:cubicBezTo>
                    <a:pt x="0" y="1104"/>
                    <a:pt x="355" y="1408"/>
                    <a:pt x="456" y="1479"/>
                  </a:cubicBezTo>
                  <a:cubicBezTo>
                    <a:pt x="648" y="1610"/>
                    <a:pt x="871" y="1702"/>
                    <a:pt x="1104" y="1732"/>
                  </a:cubicBezTo>
                  <a:cubicBezTo>
                    <a:pt x="1166" y="1739"/>
                    <a:pt x="1228" y="1743"/>
                    <a:pt x="1289" y="1743"/>
                  </a:cubicBezTo>
                  <a:cubicBezTo>
                    <a:pt x="1652" y="1743"/>
                    <a:pt x="2009" y="1620"/>
                    <a:pt x="2329" y="1438"/>
                  </a:cubicBezTo>
                  <a:cubicBezTo>
                    <a:pt x="2501" y="1337"/>
                    <a:pt x="2673" y="1205"/>
                    <a:pt x="2866" y="1135"/>
                  </a:cubicBezTo>
                  <a:cubicBezTo>
                    <a:pt x="3028" y="1074"/>
                    <a:pt x="3199" y="1054"/>
                    <a:pt x="3361" y="1033"/>
                  </a:cubicBezTo>
                  <a:cubicBezTo>
                    <a:pt x="3756" y="982"/>
                    <a:pt x="4151" y="932"/>
                    <a:pt x="4546" y="901"/>
                  </a:cubicBezTo>
                  <a:cubicBezTo>
                    <a:pt x="5113" y="851"/>
                    <a:pt x="5710" y="811"/>
                    <a:pt x="6226" y="557"/>
                  </a:cubicBezTo>
                  <a:cubicBezTo>
                    <a:pt x="6459" y="436"/>
                    <a:pt x="6692" y="254"/>
                    <a:pt x="6742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4185;p103">
              <a:extLst>
                <a:ext uri="{FF2B5EF4-FFF2-40B4-BE49-F238E27FC236}">
                  <a16:creationId xmlns:a16="http://schemas.microsoft.com/office/drawing/2014/main" id="{6EF8A218-AAE2-B5A7-C275-F9EA54F793E9}"/>
                </a:ext>
              </a:extLst>
            </p:cNvPr>
            <p:cNvSpPr/>
            <p:nvPr/>
          </p:nvSpPr>
          <p:spPr>
            <a:xfrm>
              <a:off x="2543925" y="600275"/>
              <a:ext cx="474550" cy="754725"/>
            </a:xfrm>
            <a:custGeom>
              <a:avLst/>
              <a:gdLst/>
              <a:ahLst/>
              <a:cxnLst/>
              <a:rect l="l" t="t" r="r" b="b"/>
              <a:pathLst>
                <a:path w="18982" h="30189" extrusionOk="0">
                  <a:moveTo>
                    <a:pt x="17544" y="1"/>
                  </a:moveTo>
                  <a:cubicBezTo>
                    <a:pt x="17544" y="1"/>
                    <a:pt x="16329" y="365"/>
                    <a:pt x="15803" y="1053"/>
                  </a:cubicBezTo>
                  <a:cubicBezTo>
                    <a:pt x="13414" y="4131"/>
                    <a:pt x="7421" y="12999"/>
                    <a:pt x="5376" y="17655"/>
                  </a:cubicBezTo>
                  <a:cubicBezTo>
                    <a:pt x="3372" y="22231"/>
                    <a:pt x="1" y="28031"/>
                    <a:pt x="5923" y="30026"/>
                  </a:cubicBezTo>
                  <a:cubicBezTo>
                    <a:pt x="5923" y="30026"/>
                    <a:pt x="6364" y="30189"/>
                    <a:pt x="7039" y="30189"/>
                  </a:cubicBezTo>
                  <a:cubicBezTo>
                    <a:pt x="8504" y="30189"/>
                    <a:pt x="11069" y="29420"/>
                    <a:pt x="12614" y="24549"/>
                  </a:cubicBezTo>
                  <a:cubicBezTo>
                    <a:pt x="15175" y="16501"/>
                    <a:pt x="13009" y="15084"/>
                    <a:pt x="18445" y="4444"/>
                  </a:cubicBezTo>
                  <a:cubicBezTo>
                    <a:pt x="18982" y="3402"/>
                    <a:pt x="17544" y="1"/>
                    <a:pt x="17544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4186;p103">
              <a:extLst>
                <a:ext uri="{FF2B5EF4-FFF2-40B4-BE49-F238E27FC236}">
                  <a16:creationId xmlns:a16="http://schemas.microsoft.com/office/drawing/2014/main" id="{1028EA97-658E-1822-EFC6-E65647B6DF6A}"/>
                </a:ext>
              </a:extLst>
            </p:cNvPr>
            <p:cNvSpPr/>
            <p:nvPr/>
          </p:nvSpPr>
          <p:spPr>
            <a:xfrm>
              <a:off x="2606700" y="791100"/>
              <a:ext cx="219450" cy="549950"/>
            </a:xfrm>
            <a:custGeom>
              <a:avLst/>
              <a:gdLst/>
              <a:ahLst/>
              <a:cxnLst/>
              <a:rect l="l" t="t" r="r" b="b"/>
              <a:pathLst>
                <a:path w="8778" h="21998" extrusionOk="0">
                  <a:moveTo>
                    <a:pt x="8645" y="0"/>
                  </a:moveTo>
                  <a:cubicBezTo>
                    <a:pt x="6681" y="2966"/>
                    <a:pt x="4525" y="6499"/>
                    <a:pt x="2855" y="9880"/>
                  </a:cubicBezTo>
                  <a:cubicBezTo>
                    <a:pt x="2025" y="11571"/>
                    <a:pt x="1306" y="13231"/>
                    <a:pt x="800" y="14749"/>
                  </a:cubicBezTo>
                  <a:cubicBezTo>
                    <a:pt x="294" y="16278"/>
                    <a:pt x="0" y="17665"/>
                    <a:pt x="0" y="18849"/>
                  </a:cubicBezTo>
                  <a:cubicBezTo>
                    <a:pt x="0" y="19558"/>
                    <a:pt x="112" y="20195"/>
                    <a:pt x="355" y="20732"/>
                  </a:cubicBezTo>
                  <a:cubicBezTo>
                    <a:pt x="466" y="20996"/>
                    <a:pt x="628" y="21239"/>
                    <a:pt x="810" y="21451"/>
                  </a:cubicBezTo>
                  <a:cubicBezTo>
                    <a:pt x="1003" y="21664"/>
                    <a:pt x="1225" y="21846"/>
                    <a:pt x="1488" y="21997"/>
                  </a:cubicBezTo>
                  <a:lnTo>
                    <a:pt x="1569" y="21856"/>
                  </a:lnTo>
                  <a:cubicBezTo>
                    <a:pt x="1327" y="21714"/>
                    <a:pt x="1114" y="21542"/>
                    <a:pt x="931" y="21340"/>
                  </a:cubicBezTo>
                  <a:cubicBezTo>
                    <a:pt x="668" y="21046"/>
                    <a:pt x="476" y="20681"/>
                    <a:pt x="344" y="20256"/>
                  </a:cubicBezTo>
                  <a:cubicBezTo>
                    <a:pt x="223" y="19842"/>
                    <a:pt x="162" y="19365"/>
                    <a:pt x="162" y="18849"/>
                  </a:cubicBezTo>
                  <a:cubicBezTo>
                    <a:pt x="162" y="17695"/>
                    <a:pt x="456" y="16319"/>
                    <a:pt x="952" y="14800"/>
                  </a:cubicBezTo>
                  <a:cubicBezTo>
                    <a:pt x="1711" y="12533"/>
                    <a:pt x="2926" y="9961"/>
                    <a:pt x="4333" y="7410"/>
                  </a:cubicBezTo>
                  <a:cubicBezTo>
                    <a:pt x="5730" y="4849"/>
                    <a:pt x="7309" y="2308"/>
                    <a:pt x="8777" y="91"/>
                  </a:cubicBezTo>
                  <a:lnTo>
                    <a:pt x="8645" y="0"/>
                  </a:lnTo>
                  <a:close/>
                </a:path>
              </a:pathLst>
            </a:custGeom>
            <a:solidFill>
              <a:srgbClr val="D18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4187;p103">
              <a:extLst>
                <a:ext uri="{FF2B5EF4-FFF2-40B4-BE49-F238E27FC236}">
                  <a16:creationId xmlns:a16="http://schemas.microsoft.com/office/drawing/2014/main" id="{D1BE60C9-674D-089F-8983-C5733915CE8E}"/>
                </a:ext>
              </a:extLst>
            </p:cNvPr>
            <p:cNvSpPr/>
            <p:nvPr/>
          </p:nvSpPr>
          <p:spPr>
            <a:xfrm>
              <a:off x="4113750" y="1126925"/>
              <a:ext cx="369025" cy="951575"/>
            </a:xfrm>
            <a:custGeom>
              <a:avLst/>
              <a:gdLst/>
              <a:ahLst/>
              <a:cxnLst/>
              <a:rect l="l" t="t" r="r" b="b"/>
              <a:pathLst>
                <a:path w="14761" h="38063" extrusionOk="0">
                  <a:moveTo>
                    <a:pt x="3452" y="0"/>
                  </a:moveTo>
                  <a:cubicBezTo>
                    <a:pt x="2106" y="2805"/>
                    <a:pt x="1" y="4151"/>
                    <a:pt x="132" y="5983"/>
                  </a:cubicBezTo>
                  <a:cubicBezTo>
                    <a:pt x="163" y="6439"/>
                    <a:pt x="274" y="8777"/>
                    <a:pt x="547" y="11996"/>
                  </a:cubicBezTo>
                  <a:cubicBezTo>
                    <a:pt x="628" y="12887"/>
                    <a:pt x="719" y="13849"/>
                    <a:pt x="831" y="14861"/>
                  </a:cubicBezTo>
                  <a:cubicBezTo>
                    <a:pt x="881" y="15327"/>
                    <a:pt x="932" y="15803"/>
                    <a:pt x="982" y="16289"/>
                  </a:cubicBezTo>
                  <a:cubicBezTo>
                    <a:pt x="1023" y="16541"/>
                    <a:pt x="1054" y="16815"/>
                    <a:pt x="1084" y="17078"/>
                  </a:cubicBezTo>
                  <a:cubicBezTo>
                    <a:pt x="1276" y="18606"/>
                    <a:pt x="1499" y="20176"/>
                    <a:pt x="1762" y="21765"/>
                  </a:cubicBezTo>
                  <a:cubicBezTo>
                    <a:pt x="3118" y="29883"/>
                    <a:pt x="5578" y="38062"/>
                    <a:pt x="10030" y="38062"/>
                  </a:cubicBezTo>
                  <a:cubicBezTo>
                    <a:pt x="10364" y="38062"/>
                    <a:pt x="10709" y="38017"/>
                    <a:pt x="11065" y="37921"/>
                  </a:cubicBezTo>
                  <a:cubicBezTo>
                    <a:pt x="12604" y="37507"/>
                    <a:pt x="14760" y="33923"/>
                    <a:pt x="14709" y="31048"/>
                  </a:cubicBezTo>
                  <a:cubicBezTo>
                    <a:pt x="14659" y="28517"/>
                    <a:pt x="13161" y="22190"/>
                    <a:pt x="11035" y="15823"/>
                  </a:cubicBezTo>
                  <a:cubicBezTo>
                    <a:pt x="8838" y="9223"/>
                    <a:pt x="6003" y="2571"/>
                    <a:pt x="345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4188;p103">
              <a:extLst>
                <a:ext uri="{FF2B5EF4-FFF2-40B4-BE49-F238E27FC236}">
                  <a16:creationId xmlns:a16="http://schemas.microsoft.com/office/drawing/2014/main" id="{0505E622-55E8-AA50-49A8-CE661A8E6EC5}"/>
                </a:ext>
              </a:extLst>
            </p:cNvPr>
            <p:cNvSpPr/>
            <p:nvPr/>
          </p:nvSpPr>
          <p:spPr>
            <a:xfrm>
              <a:off x="3071600" y="1049650"/>
              <a:ext cx="1356250" cy="1308525"/>
            </a:xfrm>
            <a:custGeom>
              <a:avLst/>
              <a:gdLst/>
              <a:ahLst/>
              <a:cxnLst/>
              <a:rect l="l" t="t" r="r" b="b"/>
              <a:pathLst>
                <a:path w="54250" h="52341" extrusionOk="0">
                  <a:moveTo>
                    <a:pt x="34339" y="0"/>
                  </a:moveTo>
                  <a:cubicBezTo>
                    <a:pt x="33680" y="0"/>
                    <a:pt x="33075" y="21"/>
                    <a:pt x="32545" y="54"/>
                  </a:cubicBezTo>
                  <a:cubicBezTo>
                    <a:pt x="32404" y="54"/>
                    <a:pt x="32282" y="65"/>
                    <a:pt x="32161" y="75"/>
                  </a:cubicBezTo>
                  <a:cubicBezTo>
                    <a:pt x="32181" y="216"/>
                    <a:pt x="32191" y="297"/>
                    <a:pt x="32191" y="297"/>
                  </a:cubicBezTo>
                  <a:lnTo>
                    <a:pt x="32171" y="318"/>
                  </a:lnTo>
                  <a:cubicBezTo>
                    <a:pt x="30549" y="2145"/>
                    <a:pt x="28214" y="3123"/>
                    <a:pt x="25943" y="3123"/>
                  </a:cubicBezTo>
                  <a:cubicBezTo>
                    <a:pt x="23961" y="3123"/>
                    <a:pt x="22029" y="2379"/>
                    <a:pt x="20661" y="803"/>
                  </a:cubicBezTo>
                  <a:cubicBezTo>
                    <a:pt x="20469" y="581"/>
                    <a:pt x="20378" y="45"/>
                    <a:pt x="20378" y="45"/>
                  </a:cubicBezTo>
                  <a:cubicBezTo>
                    <a:pt x="20094" y="65"/>
                    <a:pt x="11763" y="500"/>
                    <a:pt x="9060" y="662"/>
                  </a:cubicBezTo>
                  <a:cubicBezTo>
                    <a:pt x="6722" y="803"/>
                    <a:pt x="0" y="1492"/>
                    <a:pt x="0" y="1492"/>
                  </a:cubicBezTo>
                  <a:lnTo>
                    <a:pt x="1063" y="14591"/>
                  </a:lnTo>
                  <a:cubicBezTo>
                    <a:pt x="698" y="14622"/>
                    <a:pt x="3361" y="14865"/>
                    <a:pt x="8139" y="14966"/>
                  </a:cubicBezTo>
                  <a:lnTo>
                    <a:pt x="8189" y="14966"/>
                  </a:lnTo>
                  <a:cubicBezTo>
                    <a:pt x="8473" y="14966"/>
                    <a:pt x="8756" y="14976"/>
                    <a:pt x="9060" y="14976"/>
                  </a:cubicBezTo>
                  <a:cubicBezTo>
                    <a:pt x="9071" y="15027"/>
                    <a:pt x="9080" y="15087"/>
                    <a:pt x="9091" y="15148"/>
                  </a:cubicBezTo>
                  <a:lnTo>
                    <a:pt x="9091" y="15158"/>
                  </a:lnTo>
                  <a:cubicBezTo>
                    <a:pt x="9354" y="16606"/>
                    <a:pt x="9890" y="19825"/>
                    <a:pt x="10468" y="23398"/>
                  </a:cubicBezTo>
                  <a:cubicBezTo>
                    <a:pt x="11550" y="30130"/>
                    <a:pt x="12806" y="38148"/>
                    <a:pt x="12806" y="38148"/>
                  </a:cubicBezTo>
                  <a:cubicBezTo>
                    <a:pt x="12806" y="38148"/>
                    <a:pt x="12522" y="39788"/>
                    <a:pt x="12137" y="41964"/>
                  </a:cubicBezTo>
                  <a:cubicBezTo>
                    <a:pt x="11996" y="42753"/>
                    <a:pt x="11844" y="43624"/>
                    <a:pt x="11692" y="44495"/>
                  </a:cubicBezTo>
                  <a:cubicBezTo>
                    <a:pt x="11044" y="48149"/>
                    <a:pt x="10356" y="52067"/>
                    <a:pt x="10336" y="52340"/>
                  </a:cubicBezTo>
                  <a:lnTo>
                    <a:pt x="42304" y="52340"/>
                  </a:lnTo>
                  <a:cubicBezTo>
                    <a:pt x="42294" y="52097"/>
                    <a:pt x="41575" y="48139"/>
                    <a:pt x="40897" y="44424"/>
                  </a:cubicBezTo>
                  <a:cubicBezTo>
                    <a:pt x="40745" y="43554"/>
                    <a:pt x="40583" y="42703"/>
                    <a:pt x="40441" y="41923"/>
                  </a:cubicBezTo>
                  <a:cubicBezTo>
                    <a:pt x="40016" y="39595"/>
                    <a:pt x="39682" y="37804"/>
                    <a:pt x="39682" y="37804"/>
                  </a:cubicBezTo>
                  <a:cubicBezTo>
                    <a:pt x="39682" y="37804"/>
                    <a:pt x="41150" y="27397"/>
                    <a:pt x="41950" y="22052"/>
                  </a:cubicBezTo>
                  <a:cubicBezTo>
                    <a:pt x="42051" y="21404"/>
                    <a:pt x="42142" y="20837"/>
                    <a:pt x="42213" y="20372"/>
                  </a:cubicBezTo>
                  <a:cubicBezTo>
                    <a:pt x="42243" y="20615"/>
                    <a:pt x="42274" y="20948"/>
                    <a:pt x="42335" y="21313"/>
                  </a:cubicBezTo>
                  <a:cubicBezTo>
                    <a:pt x="42355" y="21465"/>
                    <a:pt x="42375" y="21637"/>
                    <a:pt x="42395" y="21819"/>
                  </a:cubicBezTo>
                  <a:cubicBezTo>
                    <a:pt x="42608" y="23337"/>
                    <a:pt x="42891" y="25211"/>
                    <a:pt x="42891" y="25211"/>
                  </a:cubicBezTo>
                  <a:lnTo>
                    <a:pt x="43448" y="24856"/>
                  </a:lnTo>
                  <a:lnTo>
                    <a:pt x="52721" y="18914"/>
                  </a:lnTo>
                  <a:lnTo>
                    <a:pt x="54249" y="17932"/>
                  </a:lnTo>
                  <a:cubicBezTo>
                    <a:pt x="54249" y="17932"/>
                    <a:pt x="52447" y="12354"/>
                    <a:pt x="49137" y="6493"/>
                  </a:cubicBezTo>
                  <a:cubicBezTo>
                    <a:pt x="47365" y="3334"/>
                    <a:pt x="44764" y="1937"/>
                    <a:pt x="42740" y="1310"/>
                  </a:cubicBezTo>
                  <a:cubicBezTo>
                    <a:pt x="41028" y="692"/>
                    <a:pt x="39217" y="338"/>
                    <a:pt x="37526" y="166"/>
                  </a:cubicBezTo>
                  <a:cubicBezTo>
                    <a:pt x="36389" y="46"/>
                    <a:pt x="35305" y="0"/>
                    <a:pt x="34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4189;p103">
              <a:extLst>
                <a:ext uri="{FF2B5EF4-FFF2-40B4-BE49-F238E27FC236}">
                  <a16:creationId xmlns:a16="http://schemas.microsoft.com/office/drawing/2014/main" id="{C6A9D3A7-EB13-BAD9-8993-5D845A367059}"/>
                </a:ext>
              </a:extLst>
            </p:cNvPr>
            <p:cNvSpPr/>
            <p:nvPr/>
          </p:nvSpPr>
          <p:spPr>
            <a:xfrm>
              <a:off x="3573700" y="786275"/>
              <a:ext cx="313075" cy="401325"/>
            </a:xfrm>
            <a:custGeom>
              <a:avLst/>
              <a:gdLst/>
              <a:ahLst/>
              <a:cxnLst/>
              <a:rect l="l" t="t" r="r" b="b"/>
              <a:pathLst>
                <a:path w="12523" h="16053" extrusionOk="0">
                  <a:moveTo>
                    <a:pt x="11217" y="1"/>
                  </a:moveTo>
                  <a:cubicBezTo>
                    <a:pt x="8513" y="517"/>
                    <a:pt x="1580" y="2005"/>
                    <a:pt x="1580" y="2005"/>
                  </a:cubicBezTo>
                  <a:lnTo>
                    <a:pt x="840" y="7431"/>
                  </a:lnTo>
                  <a:lnTo>
                    <a:pt x="273" y="10701"/>
                  </a:lnTo>
                  <a:cubicBezTo>
                    <a:pt x="273" y="10701"/>
                    <a:pt x="0" y="15823"/>
                    <a:pt x="6196" y="16046"/>
                  </a:cubicBezTo>
                  <a:cubicBezTo>
                    <a:pt x="6318" y="16050"/>
                    <a:pt x="6438" y="16052"/>
                    <a:pt x="6555" y="16052"/>
                  </a:cubicBezTo>
                  <a:cubicBezTo>
                    <a:pt x="12241" y="16052"/>
                    <a:pt x="12522" y="11126"/>
                    <a:pt x="12522" y="11126"/>
                  </a:cubicBezTo>
                  <a:cubicBezTo>
                    <a:pt x="12522" y="11126"/>
                    <a:pt x="12482" y="10802"/>
                    <a:pt x="12421" y="10256"/>
                  </a:cubicBezTo>
                  <a:cubicBezTo>
                    <a:pt x="12380" y="9891"/>
                    <a:pt x="12340" y="9527"/>
                    <a:pt x="12299" y="9172"/>
                  </a:cubicBezTo>
                  <a:cubicBezTo>
                    <a:pt x="12279" y="9071"/>
                    <a:pt x="12269" y="8960"/>
                    <a:pt x="12259" y="8848"/>
                  </a:cubicBezTo>
                  <a:cubicBezTo>
                    <a:pt x="12198" y="8332"/>
                    <a:pt x="12148" y="7816"/>
                    <a:pt x="12087" y="7300"/>
                  </a:cubicBezTo>
                  <a:cubicBezTo>
                    <a:pt x="12056" y="7107"/>
                    <a:pt x="12036" y="6915"/>
                    <a:pt x="12016" y="6713"/>
                  </a:cubicBezTo>
                  <a:cubicBezTo>
                    <a:pt x="11996" y="6551"/>
                    <a:pt x="11975" y="6389"/>
                    <a:pt x="11966" y="6216"/>
                  </a:cubicBezTo>
                  <a:cubicBezTo>
                    <a:pt x="11935" y="5973"/>
                    <a:pt x="11905" y="5730"/>
                    <a:pt x="11874" y="5478"/>
                  </a:cubicBezTo>
                  <a:cubicBezTo>
                    <a:pt x="11874" y="5437"/>
                    <a:pt x="11865" y="5386"/>
                    <a:pt x="11865" y="5346"/>
                  </a:cubicBezTo>
                  <a:cubicBezTo>
                    <a:pt x="11712" y="4060"/>
                    <a:pt x="11561" y="2795"/>
                    <a:pt x="11449" y="1802"/>
                  </a:cubicBezTo>
                  <a:cubicBezTo>
                    <a:pt x="11449" y="1762"/>
                    <a:pt x="11439" y="1732"/>
                    <a:pt x="11439" y="1692"/>
                  </a:cubicBezTo>
                  <a:cubicBezTo>
                    <a:pt x="11388" y="1287"/>
                    <a:pt x="11348" y="932"/>
                    <a:pt x="11307" y="659"/>
                  </a:cubicBezTo>
                  <a:cubicBezTo>
                    <a:pt x="11298" y="567"/>
                    <a:pt x="11287" y="486"/>
                    <a:pt x="11277" y="405"/>
                  </a:cubicBezTo>
                  <a:cubicBezTo>
                    <a:pt x="11257" y="244"/>
                    <a:pt x="11237" y="102"/>
                    <a:pt x="11217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4190;p103">
              <a:extLst>
                <a:ext uri="{FF2B5EF4-FFF2-40B4-BE49-F238E27FC236}">
                  <a16:creationId xmlns:a16="http://schemas.microsoft.com/office/drawing/2014/main" id="{94F2261A-262F-0C13-C7E9-A9170D73E9F0}"/>
                </a:ext>
              </a:extLst>
            </p:cNvPr>
            <p:cNvSpPr/>
            <p:nvPr/>
          </p:nvSpPr>
          <p:spPr>
            <a:xfrm>
              <a:off x="3873850" y="952300"/>
              <a:ext cx="10375" cy="90375"/>
            </a:xfrm>
            <a:custGeom>
              <a:avLst/>
              <a:gdLst/>
              <a:ahLst/>
              <a:cxnLst/>
              <a:rect l="l" t="t" r="r" b="b"/>
              <a:pathLst>
                <a:path w="415" h="3615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42"/>
                    <a:pt x="10" y="83"/>
                    <a:pt x="15" y="124"/>
                  </a:cubicBezTo>
                  <a:lnTo>
                    <a:pt x="15" y="124"/>
                  </a:lnTo>
                  <a:cubicBezTo>
                    <a:pt x="13" y="107"/>
                    <a:pt x="12" y="89"/>
                    <a:pt x="10" y="72"/>
                  </a:cubicBezTo>
                  <a:cubicBezTo>
                    <a:pt x="10" y="41"/>
                    <a:pt x="10" y="21"/>
                    <a:pt x="0" y="0"/>
                  </a:cubicBezTo>
                  <a:close/>
                  <a:moveTo>
                    <a:pt x="15" y="124"/>
                  </a:moveTo>
                  <a:cubicBezTo>
                    <a:pt x="31" y="282"/>
                    <a:pt x="48" y="434"/>
                    <a:pt x="70" y="586"/>
                  </a:cubicBezTo>
                  <a:lnTo>
                    <a:pt x="70" y="586"/>
                  </a:lnTo>
                  <a:cubicBezTo>
                    <a:pt x="52" y="431"/>
                    <a:pt x="34" y="277"/>
                    <a:pt x="15" y="124"/>
                  </a:cubicBezTo>
                  <a:close/>
                  <a:moveTo>
                    <a:pt x="70" y="586"/>
                  </a:moveTo>
                  <a:lnTo>
                    <a:pt x="70" y="586"/>
                  </a:lnTo>
                  <a:cubicBezTo>
                    <a:pt x="101" y="846"/>
                    <a:pt x="131" y="1110"/>
                    <a:pt x="161" y="1375"/>
                  </a:cubicBezTo>
                  <a:lnTo>
                    <a:pt x="161" y="1375"/>
                  </a:lnTo>
                  <a:cubicBezTo>
                    <a:pt x="135" y="1136"/>
                    <a:pt x="109" y="897"/>
                    <a:pt x="81" y="659"/>
                  </a:cubicBezTo>
                  <a:cubicBezTo>
                    <a:pt x="77" y="634"/>
                    <a:pt x="74" y="610"/>
                    <a:pt x="70" y="586"/>
                  </a:cubicBezTo>
                  <a:close/>
                  <a:moveTo>
                    <a:pt x="161" y="1375"/>
                  </a:moveTo>
                  <a:cubicBezTo>
                    <a:pt x="191" y="1652"/>
                    <a:pt x="220" y="1930"/>
                    <a:pt x="253" y="2207"/>
                  </a:cubicBezTo>
                  <a:cubicBezTo>
                    <a:pt x="262" y="2307"/>
                    <a:pt x="271" y="2407"/>
                    <a:pt x="288" y="2500"/>
                  </a:cubicBezTo>
                  <a:lnTo>
                    <a:pt x="288" y="2500"/>
                  </a:lnTo>
                  <a:cubicBezTo>
                    <a:pt x="245" y="2123"/>
                    <a:pt x="203" y="1747"/>
                    <a:pt x="161" y="1375"/>
                  </a:cubicBezTo>
                  <a:close/>
                  <a:moveTo>
                    <a:pt x="288" y="2500"/>
                  </a:moveTo>
                  <a:cubicBezTo>
                    <a:pt x="329" y="2871"/>
                    <a:pt x="372" y="3244"/>
                    <a:pt x="415" y="3615"/>
                  </a:cubicBezTo>
                  <a:cubicBezTo>
                    <a:pt x="374" y="3250"/>
                    <a:pt x="334" y="2886"/>
                    <a:pt x="293" y="2531"/>
                  </a:cubicBezTo>
                  <a:cubicBezTo>
                    <a:pt x="291" y="2521"/>
                    <a:pt x="289" y="2510"/>
                    <a:pt x="288" y="2500"/>
                  </a:cubicBezTo>
                  <a:close/>
                </a:path>
              </a:pathLst>
            </a:custGeom>
            <a:solidFill>
              <a:srgbClr val="FA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4191;p103">
              <a:extLst>
                <a:ext uri="{FF2B5EF4-FFF2-40B4-BE49-F238E27FC236}">
                  <a16:creationId xmlns:a16="http://schemas.microsoft.com/office/drawing/2014/main" id="{F36C237D-ACCD-D324-E84B-5EB4EF0A848B}"/>
                </a:ext>
              </a:extLst>
            </p:cNvPr>
            <p:cNvSpPr/>
            <p:nvPr/>
          </p:nvSpPr>
          <p:spPr>
            <a:xfrm>
              <a:off x="3866500" y="887775"/>
              <a:ext cx="7375" cy="64550"/>
            </a:xfrm>
            <a:custGeom>
              <a:avLst/>
              <a:gdLst/>
              <a:ahLst/>
              <a:cxnLst/>
              <a:rect l="l" t="t" r="r" b="b"/>
              <a:pathLst>
                <a:path w="295" h="2582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450"/>
                    <a:pt x="106" y="922"/>
                    <a:pt x="162" y="1411"/>
                  </a:cubicBezTo>
                  <a:lnTo>
                    <a:pt x="162" y="1411"/>
                  </a:lnTo>
                  <a:cubicBezTo>
                    <a:pt x="161" y="1372"/>
                    <a:pt x="153" y="1324"/>
                    <a:pt x="153" y="1286"/>
                  </a:cubicBezTo>
                  <a:cubicBezTo>
                    <a:pt x="101" y="851"/>
                    <a:pt x="51" y="426"/>
                    <a:pt x="0" y="0"/>
                  </a:cubicBezTo>
                  <a:close/>
                  <a:moveTo>
                    <a:pt x="162" y="1411"/>
                  </a:moveTo>
                  <a:cubicBezTo>
                    <a:pt x="162" y="1413"/>
                    <a:pt x="162" y="1415"/>
                    <a:pt x="162" y="1418"/>
                  </a:cubicBezTo>
                  <a:cubicBezTo>
                    <a:pt x="166" y="1446"/>
                    <a:pt x="169" y="1474"/>
                    <a:pt x="173" y="1503"/>
                  </a:cubicBezTo>
                  <a:lnTo>
                    <a:pt x="173" y="1503"/>
                  </a:lnTo>
                  <a:cubicBezTo>
                    <a:pt x="169" y="1472"/>
                    <a:pt x="166" y="1441"/>
                    <a:pt x="162" y="1411"/>
                  </a:cubicBezTo>
                  <a:close/>
                  <a:moveTo>
                    <a:pt x="173" y="1503"/>
                  </a:moveTo>
                  <a:cubicBezTo>
                    <a:pt x="213" y="1854"/>
                    <a:pt x="253" y="2214"/>
                    <a:pt x="294" y="2581"/>
                  </a:cubicBezTo>
                  <a:cubicBezTo>
                    <a:pt x="284" y="2440"/>
                    <a:pt x="263" y="2298"/>
                    <a:pt x="254" y="2156"/>
                  </a:cubicBezTo>
                  <a:cubicBezTo>
                    <a:pt x="226" y="1941"/>
                    <a:pt x="200" y="1725"/>
                    <a:pt x="173" y="1503"/>
                  </a:cubicBezTo>
                  <a:close/>
                </a:path>
              </a:pathLst>
            </a:custGeom>
            <a:solidFill>
              <a:srgbClr val="34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4192;p103">
              <a:extLst>
                <a:ext uri="{FF2B5EF4-FFF2-40B4-BE49-F238E27FC236}">
                  <a16:creationId xmlns:a16="http://schemas.microsoft.com/office/drawing/2014/main" id="{5EC62935-CD22-F6E6-5BF6-059D24FECF46}"/>
                </a:ext>
              </a:extLst>
            </p:cNvPr>
            <p:cNvSpPr/>
            <p:nvPr/>
          </p:nvSpPr>
          <p:spPr>
            <a:xfrm>
              <a:off x="3594700" y="951550"/>
              <a:ext cx="2800" cy="20500"/>
            </a:xfrm>
            <a:custGeom>
              <a:avLst/>
              <a:gdLst/>
              <a:ahLst/>
              <a:cxnLst/>
              <a:rect l="l" t="t" r="r" b="b"/>
              <a:pathLst>
                <a:path w="112" h="820" extrusionOk="0">
                  <a:moveTo>
                    <a:pt x="112" y="0"/>
                  </a:moveTo>
                  <a:lnTo>
                    <a:pt x="0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A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4193;p103">
              <a:extLst>
                <a:ext uri="{FF2B5EF4-FFF2-40B4-BE49-F238E27FC236}">
                  <a16:creationId xmlns:a16="http://schemas.microsoft.com/office/drawing/2014/main" id="{B1706886-3A3D-5B0A-56A6-3DE25103B1BB}"/>
                </a:ext>
              </a:extLst>
            </p:cNvPr>
            <p:cNvSpPr/>
            <p:nvPr/>
          </p:nvSpPr>
          <p:spPr>
            <a:xfrm>
              <a:off x="3597475" y="905725"/>
              <a:ext cx="6350" cy="45850"/>
            </a:xfrm>
            <a:custGeom>
              <a:avLst/>
              <a:gdLst/>
              <a:ahLst/>
              <a:cxnLst/>
              <a:rect l="l" t="t" r="r" b="b"/>
              <a:pathLst>
                <a:path w="254" h="1834" extrusionOk="0">
                  <a:moveTo>
                    <a:pt x="254" y="1"/>
                  </a:moveTo>
                  <a:lnTo>
                    <a:pt x="1" y="1833"/>
                  </a:lnTo>
                  <a:lnTo>
                    <a:pt x="1" y="1833"/>
                  </a:lnTo>
                  <a:close/>
                </a:path>
              </a:pathLst>
            </a:custGeom>
            <a:solidFill>
              <a:srgbClr val="34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4194;p103">
              <a:extLst>
                <a:ext uri="{FF2B5EF4-FFF2-40B4-BE49-F238E27FC236}">
                  <a16:creationId xmlns:a16="http://schemas.microsoft.com/office/drawing/2014/main" id="{354E825B-8226-3368-DEF3-615EC03AFB24}"/>
                </a:ext>
              </a:extLst>
            </p:cNvPr>
            <p:cNvSpPr/>
            <p:nvPr/>
          </p:nvSpPr>
          <p:spPr>
            <a:xfrm>
              <a:off x="3594700" y="887775"/>
              <a:ext cx="289525" cy="165525"/>
            </a:xfrm>
            <a:custGeom>
              <a:avLst/>
              <a:gdLst/>
              <a:ahLst/>
              <a:cxnLst/>
              <a:rect l="l" t="t" r="r" b="b"/>
              <a:pathLst>
                <a:path w="11581" h="6621" extrusionOk="0">
                  <a:moveTo>
                    <a:pt x="10872" y="0"/>
                  </a:moveTo>
                  <a:cubicBezTo>
                    <a:pt x="9263" y="982"/>
                    <a:pt x="7430" y="1468"/>
                    <a:pt x="5720" y="1468"/>
                  </a:cubicBezTo>
                  <a:lnTo>
                    <a:pt x="5406" y="1468"/>
                  </a:lnTo>
                  <a:cubicBezTo>
                    <a:pt x="3776" y="1407"/>
                    <a:pt x="1995" y="1022"/>
                    <a:pt x="425" y="223"/>
                  </a:cubicBezTo>
                  <a:lnTo>
                    <a:pt x="365" y="719"/>
                  </a:lnTo>
                  <a:lnTo>
                    <a:pt x="112" y="2551"/>
                  </a:lnTo>
                  <a:lnTo>
                    <a:pt x="0" y="3371"/>
                  </a:lnTo>
                  <a:cubicBezTo>
                    <a:pt x="365" y="3746"/>
                    <a:pt x="729" y="4080"/>
                    <a:pt x="1053" y="4343"/>
                  </a:cubicBezTo>
                  <a:cubicBezTo>
                    <a:pt x="1934" y="5051"/>
                    <a:pt x="2946" y="5609"/>
                    <a:pt x="4019" y="5983"/>
                  </a:cubicBezTo>
                  <a:cubicBezTo>
                    <a:pt x="5275" y="6418"/>
                    <a:pt x="6681" y="6621"/>
                    <a:pt x="8078" y="6621"/>
                  </a:cubicBezTo>
                  <a:cubicBezTo>
                    <a:pt x="9283" y="6621"/>
                    <a:pt x="10478" y="6469"/>
                    <a:pt x="11581" y="6196"/>
                  </a:cubicBezTo>
                  <a:cubicBezTo>
                    <a:pt x="11540" y="5831"/>
                    <a:pt x="11500" y="5467"/>
                    <a:pt x="11459" y="5112"/>
                  </a:cubicBezTo>
                  <a:cubicBezTo>
                    <a:pt x="11439" y="5011"/>
                    <a:pt x="11429" y="4900"/>
                    <a:pt x="11419" y="4788"/>
                  </a:cubicBezTo>
                  <a:cubicBezTo>
                    <a:pt x="11358" y="4272"/>
                    <a:pt x="11308" y="3756"/>
                    <a:pt x="11247" y="3240"/>
                  </a:cubicBezTo>
                  <a:cubicBezTo>
                    <a:pt x="11216" y="3047"/>
                    <a:pt x="11196" y="2855"/>
                    <a:pt x="11176" y="2653"/>
                  </a:cubicBezTo>
                  <a:cubicBezTo>
                    <a:pt x="11176" y="2622"/>
                    <a:pt x="11176" y="2602"/>
                    <a:pt x="11166" y="2581"/>
                  </a:cubicBezTo>
                  <a:cubicBezTo>
                    <a:pt x="11156" y="2440"/>
                    <a:pt x="11135" y="2298"/>
                    <a:pt x="11126" y="2156"/>
                  </a:cubicBezTo>
                  <a:cubicBezTo>
                    <a:pt x="11095" y="1913"/>
                    <a:pt x="11065" y="1670"/>
                    <a:pt x="11034" y="1418"/>
                  </a:cubicBezTo>
                  <a:cubicBezTo>
                    <a:pt x="11034" y="1377"/>
                    <a:pt x="11025" y="1326"/>
                    <a:pt x="11025" y="1286"/>
                  </a:cubicBezTo>
                  <a:cubicBezTo>
                    <a:pt x="10973" y="851"/>
                    <a:pt x="10923" y="425"/>
                    <a:pt x="10872" y="0"/>
                  </a:cubicBezTo>
                  <a:close/>
                </a:path>
              </a:pathLst>
            </a:custGeom>
            <a:solidFill>
              <a:srgbClr val="DF9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4195;p103">
              <a:extLst>
                <a:ext uri="{FF2B5EF4-FFF2-40B4-BE49-F238E27FC236}">
                  <a16:creationId xmlns:a16="http://schemas.microsoft.com/office/drawing/2014/main" id="{33826DD7-CF9D-CFAE-E4C8-91090518B1E0}"/>
                </a:ext>
              </a:extLst>
            </p:cNvPr>
            <p:cNvSpPr/>
            <p:nvPr/>
          </p:nvSpPr>
          <p:spPr>
            <a:xfrm>
              <a:off x="3427925" y="379075"/>
              <a:ext cx="610950" cy="545550"/>
            </a:xfrm>
            <a:custGeom>
              <a:avLst/>
              <a:gdLst/>
              <a:ahLst/>
              <a:cxnLst/>
              <a:rect l="l" t="t" r="r" b="b"/>
              <a:pathLst>
                <a:path w="24438" h="21822" extrusionOk="0">
                  <a:moveTo>
                    <a:pt x="3402" y="1"/>
                  </a:moveTo>
                  <a:cubicBezTo>
                    <a:pt x="2936" y="2613"/>
                    <a:pt x="1" y="7988"/>
                    <a:pt x="3098" y="16279"/>
                  </a:cubicBezTo>
                  <a:cubicBezTo>
                    <a:pt x="4525" y="20085"/>
                    <a:pt x="8625" y="21694"/>
                    <a:pt x="12077" y="21816"/>
                  </a:cubicBezTo>
                  <a:cubicBezTo>
                    <a:pt x="12179" y="21819"/>
                    <a:pt x="12282" y="21821"/>
                    <a:pt x="12385" y="21821"/>
                  </a:cubicBezTo>
                  <a:cubicBezTo>
                    <a:pt x="15518" y="21821"/>
                    <a:pt x="19003" y="20181"/>
                    <a:pt x="20915" y="16957"/>
                  </a:cubicBezTo>
                  <a:cubicBezTo>
                    <a:pt x="24437" y="10995"/>
                    <a:pt x="21886" y="173"/>
                    <a:pt x="21886" y="173"/>
                  </a:cubicBezTo>
                  <a:lnTo>
                    <a:pt x="3402" y="1"/>
                  </a:ln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4196;p103">
              <a:extLst>
                <a:ext uri="{FF2B5EF4-FFF2-40B4-BE49-F238E27FC236}">
                  <a16:creationId xmlns:a16="http://schemas.microsoft.com/office/drawing/2014/main" id="{D363AF36-3E87-F4C4-6DCB-0BCE985094B1}"/>
                </a:ext>
              </a:extLst>
            </p:cNvPr>
            <p:cNvSpPr/>
            <p:nvPr/>
          </p:nvSpPr>
          <p:spPr>
            <a:xfrm>
              <a:off x="3554125" y="534300"/>
              <a:ext cx="97550" cy="44250"/>
            </a:xfrm>
            <a:custGeom>
              <a:avLst/>
              <a:gdLst/>
              <a:ahLst/>
              <a:cxnLst/>
              <a:rect l="l" t="t" r="r" b="b"/>
              <a:pathLst>
                <a:path w="3902" h="1770" extrusionOk="0">
                  <a:moveTo>
                    <a:pt x="2323" y="1"/>
                  </a:moveTo>
                  <a:cubicBezTo>
                    <a:pt x="1994" y="1"/>
                    <a:pt x="1663" y="72"/>
                    <a:pt x="1360" y="210"/>
                  </a:cubicBezTo>
                  <a:cubicBezTo>
                    <a:pt x="844" y="442"/>
                    <a:pt x="500" y="766"/>
                    <a:pt x="237" y="1232"/>
                  </a:cubicBezTo>
                  <a:cubicBezTo>
                    <a:pt x="1" y="1656"/>
                    <a:pt x="123" y="1770"/>
                    <a:pt x="318" y="1770"/>
                  </a:cubicBezTo>
                  <a:cubicBezTo>
                    <a:pt x="492" y="1770"/>
                    <a:pt x="723" y="1680"/>
                    <a:pt x="813" y="1637"/>
                  </a:cubicBezTo>
                  <a:cubicBezTo>
                    <a:pt x="1198" y="1465"/>
                    <a:pt x="1603" y="1353"/>
                    <a:pt x="2028" y="1313"/>
                  </a:cubicBezTo>
                  <a:cubicBezTo>
                    <a:pt x="2144" y="1304"/>
                    <a:pt x="2261" y="1300"/>
                    <a:pt x="2378" y="1300"/>
                  </a:cubicBezTo>
                  <a:cubicBezTo>
                    <a:pt x="2745" y="1300"/>
                    <a:pt x="3114" y="1334"/>
                    <a:pt x="3478" y="1334"/>
                  </a:cubicBezTo>
                  <a:cubicBezTo>
                    <a:pt x="3515" y="1334"/>
                    <a:pt x="3551" y="1334"/>
                    <a:pt x="3587" y="1333"/>
                  </a:cubicBezTo>
                  <a:cubicBezTo>
                    <a:pt x="3658" y="1333"/>
                    <a:pt x="3729" y="1333"/>
                    <a:pt x="3780" y="1293"/>
                  </a:cubicBezTo>
                  <a:cubicBezTo>
                    <a:pt x="3870" y="1243"/>
                    <a:pt x="3901" y="1121"/>
                    <a:pt x="3901" y="1009"/>
                  </a:cubicBezTo>
                  <a:cubicBezTo>
                    <a:pt x="3881" y="635"/>
                    <a:pt x="3547" y="331"/>
                    <a:pt x="3193" y="179"/>
                  </a:cubicBezTo>
                  <a:cubicBezTo>
                    <a:pt x="2918" y="59"/>
                    <a:pt x="2621" y="1"/>
                    <a:pt x="2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4197;p103">
              <a:extLst>
                <a:ext uri="{FF2B5EF4-FFF2-40B4-BE49-F238E27FC236}">
                  <a16:creationId xmlns:a16="http://schemas.microsoft.com/office/drawing/2014/main" id="{45EC7DE4-9D01-A4D2-C79F-6C65FCCBB19E}"/>
                </a:ext>
              </a:extLst>
            </p:cNvPr>
            <p:cNvSpPr/>
            <p:nvPr/>
          </p:nvSpPr>
          <p:spPr>
            <a:xfrm>
              <a:off x="3816375" y="542800"/>
              <a:ext cx="96100" cy="47900"/>
            </a:xfrm>
            <a:custGeom>
              <a:avLst/>
              <a:gdLst/>
              <a:ahLst/>
              <a:cxnLst/>
              <a:rect l="l" t="t" r="r" b="b"/>
              <a:pathLst>
                <a:path w="3844" h="1916" extrusionOk="0">
                  <a:moveTo>
                    <a:pt x="1494" y="0"/>
                  </a:moveTo>
                  <a:cubicBezTo>
                    <a:pt x="1251" y="0"/>
                    <a:pt x="1009" y="40"/>
                    <a:pt x="781" y="123"/>
                  </a:cubicBezTo>
                  <a:cubicBezTo>
                    <a:pt x="416" y="255"/>
                    <a:pt x="52" y="528"/>
                    <a:pt x="11" y="903"/>
                  </a:cubicBezTo>
                  <a:cubicBezTo>
                    <a:pt x="1" y="1013"/>
                    <a:pt x="21" y="1135"/>
                    <a:pt x="113" y="1196"/>
                  </a:cubicBezTo>
                  <a:cubicBezTo>
                    <a:pt x="163" y="1236"/>
                    <a:pt x="234" y="1247"/>
                    <a:pt x="305" y="1247"/>
                  </a:cubicBezTo>
                  <a:cubicBezTo>
                    <a:pt x="821" y="1287"/>
                    <a:pt x="1348" y="1256"/>
                    <a:pt x="1864" y="1337"/>
                  </a:cubicBezTo>
                  <a:cubicBezTo>
                    <a:pt x="2279" y="1409"/>
                    <a:pt x="2684" y="1550"/>
                    <a:pt x="3048" y="1753"/>
                  </a:cubicBezTo>
                  <a:cubicBezTo>
                    <a:pt x="3139" y="1803"/>
                    <a:pt x="3385" y="1916"/>
                    <a:pt x="3560" y="1916"/>
                  </a:cubicBezTo>
                  <a:cubicBezTo>
                    <a:pt x="3738" y="1916"/>
                    <a:pt x="3844" y="1801"/>
                    <a:pt x="3645" y="1388"/>
                  </a:cubicBezTo>
                  <a:cubicBezTo>
                    <a:pt x="3422" y="903"/>
                    <a:pt x="3099" y="548"/>
                    <a:pt x="2603" y="285"/>
                  </a:cubicBezTo>
                  <a:cubicBezTo>
                    <a:pt x="2262" y="99"/>
                    <a:pt x="1876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4198;p103">
              <a:extLst>
                <a:ext uri="{FF2B5EF4-FFF2-40B4-BE49-F238E27FC236}">
                  <a16:creationId xmlns:a16="http://schemas.microsoft.com/office/drawing/2014/main" id="{10528F30-4702-3FCF-5F0F-49FBAFA266E6}"/>
                </a:ext>
              </a:extLst>
            </p:cNvPr>
            <p:cNvSpPr/>
            <p:nvPr/>
          </p:nvSpPr>
          <p:spPr>
            <a:xfrm>
              <a:off x="3594450" y="590700"/>
              <a:ext cx="50125" cy="42600"/>
            </a:xfrm>
            <a:custGeom>
              <a:avLst/>
              <a:gdLst/>
              <a:ahLst/>
              <a:cxnLst/>
              <a:rect l="l" t="t" r="r" b="b"/>
              <a:pathLst>
                <a:path w="2005" h="1704" extrusionOk="0">
                  <a:moveTo>
                    <a:pt x="943" y="1"/>
                  </a:moveTo>
                  <a:cubicBezTo>
                    <a:pt x="396" y="1"/>
                    <a:pt x="0" y="687"/>
                    <a:pt x="172" y="1203"/>
                  </a:cubicBezTo>
                  <a:cubicBezTo>
                    <a:pt x="233" y="1396"/>
                    <a:pt x="395" y="1527"/>
                    <a:pt x="577" y="1608"/>
                  </a:cubicBezTo>
                  <a:cubicBezTo>
                    <a:pt x="709" y="1670"/>
                    <a:pt x="860" y="1704"/>
                    <a:pt x="1009" y="1704"/>
                  </a:cubicBezTo>
                  <a:cubicBezTo>
                    <a:pt x="1250" y="1704"/>
                    <a:pt x="1486" y="1616"/>
                    <a:pt x="1630" y="1416"/>
                  </a:cubicBezTo>
                  <a:cubicBezTo>
                    <a:pt x="2005" y="899"/>
                    <a:pt x="1883" y="150"/>
                    <a:pt x="1043" y="9"/>
                  </a:cubicBezTo>
                  <a:cubicBezTo>
                    <a:pt x="1009" y="3"/>
                    <a:pt x="9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4199;p103">
              <a:extLst>
                <a:ext uri="{FF2B5EF4-FFF2-40B4-BE49-F238E27FC236}">
                  <a16:creationId xmlns:a16="http://schemas.microsoft.com/office/drawing/2014/main" id="{0846C52B-F763-BEBB-79B8-26733CD8098A}"/>
                </a:ext>
              </a:extLst>
            </p:cNvPr>
            <p:cNvSpPr/>
            <p:nvPr/>
          </p:nvSpPr>
          <p:spPr>
            <a:xfrm>
              <a:off x="3821700" y="598800"/>
              <a:ext cx="50150" cy="42550"/>
            </a:xfrm>
            <a:custGeom>
              <a:avLst/>
              <a:gdLst/>
              <a:ahLst/>
              <a:cxnLst/>
              <a:rect l="l" t="t" r="r" b="b"/>
              <a:pathLst>
                <a:path w="2006" h="1702" extrusionOk="0">
                  <a:moveTo>
                    <a:pt x="943" y="1"/>
                  </a:moveTo>
                  <a:cubicBezTo>
                    <a:pt x="397" y="1"/>
                    <a:pt x="1" y="687"/>
                    <a:pt x="173" y="1203"/>
                  </a:cubicBezTo>
                  <a:cubicBezTo>
                    <a:pt x="233" y="1396"/>
                    <a:pt x="406" y="1527"/>
                    <a:pt x="578" y="1598"/>
                  </a:cubicBezTo>
                  <a:cubicBezTo>
                    <a:pt x="716" y="1665"/>
                    <a:pt x="872" y="1702"/>
                    <a:pt x="1024" y="1702"/>
                  </a:cubicBezTo>
                  <a:cubicBezTo>
                    <a:pt x="1261" y="1702"/>
                    <a:pt x="1489" y="1613"/>
                    <a:pt x="1630" y="1416"/>
                  </a:cubicBezTo>
                  <a:cubicBezTo>
                    <a:pt x="2005" y="899"/>
                    <a:pt x="1893" y="141"/>
                    <a:pt x="1043" y="9"/>
                  </a:cubicBezTo>
                  <a:cubicBezTo>
                    <a:pt x="1009" y="3"/>
                    <a:pt x="9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4200;p103">
              <a:extLst>
                <a:ext uri="{FF2B5EF4-FFF2-40B4-BE49-F238E27FC236}">
                  <a16:creationId xmlns:a16="http://schemas.microsoft.com/office/drawing/2014/main" id="{FF67184C-4F73-F148-9130-D4B671BDB946}"/>
                </a:ext>
              </a:extLst>
            </p:cNvPr>
            <p:cNvSpPr/>
            <p:nvPr/>
          </p:nvSpPr>
          <p:spPr>
            <a:xfrm>
              <a:off x="3705800" y="594700"/>
              <a:ext cx="53175" cy="105325"/>
            </a:xfrm>
            <a:custGeom>
              <a:avLst/>
              <a:gdLst/>
              <a:ahLst/>
              <a:cxnLst/>
              <a:rect l="l" t="t" r="r" b="b"/>
              <a:pathLst>
                <a:path w="2127" h="4213" extrusionOk="0">
                  <a:moveTo>
                    <a:pt x="1083" y="1"/>
                  </a:moveTo>
                  <a:cubicBezTo>
                    <a:pt x="982" y="1"/>
                    <a:pt x="912" y="82"/>
                    <a:pt x="912" y="173"/>
                  </a:cubicBezTo>
                  <a:lnTo>
                    <a:pt x="912" y="193"/>
                  </a:lnTo>
                  <a:cubicBezTo>
                    <a:pt x="912" y="871"/>
                    <a:pt x="750" y="1540"/>
                    <a:pt x="456" y="2157"/>
                  </a:cubicBezTo>
                  <a:cubicBezTo>
                    <a:pt x="385" y="2289"/>
                    <a:pt x="314" y="2430"/>
                    <a:pt x="233" y="2582"/>
                  </a:cubicBezTo>
                  <a:cubicBezTo>
                    <a:pt x="163" y="2734"/>
                    <a:pt x="91" y="2885"/>
                    <a:pt x="41" y="3047"/>
                  </a:cubicBezTo>
                  <a:cubicBezTo>
                    <a:pt x="21" y="3139"/>
                    <a:pt x="1" y="3230"/>
                    <a:pt x="1" y="3321"/>
                  </a:cubicBezTo>
                  <a:cubicBezTo>
                    <a:pt x="1" y="3432"/>
                    <a:pt x="31" y="3544"/>
                    <a:pt x="71" y="3655"/>
                  </a:cubicBezTo>
                  <a:cubicBezTo>
                    <a:pt x="132" y="3807"/>
                    <a:pt x="244" y="3949"/>
                    <a:pt x="375" y="4040"/>
                  </a:cubicBezTo>
                  <a:cubicBezTo>
                    <a:pt x="516" y="4141"/>
                    <a:pt x="689" y="4201"/>
                    <a:pt x="871" y="4212"/>
                  </a:cubicBezTo>
                  <a:lnTo>
                    <a:pt x="942" y="4212"/>
                  </a:lnTo>
                  <a:cubicBezTo>
                    <a:pt x="1144" y="4212"/>
                    <a:pt x="1347" y="4181"/>
                    <a:pt x="1529" y="4120"/>
                  </a:cubicBezTo>
                  <a:cubicBezTo>
                    <a:pt x="1721" y="4050"/>
                    <a:pt x="1893" y="3949"/>
                    <a:pt x="2045" y="3827"/>
                  </a:cubicBezTo>
                  <a:cubicBezTo>
                    <a:pt x="2116" y="3767"/>
                    <a:pt x="2126" y="3655"/>
                    <a:pt x="2055" y="3584"/>
                  </a:cubicBezTo>
                  <a:cubicBezTo>
                    <a:pt x="2025" y="3544"/>
                    <a:pt x="1974" y="3524"/>
                    <a:pt x="1934" y="3524"/>
                  </a:cubicBezTo>
                  <a:cubicBezTo>
                    <a:pt x="1893" y="3524"/>
                    <a:pt x="1853" y="3533"/>
                    <a:pt x="1812" y="3564"/>
                  </a:cubicBezTo>
                  <a:cubicBezTo>
                    <a:pt x="1701" y="3665"/>
                    <a:pt x="1569" y="3736"/>
                    <a:pt x="1418" y="3787"/>
                  </a:cubicBezTo>
                  <a:cubicBezTo>
                    <a:pt x="1266" y="3848"/>
                    <a:pt x="1104" y="3868"/>
                    <a:pt x="942" y="3868"/>
                  </a:cubicBezTo>
                  <a:lnTo>
                    <a:pt x="891" y="3868"/>
                  </a:lnTo>
                  <a:cubicBezTo>
                    <a:pt x="810" y="3868"/>
                    <a:pt x="739" y="3848"/>
                    <a:pt x="669" y="3817"/>
                  </a:cubicBezTo>
                  <a:cubicBezTo>
                    <a:pt x="577" y="3776"/>
                    <a:pt x="496" y="3706"/>
                    <a:pt x="435" y="3614"/>
                  </a:cubicBezTo>
                  <a:cubicBezTo>
                    <a:pt x="375" y="3524"/>
                    <a:pt x="345" y="3422"/>
                    <a:pt x="345" y="3321"/>
                  </a:cubicBezTo>
                  <a:cubicBezTo>
                    <a:pt x="345" y="3260"/>
                    <a:pt x="354" y="3209"/>
                    <a:pt x="375" y="3159"/>
                  </a:cubicBezTo>
                  <a:cubicBezTo>
                    <a:pt x="415" y="3017"/>
                    <a:pt x="476" y="2876"/>
                    <a:pt x="547" y="2734"/>
                  </a:cubicBezTo>
                  <a:cubicBezTo>
                    <a:pt x="618" y="2592"/>
                    <a:pt x="689" y="2451"/>
                    <a:pt x="759" y="2298"/>
                  </a:cubicBezTo>
                  <a:cubicBezTo>
                    <a:pt x="1083" y="1650"/>
                    <a:pt x="1256" y="922"/>
                    <a:pt x="1256" y="193"/>
                  </a:cubicBezTo>
                  <a:lnTo>
                    <a:pt x="1256" y="173"/>
                  </a:lnTo>
                  <a:cubicBezTo>
                    <a:pt x="1256" y="82"/>
                    <a:pt x="1175" y="1"/>
                    <a:pt x="1083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4201;p103">
              <a:extLst>
                <a:ext uri="{FF2B5EF4-FFF2-40B4-BE49-F238E27FC236}">
                  <a16:creationId xmlns:a16="http://schemas.microsoft.com/office/drawing/2014/main" id="{61B8CC45-1191-D476-7E33-EDEE7CA2DB9A}"/>
                </a:ext>
              </a:extLst>
            </p:cNvPr>
            <p:cNvSpPr/>
            <p:nvPr/>
          </p:nvSpPr>
          <p:spPr>
            <a:xfrm>
              <a:off x="3835375" y="651125"/>
              <a:ext cx="122000" cy="115200"/>
            </a:xfrm>
            <a:custGeom>
              <a:avLst/>
              <a:gdLst/>
              <a:ahLst/>
              <a:cxnLst/>
              <a:rect l="l" t="t" r="r" b="b"/>
              <a:pathLst>
                <a:path w="4880" h="4608" extrusionOk="0">
                  <a:moveTo>
                    <a:pt x="2561" y="1"/>
                  </a:moveTo>
                  <a:cubicBezTo>
                    <a:pt x="1944" y="1"/>
                    <a:pt x="1296" y="163"/>
                    <a:pt x="912" y="507"/>
                  </a:cubicBezTo>
                  <a:cubicBezTo>
                    <a:pt x="354" y="1013"/>
                    <a:pt x="1" y="1944"/>
                    <a:pt x="51" y="2643"/>
                  </a:cubicBezTo>
                  <a:cubicBezTo>
                    <a:pt x="102" y="3352"/>
                    <a:pt x="547" y="4040"/>
                    <a:pt x="1245" y="4374"/>
                  </a:cubicBezTo>
                  <a:cubicBezTo>
                    <a:pt x="1559" y="4536"/>
                    <a:pt x="1913" y="4607"/>
                    <a:pt x="2268" y="4607"/>
                  </a:cubicBezTo>
                  <a:cubicBezTo>
                    <a:pt x="2835" y="4607"/>
                    <a:pt x="3402" y="4425"/>
                    <a:pt x="3837" y="4091"/>
                  </a:cubicBezTo>
                  <a:cubicBezTo>
                    <a:pt x="4536" y="3564"/>
                    <a:pt x="4880" y="2694"/>
                    <a:pt x="4788" y="1863"/>
                  </a:cubicBezTo>
                  <a:cubicBezTo>
                    <a:pt x="4707" y="1155"/>
                    <a:pt x="4272" y="426"/>
                    <a:pt x="3523" y="153"/>
                  </a:cubicBezTo>
                  <a:cubicBezTo>
                    <a:pt x="3250" y="52"/>
                    <a:pt x="2905" y="1"/>
                    <a:pt x="2561" y="1"/>
                  </a:cubicBezTo>
                  <a:close/>
                </a:path>
              </a:pathLst>
            </a:custGeom>
            <a:solidFill>
              <a:srgbClr val="DD9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4202;p103">
              <a:extLst>
                <a:ext uri="{FF2B5EF4-FFF2-40B4-BE49-F238E27FC236}">
                  <a16:creationId xmlns:a16="http://schemas.microsoft.com/office/drawing/2014/main" id="{36880B1B-04C5-38CB-1C40-6BE3891B32BA}"/>
                </a:ext>
              </a:extLst>
            </p:cNvPr>
            <p:cNvSpPr/>
            <p:nvPr/>
          </p:nvSpPr>
          <p:spPr>
            <a:xfrm>
              <a:off x="3509150" y="643800"/>
              <a:ext cx="121775" cy="115175"/>
            </a:xfrm>
            <a:custGeom>
              <a:avLst/>
              <a:gdLst/>
              <a:ahLst/>
              <a:cxnLst/>
              <a:rect l="l" t="t" r="r" b="b"/>
              <a:pathLst>
                <a:path w="4871" h="4607" extrusionOk="0">
                  <a:moveTo>
                    <a:pt x="2552" y="1"/>
                  </a:moveTo>
                  <a:cubicBezTo>
                    <a:pt x="1934" y="1"/>
                    <a:pt x="1296" y="163"/>
                    <a:pt x="902" y="507"/>
                  </a:cubicBezTo>
                  <a:cubicBezTo>
                    <a:pt x="345" y="1013"/>
                    <a:pt x="1" y="1944"/>
                    <a:pt x="41" y="2642"/>
                  </a:cubicBezTo>
                  <a:cubicBezTo>
                    <a:pt x="92" y="3341"/>
                    <a:pt x="538" y="4039"/>
                    <a:pt x="1236" y="4374"/>
                  </a:cubicBezTo>
                  <a:cubicBezTo>
                    <a:pt x="1550" y="4536"/>
                    <a:pt x="1904" y="4606"/>
                    <a:pt x="2258" y="4606"/>
                  </a:cubicBezTo>
                  <a:cubicBezTo>
                    <a:pt x="2825" y="4606"/>
                    <a:pt x="3402" y="4424"/>
                    <a:pt x="3827" y="4090"/>
                  </a:cubicBezTo>
                  <a:cubicBezTo>
                    <a:pt x="4536" y="3564"/>
                    <a:pt x="4870" y="2693"/>
                    <a:pt x="4779" y="1863"/>
                  </a:cubicBezTo>
                  <a:cubicBezTo>
                    <a:pt x="4698" y="1155"/>
                    <a:pt x="4263" y="426"/>
                    <a:pt x="3523" y="152"/>
                  </a:cubicBezTo>
                  <a:cubicBezTo>
                    <a:pt x="3240" y="51"/>
                    <a:pt x="2906" y="1"/>
                    <a:pt x="2552" y="1"/>
                  </a:cubicBezTo>
                  <a:close/>
                </a:path>
              </a:pathLst>
            </a:custGeom>
            <a:solidFill>
              <a:srgbClr val="DD9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4203;p103">
              <a:extLst>
                <a:ext uri="{FF2B5EF4-FFF2-40B4-BE49-F238E27FC236}">
                  <a16:creationId xmlns:a16="http://schemas.microsoft.com/office/drawing/2014/main" id="{DC47933E-C343-3C70-7678-EE221579C573}"/>
                </a:ext>
              </a:extLst>
            </p:cNvPr>
            <p:cNvSpPr/>
            <p:nvPr/>
          </p:nvSpPr>
          <p:spPr>
            <a:xfrm>
              <a:off x="3684275" y="732625"/>
              <a:ext cx="92400" cy="22050"/>
            </a:xfrm>
            <a:custGeom>
              <a:avLst/>
              <a:gdLst/>
              <a:ahLst/>
              <a:cxnLst/>
              <a:rect l="l" t="t" r="r" b="b"/>
              <a:pathLst>
                <a:path w="3696" h="882" extrusionOk="0">
                  <a:moveTo>
                    <a:pt x="193" y="0"/>
                  </a:moveTo>
                  <a:cubicBezTo>
                    <a:pt x="142" y="0"/>
                    <a:pt x="82" y="21"/>
                    <a:pt x="52" y="72"/>
                  </a:cubicBezTo>
                  <a:cubicBezTo>
                    <a:pt x="1" y="153"/>
                    <a:pt x="11" y="254"/>
                    <a:pt x="92" y="315"/>
                  </a:cubicBezTo>
                  <a:cubicBezTo>
                    <a:pt x="355" y="497"/>
                    <a:pt x="639" y="639"/>
                    <a:pt x="952" y="740"/>
                  </a:cubicBezTo>
                  <a:cubicBezTo>
                    <a:pt x="1256" y="831"/>
                    <a:pt x="1570" y="882"/>
                    <a:pt x="1894" y="882"/>
                  </a:cubicBezTo>
                  <a:cubicBezTo>
                    <a:pt x="2187" y="882"/>
                    <a:pt x="2491" y="831"/>
                    <a:pt x="2785" y="750"/>
                  </a:cubicBezTo>
                  <a:cubicBezTo>
                    <a:pt x="3068" y="669"/>
                    <a:pt x="3352" y="537"/>
                    <a:pt x="3605" y="365"/>
                  </a:cubicBezTo>
                  <a:cubicBezTo>
                    <a:pt x="3676" y="315"/>
                    <a:pt x="3696" y="213"/>
                    <a:pt x="3645" y="132"/>
                  </a:cubicBezTo>
                  <a:cubicBezTo>
                    <a:pt x="3615" y="81"/>
                    <a:pt x="3564" y="52"/>
                    <a:pt x="3503" y="52"/>
                  </a:cubicBezTo>
                  <a:cubicBezTo>
                    <a:pt x="3473" y="52"/>
                    <a:pt x="3433" y="61"/>
                    <a:pt x="3413" y="81"/>
                  </a:cubicBezTo>
                  <a:cubicBezTo>
                    <a:pt x="3190" y="234"/>
                    <a:pt x="2947" y="345"/>
                    <a:pt x="2684" y="416"/>
                  </a:cubicBezTo>
                  <a:cubicBezTo>
                    <a:pt x="2430" y="497"/>
                    <a:pt x="2157" y="537"/>
                    <a:pt x="1894" y="537"/>
                  </a:cubicBezTo>
                  <a:cubicBezTo>
                    <a:pt x="1600" y="537"/>
                    <a:pt x="1317" y="486"/>
                    <a:pt x="1054" y="405"/>
                  </a:cubicBezTo>
                  <a:cubicBezTo>
                    <a:pt x="781" y="324"/>
                    <a:pt x="517" y="203"/>
                    <a:pt x="295" y="31"/>
                  </a:cubicBezTo>
                  <a:cubicBezTo>
                    <a:pt x="264" y="11"/>
                    <a:pt x="223" y="0"/>
                    <a:pt x="193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4204;p103">
              <a:extLst>
                <a:ext uri="{FF2B5EF4-FFF2-40B4-BE49-F238E27FC236}">
                  <a16:creationId xmlns:a16="http://schemas.microsoft.com/office/drawing/2014/main" id="{B0D945B3-814C-4065-4A24-15B6461CC80F}"/>
                </a:ext>
              </a:extLst>
            </p:cNvPr>
            <p:cNvSpPr/>
            <p:nvPr/>
          </p:nvSpPr>
          <p:spPr>
            <a:xfrm>
              <a:off x="3457025" y="402925"/>
              <a:ext cx="71650" cy="264925"/>
            </a:xfrm>
            <a:custGeom>
              <a:avLst/>
              <a:gdLst/>
              <a:ahLst/>
              <a:cxnLst/>
              <a:rect l="l" t="t" r="r" b="b"/>
              <a:pathLst>
                <a:path w="2866" h="10597" extrusionOk="0">
                  <a:moveTo>
                    <a:pt x="1589" y="1"/>
                  </a:moveTo>
                  <a:cubicBezTo>
                    <a:pt x="1552" y="1"/>
                    <a:pt x="1518" y="15"/>
                    <a:pt x="1489" y="49"/>
                  </a:cubicBezTo>
                  <a:cubicBezTo>
                    <a:pt x="567" y="1041"/>
                    <a:pt x="365" y="3744"/>
                    <a:pt x="182" y="5090"/>
                  </a:cubicBezTo>
                  <a:cubicBezTo>
                    <a:pt x="0" y="6528"/>
                    <a:pt x="0" y="8016"/>
                    <a:pt x="506" y="9362"/>
                  </a:cubicBezTo>
                  <a:cubicBezTo>
                    <a:pt x="662" y="9780"/>
                    <a:pt x="1070" y="10596"/>
                    <a:pt x="1553" y="10596"/>
                  </a:cubicBezTo>
                  <a:cubicBezTo>
                    <a:pt x="1666" y="10596"/>
                    <a:pt x="1784" y="10551"/>
                    <a:pt x="1903" y="10446"/>
                  </a:cubicBezTo>
                  <a:cubicBezTo>
                    <a:pt x="2461" y="9949"/>
                    <a:pt x="2865" y="1092"/>
                    <a:pt x="2632" y="980"/>
                  </a:cubicBezTo>
                  <a:cubicBezTo>
                    <a:pt x="2329" y="837"/>
                    <a:pt x="1867" y="1"/>
                    <a:pt x="1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4205;p103">
              <a:extLst>
                <a:ext uri="{FF2B5EF4-FFF2-40B4-BE49-F238E27FC236}">
                  <a16:creationId xmlns:a16="http://schemas.microsoft.com/office/drawing/2014/main" id="{18F6C718-5D8E-09A4-95D4-9AE78517180E}"/>
                </a:ext>
              </a:extLst>
            </p:cNvPr>
            <p:cNvSpPr/>
            <p:nvPr/>
          </p:nvSpPr>
          <p:spPr>
            <a:xfrm>
              <a:off x="3946475" y="380375"/>
              <a:ext cx="77225" cy="286725"/>
            </a:xfrm>
            <a:custGeom>
              <a:avLst/>
              <a:gdLst/>
              <a:ahLst/>
              <a:cxnLst/>
              <a:rect l="l" t="t" r="r" b="b"/>
              <a:pathLst>
                <a:path w="3089" h="11469" extrusionOk="0">
                  <a:moveTo>
                    <a:pt x="456" y="1"/>
                  </a:moveTo>
                  <a:cubicBezTo>
                    <a:pt x="381" y="1"/>
                    <a:pt x="306" y="16"/>
                    <a:pt x="233" y="50"/>
                  </a:cubicBezTo>
                  <a:cubicBezTo>
                    <a:pt x="0" y="161"/>
                    <a:pt x="608" y="10811"/>
                    <a:pt x="1174" y="11317"/>
                  </a:cubicBezTo>
                  <a:cubicBezTo>
                    <a:pt x="1293" y="11424"/>
                    <a:pt x="1410" y="11469"/>
                    <a:pt x="1524" y="11469"/>
                  </a:cubicBezTo>
                  <a:cubicBezTo>
                    <a:pt x="2003" y="11469"/>
                    <a:pt x="2418" y="10661"/>
                    <a:pt x="2582" y="10244"/>
                  </a:cubicBezTo>
                  <a:cubicBezTo>
                    <a:pt x="3088" y="8898"/>
                    <a:pt x="3088" y="7400"/>
                    <a:pt x="2916" y="5972"/>
                  </a:cubicBezTo>
                  <a:cubicBezTo>
                    <a:pt x="2744" y="4626"/>
                    <a:pt x="2136" y="1437"/>
                    <a:pt x="1225" y="435"/>
                  </a:cubicBezTo>
                  <a:cubicBezTo>
                    <a:pt x="1018" y="211"/>
                    <a:pt x="735" y="1"/>
                    <a:pt x="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4206;p103">
              <a:extLst>
                <a:ext uri="{FF2B5EF4-FFF2-40B4-BE49-F238E27FC236}">
                  <a16:creationId xmlns:a16="http://schemas.microsoft.com/office/drawing/2014/main" id="{6DD733ED-48CF-AC52-22EF-8E4A7A0B2804}"/>
                </a:ext>
              </a:extLst>
            </p:cNvPr>
            <p:cNvSpPr/>
            <p:nvPr/>
          </p:nvSpPr>
          <p:spPr>
            <a:xfrm>
              <a:off x="3958375" y="564425"/>
              <a:ext cx="124525" cy="166200"/>
            </a:xfrm>
            <a:custGeom>
              <a:avLst/>
              <a:gdLst/>
              <a:ahLst/>
              <a:cxnLst/>
              <a:rect l="l" t="t" r="r" b="b"/>
              <a:pathLst>
                <a:path w="4981" h="6648" extrusionOk="0">
                  <a:moveTo>
                    <a:pt x="3083" y="1"/>
                  </a:moveTo>
                  <a:cubicBezTo>
                    <a:pt x="1704" y="1"/>
                    <a:pt x="513" y="967"/>
                    <a:pt x="0" y="2740"/>
                  </a:cubicBezTo>
                  <a:lnTo>
                    <a:pt x="162" y="5635"/>
                  </a:lnTo>
                  <a:cubicBezTo>
                    <a:pt x="651" y="6265"/>
                    <a:pt x="1437" y="6648"/>
                    <a:pt x="2235" y="6648"/>
                  </a:cubicBezTo>
                  <a:cubicBezTo>
                    <a:pt x="2246" y="6648"/>
                    <a:pt x="2257" y="6648"/>
                    <a:pt x="2268" y="6647"/>
                  </a:cubicBezTo>
                  <a:cubicBezTo>
                    <a:pt x="3078" y="6627"/>
                    <a:pt x="3867" y="6222"/>
                    <a:pt x="4333" y="5565"/>
                  </a:cubicBezTo>
                  <a:cubicBezTo>
                    <a:pt x="4819" y="4886"/>
                    <a:pt x="4940" y="4015"/>
                    <a:pt x="4961" y="3176"/>
                  </a:cubicBezTo>
                  <a:cubicBezTo>
                    <a:pt x="4981" y="2254"/>
                    <a:pt x="4880" y="1273"/>
                    <a:pt x="4313" y="533"/>
                  </a:cubicBezTo>
                  <a:cubicBezTo>
                    <a:pt x="4191" y="382"/>
                    <a:pt x="4050" y="229"/>
                    <a:pt x="3867" y="139"/>
                  </a:cubicBezTo>
                  <a:cubicBezTo>
                    <a:pt x="3685" y="47"/>
                    <a:pt x="3472" y="17"/>
                    <a:pt x="3270" y="7"/>
                  </a:cubicBezTo>
                  <a:cubicBezTo>
                    <a:pt x="3207" y="3"/>
                    <a:pt x="3145" y="1"/>
                    <a:pt x="3083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4207;p103">
              <a:extLst>
                <a:ext uri="{FF2B5EF4-FFF2-40B4-BE49-F238E27FC236}">
                  <a16:creationId xmlns:a16="http://schemas.microsoft.com/office/drawing/2014/main" id="{25080027-C57C-EE9F-35C3-F758ECB038B5}"/>
                </a:ext>
              </a:extLst>
            </p:cNvPr>
            <p:cNvSpPr/>
            <p:nvPr/>
          </p:nvSpPr>
          <p:spPr>
            <a:xfrm>
              <a:off x="3993300" y="636950"/>
              <a:ext cx="63525" cy="62550"/>
            </a:xfrm>
            <a:custGeom>
              <a:avLst/>
              <a:gdLst/>
              <a:ahLst/>
              <a:cxnLst/>
              <a:rect l="l" t="t" r="r" b="b"/>
              <a:pathLst>
                <a:path w="2541" h="2502" extrusionOk="0">
                  <a:moveTo>
                    <a:pt x="2359" y="1"/>
                  </a:moveTo>
                  <a:cubicBezTo>
                    <a:pt x="2349" y="1"/>
                    <a:pt x="2338" y="1"/>
                    <a:pt x="2329" y="11"/>
                  </a:cubicBezTo>
                  <a:cubicBezTo>
                    <a:pt x="2035" y="62"/>
                    <a:pt x="1762" y="163"/>
                    <a:pt x="1519" y="305"/>
                  </a:cubicBezTo>
                  <a:cubicBezTo>
                    <a:pt x="1366" y="396"/>
                    <a:pt x="1225" y="487"/>
                    <a:pt x="1103" y="599"/>
                  </a:cubicBezTo>
                  <a:cubicBezTo>
                    <a:pt x="1124" y="659"/>
                    <a:pt x="1154" y="720"/>
                    <a:pt x="1195" y="770"/>
                  </a:cubicBezTo>
                  <a:cubicBezTo>
                    <a:pt x="1245" y="851"/>
                    <a:pt x="1225" y="953"/>
                    <a:pt x="1144" y="1004"/>
                  </a:cubicBezTo>
                  <a:cubicBezTo>
                    <a:pt x="1124" y="1024"/>
                    <a:pt x="1083" y="1034"/>
                    <a:pt x="1053" y="1034"/>
                  </a:cubicBezTo>
                  <a:cubicBezTo>
                    <a:pt x="992" y="1034"/>
                    <a:pt x="941" y="1013"/>
                    <a:pt x="911" y="963"/>
                  </a:cubicBezTo>
                  <a:cubicBezTo>
                    <a:pt x="881" y="923"/>
                    <a:pt x="860" y="892"/>
                    <a:pt x="840" y="851"/>
                  </a:cubicBezTo>
                  <a:cubicBezTo>
                    <a:pt x="658" y="1054"/>
                    <a:pt x="496" y="1276"/>
                    <a:pt x="365" y="1519"/>
                  </a:cubicBezTo>
                  <a:cubicBezTo>
                    <a:pt x="223" y="1762"/>
                    <a:pt x="111" y="2016"/>
                    <a:pt x="30" y="2279"/>
                  </a:cubicBezTo>
                  <a:cubicBezTo>
                    <a:pt x="0" y="2370"/>
                    <a:pt x="41" y="2461"/>
                    <a:pt x="131" y="2491"/>
                  </a:cubicBezTo>
                  <a:cubicBezTo>
                    <a:pt x="152" y="2502"/>
                    <a:pt x="172" y="2502"/>
                    <a:pt x="192" y="2502"/>
                  </a:cubicBezTo>
                  <a:cubicBezTo>
                    <a:pt x="263" y="2502"/>
                    <a:pt x="324" y="2461"/>
                    <a:pt x="354" y="2390"/>
                  </a:cubicBezTo>
                  <a:cubicBezTo>
                    <a:pt x="435" y="2147"/>
                    <a:pt x="536" y="1904"/>
                    <a:pt x="658" y="1692"/>
                  </a:cubicBezTo>
                  <a:cubicBezTo>
                    <a:pt x="790" y="1469"/>
                    <a:pt x="932" y="1256"/>
                    <a:pt x="1103" y="1074"/>
                  </a:cubicBezTo>
                  <a:cubicBezTo>
                    <a:pt x="1276" y="892"/>
                    <a:pt x="1478" y="730"/>
                    <a:pt x="1690" y="599"/>
                  </a:cubicBezTo>
                  <a:cubicBezTo>
                    <a:pt x="1903" y="477"/>
                    <a:pt x="2146" y="386"/>
                    <a:pt x="2389" y="345"/>
                  </a:cubicBezTo>
                  <a:cubicBezTo>
                    <a:pt x="2480" y="325"/>
                    <a:pt x="2541" y="244"/>
                    <a:pt x="2521" y="143"/>
                  </a:cubicBezTo>
                  <a:cubicBezTo>
                    <a:pt x="2511" y="62"/>
                    <a:pt x="2440" y="1"/>
                    <a:pt x="2359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4208;p103">
              <a:extLst>
                <a:ext uri="{FF2B5EF4-FFF2-40B4-BE49-F238E27FC236}">
                  <a16:creationId xmlns:a16="http://schemas.microsoft.com/office/drawing/2014/main" id="{B384D7A8-85E0-6749-B96C-8515C6E84F60}"/>
                </a:ext>
              </a:extLst>
            </p:cNvPr>
            <p:cNvSpPr/>
            <p:nvPr/>
          </p:nvSpPr>
          <p:spPr>
            <a:xfrm>
              <a:off x="4008975" y="618000"/>
              <a:ext cx="15475" cy="44800"/>
            </a:xfrm>
            <a:custGeom>
              <a:avLst/>
              <a:gdLst/>
              <a:ahLst/>
              <a:cxnLst/>
              <a:rect l="l" t="t" r="r" b="b"/>
              <a:pathLst>
                <a:path w="619" h="1792" extrusionOk="0">
                  <a:moveTo>
                    <a:pt x="294" y="0"/>
                  </a:moveTo>
                  <a:cubicBezTo>
                    <a:pt x="233" y="0"/>
                    <a:pt x="173" y="30"/>
                    <a:pt x="143" y="101"/>
                  </a:cubicBezTo>
                  <a:cubicBezTo>
                    <a:pt x="41" y="314"/>
                    <a:pt x="1" y="547"/>
                    <a:pt x="1" y="779"/>
                  </a:cubicBezTo>
                  <a:cubicBezTo>
                    <a:pt x="1" y="941"/>
                    <a:pt x="21" y="1114"/>
                    <a:pt x="71" y="1265"/>
                  </a:cubicBezTo>
                  <a:cubicBezTo>
                    <a:pt x="102" y="1387"/>
                    <a:pt x="152" y="1498"/>
                    <a:pt x="213" y="1609"/>
                  </a:cubicBezTo>
                  <a:cubicBezTo>
                    <a:pt x="233" y="1650"/>
                    <a:pt x="254" y="1681"/>
                    <a:pt x="284" y="1721"/>
                  </a:cubicBezTo>
                  <a:cubicBezTo>
                    <a:pt x="314" y="1771"/>
                    <a:pt x="365" y="1792"/>
                    <a:pt x="426" y="1792"/>
                  </a:cubicBezTo>
                  <a:cubicBezTo>
                    <a:pt x="456" y="1792"/>
                    <a:pt x="497" y="1782"/>
                    <a:pt x="517" y="1762"/>
                  </a:cubicBezTo>
                  <a:cubicBezTo>
                    <a:pt x="598" y="1711"/>
                    <a:pt x="618" y="1609"/>
                    <a:pt x="568" y="1528"/>
                  </a:cubicBezTo>
                  <a:cubicBezTo>
                    <a:pt x="527" y="1478"/>
                    <a:pt x="497" y="1417"/>
                    <a:pt x="476" y="1357"/>
                  </a:cubicBezTo>
                  <a:cubicBezTo>
                    <a:pt x="446" y="1296"/>
                    <a:pt x="416" y="1235"/>
                    <a:pt x="395" y="1174"/>
                  </a:cubicBezTo>
                  <a:cubicBezTo>
                    <a:pt x="355" y="1042"/>
                    <a:pt x="345" y="911"/>
                    <a:pt x="345" y="779"/>
                  </a:cubicBezTo>
                  <a:cubicBezTo>
                    <a:pt x="345" y="587"/>
                    <a:pt x="375" y="405"/>
                    <a:pt x="456" y="243"/>
                  </a:cubicBezTo>
                  <a:cubicBezTo>
                    <a:pt x="497" y="152"/>
                    <a:pt x="456" y="50"/>
                    <a:pt x="365" y="10"/>
                  </a:cubicBezTo>
                  <a:cubicBezTo>
                    <a:pt x="345" y="0"/>
                    <a:pt x="325" y="0"/>
                    <a:pt x="294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4209;p103">
              <a:extLst>
                <a:ext uri="{FF2B5EF4-FFF2-40B4-BE49-F238E27FC236}">
                  <a16:creationId xmlns:a16="http://schemas.microsoft.com/office/drawing/2014/main" id="{756D7B5D-94F6-9791-91BF-663B8F883D8C}"/>
                </a:ext>
              </a:extLst>
            </p:cNvPr>
            <p:cNvSpPr/>
            <p:nvPr/>
          </p:nvSpPr>
          <p:spPr>
            <a:xfrm>
              <a:off x="3392500" y="543325"/>
              <a:ext cx="130600" cy="167550"/>
            </a:xfrm>
            <a:custGeom>
              <a:avLst/>
              <a:gdLst/>
              <a:ahLst/>
              <a:cxnLst/>
              <a:rect l="l" t="t" r="r" b="b"/>
              <a:pathLst>
                <a:path w="5224" h="6702" extrusionOk="0">
                  <a:moveTo>
                    <a:pt x="1944" y="0"/>
                  </a:moveTo>
                  <a:cubicBezTo>
                    <a:pt x="1741" y="0"/>
                    <a:pt x="1528" y="11"/>
                    <a:pt x="1337" y="92"/>
                  </a:cubicBezTo>
                  <a:cubicBezTo>
                    <a:pt x="1144" y="173"/>
                    <a:pt x="992" y="304"/>
                    <a:pt x="860" y="456"/>
                  </a:cubicBezTo>
                  <a:cubicBezTo>
                    <a:pt x="253" y="1154"/>
                    <a:pt x="81" y="2126"/>
                    <a:pt x="41" y="3048"/>
                  </a:cubicBezTo>
                  <a:cubicBezTo>
                    <a:pt x="0" y="3878"/>
                    <a:pt x="51" y="4758"/>
                    <a:pt x="496" y="5477"/>
                  </a:cubicBezTo>
                  <a:cubicBezTo>
                    <a:pt x="911" y="6155"/>
                    <a:pt x="1670" y="6621"/>
                    <a:pt x="2470" y="6692"/>
                  </a:cubicBezTo>
                  <a:cubicBezTo>
                    <a:pt x="2544" y="6699"/>
                    <a:pt x="2617" y="6702"/>
                    <a:pt x="2691" y="6702"/>
                  </a:cubicBezTo>
                  <a:cubicBezTo>
                    <a:pt x="3428" y="6702"/>
                    <a:pt x="4158" y="6385"/>
                    <a:pt x="4637" y="5842"/>
                  </a:cubicBezTo>
                  <a:lnTo>
                    <a:pt x="5224" y="2967"/>
                  </a:lnTo>
                  <a:cubicBezTo>
                    <a:pt x="4808" y="1084"/>
                    <a:pt x="3402" y="21"/>
                    <a:pt x="1944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4210;p103">
              <a:extLst>
                <a:ext uri="{FF2B5EF4-FFF2-40B4-BE49-F238E27FC236}">
                  <a16:creationId xmlns:a16="http://schemas.microsoft.com/office/drawing/2014/main" id="{9DFEEEE5-87A6-5AC2-283E-02FFFC62C814}"/>
                </a:ext>
              </a:extLst>
            </p:cNvPr>
            <p:cNvSpPr/>
            <p:nvPr/>
          </p:nvSpPr>
          <p:spPr>
            <a:xfrm>
              <a:off x="3418825" y="614700"/>
              <a:ext cx="59750" cy="66325"/>
            </a:xfrm>
            <a:custGeom>
              <a:avLst/>
              <a:gdLst/>
              <a:ahLst/>
              <a:cxnLst/>
              <a:rect l="l" t="t" r="r" b="b"/>
              <a:pathLst>
                <a:path w="2390" h="2653" extrusionOk="0">
                  <a:moveTo>
                    <a:pt x="192" y="0"/>
                  </a:moveTo>
                  <a:cubicBezTo>
                    <a:pt x="111" y="0"/>
                    <a:pt x="41" y="61"/>
                    <a:pt x="20" y="132"/>
                  </a:cubicBezTo>
                  <a:cubicBezTo>
                    <a:pt x="0" y="223"/>
                    <a:pt x="61" y="324"/>
                    <a:pt x="152" y="344"/>
                  </a:cubicBezTo>
                  <a:cubicBezTo>
                    <a:pt x="385" y="405"/>
                    <a:pt x="617" y="506"/>
                    <a:pt x="820" y="648"/>
                  </a:cubicBezTo>
                  <a:cubicBezTo>
                    <a:pt x="1033" y="790"/>
                    <a:pt x="1215" y="962"/>
                    <a:pt x="1377" y="1165"/>
                  </a:cubicBezTo>
                  <a:cubicBezTo>
                    <a:pt x="1528" y="1357"/>
                    <a:pt x="1660" y="1570"/>
                    <a:pt x="1771" y="1802"/>
                  </a:cubicBezTo>
                  <a:cubicBezTo>
                    <a:pt x="1883" y="2035"/>
                    <a:pt x="1964" y="2278"/>
                    <a:pt x="2034" y="2521"/>
                  </a:cubicBezTo>
                  <a:cubicBezTo>
                    <a:pt x="2055" y="2602"/>
                    <a:pt x="2126" y="2652"/>
                    <a:pt x="2196" y="2652"/>
                  </a:cubicBezTo>
                  <a:cubicBezTo>
                    <a:pt x="2217" y="2652"/>
                    <a:pt x="2227" y="2652"/>
                    <a:pt x="2247" y="2643"/>
                  </a:cubicBezTo>
                  <a:cubicBezTo>
                    <a:pt x="2338" y="2622"/>
                    <a:pt x="2389" y="2531"/>
                    <a:pt x="2369" y="2440"/>
                  </a:cubicBezTo>
                  <a:cubicBezTo>
                    <a:pt x="2298" y="2166"/>
                    <a:pt x="2207" y="1903"/>
                    <a:pt x="2085" y="1660"/>
                  </a:cubicBezTo>
                  <a:cubicBezTo>
                    <a:pt x="1964" y="1408"/>
                    <a:pt x="1822" y="1174"/>
                    <a:pt x="1650" y="962"/>
                  </a:cubicBezTo>
                  <a:cubicBezTo>
                    <a:pt x="1629" y="992"/>
                    <a:pt x="1600" y="1033"/>
                    <a:pt x="1579" y="1063"/>
                  </a:cubicBezTo>
                  <a:cubicBezTo>
                    <a:pt x="1539" y="1104"/>
                    <a:pt x="1498" y="1124"/>
                    <a:pt x="1438" y="1124"/>
                  </a:cubicBezTo>
                  <a:cubicBezTo>
                    <a:pt x="1407" y="1124"/>
                    <a:pt x="1366" y="1114"/>
                    <a:pt x="1336" y="1093"/>
                  </a:cubicBezTo>
                  <a:cubicBezTo>
                    <a:pt x="1265" y="1033"/>
                    <a:pt x="1245" y="922"/>
                    <a:pt x="1306" y="850"/>
                  </a:cubicBezTo>
                  <a:cubicBezTo>
                    <a:pt x="1346" y="800"/>
                    <a:pt x="1387" y="749"/>
                    <a:pt x="1417" y="688"/>
                  </a:cubicBezTo>
                  <a:cubicBezTo>
                    <a:pt x="1296" y="567"/>
                    <a:pt x="1154" y="466"/>
                    <a:pt x="1012" y="365"/>
                  </a:cubicBezTo>
                  <a:cubicBezTo>
                    <a:pt x="779" y="203"/>
                    <a:pt x="516" y="81"/>
                    <a:pt x="233" y="11"/>
                  </a:cubicBezTo>
                  <a:cubicBezTo>
                    <a:pt x="223" y="11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4211;p103">
              <a:extLst>
                <a:ext uri="{FF2B5EF4-FFF2-40B4-BE49-F238E27FC236}">
                  <a16:creationId xmlns:a16="http://schemas.microsoft.com/office/drawing/2014/main" id="{E6F07FDF-24A2-002E-047A-3ABB6D9EC2B5}"/>
                </a:ext>
              </a:extLst>
            </p:cNvPr>
            <p:cNvSpPr/>
            <p:nvPr/>
          </p:nvSpPr>
          <p:spPr>
            <a:xfrm>
              <a:off x="3449925" y="598250"/>
              <a:ext cx="17250" cy="44575"/>
            </a:xfrm>
            <a:custGeom>
              <a:avLst/>
              <a:gdLst/>
              <a:ahLst/>
              <a:cxnLst/>
              <a:rect l="l" t="t" r="r" b="b"/>
              <a:pathLst>
                <a:path w="690" h="1783" extrusionOk="0">
                  <a:moveTo>
                    <a:pt x="426" y="1"/>
                  </a:moveTo>
                  <a:cubicBezTo>
                    <a:pt x="406" y="1"/>
                    <a:pt x="385" y="1"/>
                    <a:pt x="365" y="10"/>
                  </a:cubicBezTo>
                  <a:cubicBezTo>
                    <a:pt x="275" y="41"/>
                    <a:pt x="234" y="142"/>
                    <a:pt x="264" y="233"/>
                  </a:cubicBezTo>
                  <a:cubicBezTo>
                    <a:pt x="315" y="375"/>
                    <a:pt x="345" y="527"/>
                    <a:pt x="345" y="678"/>
                  </a:cubicBezTo>
                  <a:cubicBezTo>
                    <a:pt x="345" y="831"/>
                    <a:pt x="325" y="982"/>
                    <a:pt x="275" y="1114"/>
                  </a:cubicBezTo>
                  <a:cubicBezTo>
                    <a:pt x="244" y="1195"/>
                    <a:pt x="214" y="1276"/>
                    <a:pt x="173" y="1346"/>
                  </a:cubicBezTo>
                  <a:cubicBezTo>
                    <a:pt x="143" y="1407"/>
                    <a:pt x="102" y="1458"/>
                    <a:pt x="62" y="1508"/>
                  </a:cubicBezTo>
                  <a:cubicBezTo>
                    <a:pt x="1" y="1580"/>
                    <a:pt x="21" y="1691"/>
                    <a:pt x="92" y="1751"/>
                  </a:cubicBezTo>
                  <a:cubicBezTo>
                    <a:pt x="122" y="1772"/>
                    <a:pt x="163" y="1782"/>
                    <a:pt x="194" y="1782"/>
                  </a:cubicBezTo>
                  <a:cubicBezTo>
                    <a:pt x="254" y="1782"/>
                    <a:pt x="295" y="1762"/>
                    <a:pt x="335" y="1721"/>
                  </a:cubicBezTo>
                  <a:cubicBezTo>
                    <a:pt x="356" y="1691"/>
                    <a:pt x="385" y="1650"/>
                    <a:pt x="406" y="1620"/>
                  </a:cubicBezTo>
                  <a:cubicBezTo>
                    <a:pt x="487" y="1499"/>
                    <a:pt x="558" y="1367"/>
                    <a:pt x="598" y="1225"/>
                  </a:cubicBezTo>
                  <a:cubicBezTo>
                    <a:pt x="659" y="1053"/>
                    <a:pt x="689" y="871"/>
                    <a:pt x="689" y="678"/>
                  </a:cubicBezTo>
                  <a:cubicBezTo>
                    <a:pt x="689" y="486"/>
                    <a:pt x="659" y="294"/>
                    <a:pt x="588" y="111"/>
                  </a:cubicBezTo>
                  <a:cubicBezTo>
                    <a:pt x="568" y="41"/>
                    <a:pt x="497" y="1"/>
                    <a:pt x="426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4212;p103">
              <a:extLst>
                <a:ext uri="{FF2B5EF4-FFF2-40B4-BE49-F238E27FC236}">
                  <a16:creationId xmlns:a16="http://schemas.microsoft.com/office/drawing/2014/main" id="{00D0F4A0-35FA-DF3D-D20C-349521336632}"/>
                </a:ext>
              </a:extLst>
            </p:cNvPr>
            <p:cNvSpPr/>
            <p:nvPr/>
          </p:nvSpPr>
          <p:spPr>
            <a:xfrm>
              <a:off x="3489425" y="256600"/>
              <a:ext cx="495300" cy="274350"/>
            </a:xfrm>
            <a:custGeom>
              <a:avLst/>
              <a:gdLst/>
              <a:ahLst/>
              <a:cxnLst/>
              <a:rect l="l" t="t" r="r" b="b"/>
              <a:pathLst>
                <a:path w="19812" h="10974" extrusionOk="0">
                  <a:moveTo>
                    <a:pt x="10083" y="0"/>
                  </a:moveTo>
                  <a:lnTo>
                    <a:pt x="0" y="4961"/>
                  </a:lnTo>
                  <a:lnTo>
                    <a:pt x="1205" y="10731"/>
                  </a:lnTo>
                  <a:cubicBezTo>
                    <a:pt x="2450" y="10427"/>
                    <a:pt x="4353" y="10255"/>
                    <a:pt x="6458" y="10194"/>
                  </a:cubicBezTo>
                  <a:cubicBezTo>
                    <a:pt x="6499" y="9283"/>
                    <a:pt x="6681" y="8392"/>
                    <a:pt x="6874" y="7512"/>
                  </a:cubicBezTo>
                  <a:cubicBezTo>
                    <a:pt x="6924" y="8403"/>
                    <a:pt x="7056" y="9293"/>
                    <a:pt x="7259" y="10174"/>
                  </a:cubicBezTo>
                  <a:cubicBezTo>
                    <a:pt x="7720" y="10164"/>
                    <a:pt x="8189" y="10160"/>
                    <a:pt x="8661" y="10160"/>
                  </a:cubicBezTo>
                  <a:cubicBezTo>
                    <a:pt x="9668" y="10160"/>
                    <a:pt x="10689" y="10180"/>
                    <a:pt x="11682" y="10214"/>
                  </a:cubicBezTo>
                  <a:cubicBezTo>
                    <a:pt x="11713" y="9050"/>
                    <a:pt x="12067" y="7906"/>
                    <a:pt x="12431" y="6783"/>
                  </a:cubicBezTo>
                  <a:lnTo>
                    <a:pt x="12431" y="6783"/>
                  </a:lnTo>
                  <a:cubicBezTo>
                    <a:pt x="12320" y="7947"/>
                    <a:pt x="12391" y="9121"/>
                    <a:pt x="12624" y="10255"/>
                  </a:cubicBezTo>
                  <a:cubicBezTo>
                    <a:pt x="15367" y="10396"/>
                    <a:pt x="17766" y="10650"/>
                    <a:pt x="18880" y="10974"/>
                  </a:cubicBezTo>
                  <a:lnTo>
                    <a:pt x="19811" y="4961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4213;p103">
              <a:extLst>
                <a:ext uri="{FF2B5EF4-FFF2-40B4-BE49-F238E27FC236}">
                  <a16:creationId xmlns:a16="http://schemas.microsoft.com/office/drawing/2014/main" id="{C940DA3E-3709-242B-19E2-5E011FC06444}"/>
                </a:ext>
              </a:extLst>
            </p:cNvPr>
            <p:cNvSpPr/>
            <p:nvPr/>
          </p:nvSpPr>
          <p:spPr>
            <a:xfrm>
              <a:off x="3537750" y="1769225"/>
              <a:ext cx="106325" cy="33700"/>
            </a:xfrm>
            <a:custGeom>
              <a:avLst/>
              <a:gdLst/>
              <a:ahLst/>
              <a:cxnLst/>
              <a:rect l="l" t="t" r="r" b="b"/>
              <a:pathLst>
                <a:path w="4253" h="1348" extrusionOk="0">
                  <a:moveTo>
                    <a:pt x="3706" y="1"/>
                  </a:moveTo>
                  <a:cubicBezTo>
                    <a:pt x="3503" y="11"/>
                    <a:pt x="3290" y="11"/>
                    <a:pt x="3078" y="11"/>
                  </a:cubicBezTo>
                  <a:cubicBezTo>
                    <a:pt x="1" y="31"/>
                    <a:pt x="1792" y="861"/>
                    <a:pt x="4253" y="1347"/>
                  </a:cubicBezTo>
                  <a:cubicBezTo>
                    <a:pt x="4070" y="891"/>
                    <a:pt x="3888" y="446"/>
                    <a:pt x="3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4214;p103">
              <a:extLst>
                <a:ext uri="{FF2B5EF4-FFF2-40B4-BE49-F238E27FC236}">
                  <a16:creationId xmlns:a16="http://schemas.microsoft.com/office/drawing/2014/main" id="{03602954-43DA-17D4-B1C8-BBC7A90CD1A6}"/>
                </a:ext>
              </a:extLst>
            </p:cNvPr>
            <p:cNvSpPr/>
            <p:nvPr/>
          </p:nvSpPr>
          <p:spPr>
            <a:xfrm>
              <a:off x="3298600" y="1428075"/>
              <a:ext cx="49875" cy="300450"/>
            </a:xfrm>
            <a:custGeom>
              <a:avLst/>
              <a:gdLst/>
              <a:ahLst/>
              <a:cxnLst/>
              <a:rect l="l" t="t" r="r" b="b"/>
              <a:pathLst>
                <a:path w="1995" h="12018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cubicBezTo>
                    <a:pt x="112" y="604"/>
                    <a:pt x="264" y="1468"/>
                    <a:pt x="444" y="2525"/>
                  </a:cubicBezTo>
                  <a:lnTo>
                    <a:pt x="444" y="2525"/>
                  </a:lnTo>
                  <a:cubicBezTo>
                    <a:pt x="266" y="1467"/>
                    <a:pt x="116" y="601"/>
                    <a:pt x="11" y="21"/>
                  </a:cubicBezTo>
                  <a:lnTo>
                    <a:pt x="11" y="11"/>
                  </a:lnTo>
                  <a:cubicBezTo>
                    <a:pt x="11" y="1"/>
                    <a:pt x="11" y="1"/>
                    <a:pt x="0" y="1"/>
                  </a:cubicBezTo>
                  <a:close/>
                  <a:moveTo>
                    <a:pt x="444" y="2525"/>
                  </a:moveTo>
                  <a:lnTo>
                    <a:pt x="444" y="2525"/>
                  </a:lnTo>
                  <a:cubicBezTo>
                    <a:pt x="710" y="4107"/>
                    <a:pt x="1042" y="6120"/>
                    <a:pt x="1388" y="8261"/>
                  </a:cubicBezTo>
                  <a:cubicBezTo>
                    <a:pt x="1470" y="8759"/>
                    <a:pt x="1552" y="9264"/>
                    <a:pt x="1634" y="9774"/>
                  </a:cubicBezTo>
                  <a:lnTo>
                    <a:pt x="1634" y="9774"/>
                  </a:lnTo>
                  <a:cubicBezTo>
                    <a:pt x="1199" y="7077"/>
                    <a:pt x="775" y="4474"/>
                    <a:pt x="444" y="2525"/>
                  </a:cubicBezTo>
                  <a:close/>
                  <a:moveTo>
                    <a:pt x="1634" y="9774"/>
                  </a:moveTo>
                  <a:cubicBezTo>
                    <a:pt x="1657" y="9918"/>
                    <a:pt x="1681" y="10063"/>
                    <a:pt x="1704" y="10207"/>
                  </a:cubicBezTo>
                  <a:lnTo>
                    <a:pt x="1704" y="10207"/>
                  </a:lnTo>
                  <a:cubicBezTo>
                    <a:pt x="1681" y="10063"/>
                    <a:pt x="1657" y="9918"/>
                    <a:pt x="1634" y="9774"/>
                  </a:cubicBezTo>
                  <a:close/>
                  <a:moveTo>
                    <a:pt x="1704" y="10208"/>
                  </a:moveTo>
                  <a:lnTo>
                    <a:pt x="1704" y="10208"/>
                  </a:lnTo>
                  <a:cubicBezTo>
                    <a:pt x="1801" y="10810"/>
                    <a:pt x="1898" y="11416"/>
                    <a:pt x="1995" y="12017"/>
                  </a:cubicBezTo>
                  <a:cubicBezTo>
                    <a:pt x="1898" y="11415"/>
                    <a:pt x="1801" y="10810"/>
                    <a:pt x="1704" y="10208"/>
                  </a:cubicBezTo>
                  <a:close/>
                </a:path>
              </a:pathLst>
            </a:custGeom>
            <a:solidFill>
              <a:srgbClr val="FF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4215;p103">
              <a:extLst>
                <a:ext uri="{FF2B5EF4-FFF2-40B4-BE49-F238E27FC236}">
                  <a16:creationId xmlns:a16="http://schemas.microsoft.com/office/drawing/2014/main" id="{0C235E62-9D2D-8EA0-715F-370EB6EAC197}"/>
                </a:ext>
              </a:extLst>
            </p:cNvPr>
            <p:cNvSpPr/>
            <p:nvPr/>
          </p:nvSpPr>
          <p:spPr>
            <a:xfrm>
              <a:off x="3298600" y="1425800"/>
              <a:ext cx="220975" cy="672950"/>
            </a:xfrm>
            <a:custGeom>
              <a:avLst/>
              <a:gdLst/>
              <a:ahLst/>
              <a:cxnLst/>
              <a:rect l="l" t="t" r="r" b="b"/>
              <a:pathLst>
                <a:path w="8839" h="26918" extrusionOk="0">
                  <a:moveTo>
                    <a:pt x="11" y="1"/>
                  </a:moveTo>
                  <a:cubicBezTo>
                    <a:pt x="11" y="21"/>
                    <a:pt x="11" y="51"/>
                    <a:pt x="0" y="92"/>
                  </a:cubicBezTo>
                  <a:cubicBezTo>
                    <a:pt x="11" y="92"/>
                    <a:pt x="11" y="92"/>
                    <a:pt x="11" y="102"/>
                  </a:cubicBezTo>
                  <a:lnTo>
                    <a:pt x="11" y="112"/>
                  </a:lnTo>
                  <a:cubicBezTo>
                    <a:pt x="274" y="1560"/>
                    <a:pt x="810" y="4779"/>
                    <a:pt x="1388" y="8352"/>
                  </a:cubicBezTo>
                  <a:cubicBezTo>
                    <a:pt x="1590" y="9577"/>
                    <a:pt x="1792" y="10853"/>
                    <a:pt x="1995" y="12108"/>
                  </a:cubicBezTo>
                  <a:cubicBezTo>
                    <a:pt x="2895" y="17737"/>
                    <a:pt x="3736" y="23102"/>
                    <a:pt x="3736" y="23102"/>
                  </a:cubicBezTo>
                  <a:cubicBezTo>
                    <a:pt x="3736" y="23102"/>
                    <a:pt x="3604" y="23820"/>
                    <a:pt x="3402" y="24934"/>
                  </a:cubicBezTo>
                  <a:cubicBezTo>
                    <a:pt x="3300" y="25501"/>
                    <a:pt x="3189" y="26179"/>
                    <a:pt x="3057" y="26918"/>
                  </a:cubicBezTo>
                  <a:lnTo>
                    <a:pt x="4384" y="26908"/>
                  </a:lnTo>
                  <a:cubicBezTo>
                    <a:pt x="4637" y="25420"/>
                    <a:pt x="4819" y="23921"/>
                    <a:pt x="4870" y="22413"/>
                  </a:cubicBezTo>
                  <a:cubicBezTo>
                    <a:pt x="4900" y="21361"/>
                    <a:pt x="4272" y="17899"/>
                    <a:pt x="3453" y="13991"/>
                  </a:cubicBezTo>
                  <a:cubicBezTo>
                    <a:pt x="3381" y="13130"/>
                    <a:pt x="3321" y="12007"/>
                    <a:pt x="3483" y="11723"/>
                  </a:cubicBezTo>
                  <a:cubicBezTo>
                    <a:pt x="3615" y="11490"/>
                    <a:pt x="3837" y="11400"/>
                    <a:pt x="4110" y="11400"/>
                  </a:cubicBezTo>
                  <a:cubicBezTo>
                    <a:pt x="4596" y="11400"/>
                    <a:pt x="5244" y="11683"/>
                    <a:pt x="5932" y="11966"/>
                  </a:cubicBezTo>
                  <a:cubicBezTo>
                    <a:pt x="6621" y="12239"/>
                    <a:pt x="7340" y="12523"/>
                    <a:pt x="7947" y="12523"/>
                  </a:cubicBezTo>
                  <a:cubicBezTo>
                    <a:pt x="8281" y="12523"/>
                    <a:pt x="8585" y="12442"/>
                    <a:pt x="8838" y="12230"/>
                  </a:cubicBezTo>
                  <a:cubicBezTo>
                    <a:pt x="7410" y="11045"/>
                    <a:pt x="5093" y="8717"/>
                    <a:pt x="3675" y="7533"/>
                  </a:cubicBezTo>
                  <a:cubicBezTo>
                    <a:pt x="2936" y="6925"/>
                    <a:pt x="2207" y="6307"/>
                    <a:pt x="1570" y="5609"/>
                  </a:cubicBezTo>
                  <a:cubicBezTo>
                    <a:pt x="851" y="2602"/>
                    <a:pt x="234" y="32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4216;p103">
              <a:extLst>
                <a:ext uri="{FF2B5EF4-FFF2-40B4-BE49-F238E27FC236}">
                  <a16:creationId xmlns:a16="http://schemas.microsoft.com/office/drawing/2014/main" id="{64FA6AE5-3DF2-4D1E-DFFD-E9AB067F15D6}"/>
                </a:ext>
              </a:extLst>
            </p:cNvPr>
            <p:cNvSpPr/>
            <p:nvPr/>
          </p:nvSpPr>
          <p:spPr>
            <a:xfrm>
              <a:off x="3905975" y="1420750"/>
              <a:ext cx="252600" cy="318900"/>
            </a:xfrm>
            <a:custGeom>
              <a:avLst/>
              <a:gdLst/>
              <a:ahLst/>
              <a:cxnLst/>
              <a:rect l="l" t="t" r="r" b="b"/>
              <a:pathLst>
                <a:path w="10104" h="12756" extrusionOk="0">
                  <a:moveTo>
                    <a:pt x="9982" y="1"/>
                  </a:moveTo>
                  <a:lnTo>
                    <a:pt x="8858" y="243"/>
                  </a:lnTo>
                  <a:lnTo>
                    <a:pt x="1195" y="1832"/>
                  </a:lnTo>
                  <a:lnTo>
                    <a:pt x="0" y="12756"/>
                  </a:lnTo>
                  <a:cubicBezTo>
                    <a:pt x="11" y="12745"/>
                    <a:pt x="588" y="12563"/>
                    <a:pt x="1448" y="12239"/>
                  </a:cubicBezTo>
                  <a:cubicBezTo>
                    <a:pt x="3311" y="11551"/>
                    <a:pt x="6490" y="10184"/>
                    <a:pt x="7725" y="8534"/>
                  </a:cubicBezTo>
                  <a:cubicBezTo>
                    <a:pt x="8049" y="8109"/>
                    <a:pt x="8322" y="7674"/>
                    <a:pt x="8575" y="7208"/>
                  </a:cubicBezTo>
                  <a:cubicBezTo>
                    <a:pt x="8706" y="6965"/>
                    <a:pt x="8838" y="6722"/>
                    <a:pt x="8960" y="6469"/>
                  </a:cubicBezTo>
                  <a:cubicBezTo>
                    <a:pt x="9010" y="6327"/>
                    <a:pt x="9071" y="6185"/>
                    <a:pt x="9131" y="6054"/>
                  </a:cubicBezTo>
                  <a:cubicBezTo>
                    <a:pt x="9223" y="5811"/>
                    <a:pt x="9314" y="5568"/>
                    <a:pt x="9395" y="5325"/>
                  </a:cubicBezTo>
                  <a:cubicBezTo>
                    <a:pt x="9891" y="3847"/>
                    <a:pt x="10103" y="2268"/>
                    <a:pt x="10033" y="709"/>
                  </a:cubicBezTo>
                  <a:lnTo>
                    <a:pt x="10033" y="669"/>
                  </a:lnTo>
                  <a:cubicBezTo>
                    <a:pt x="10022" y="446"/>
                    <a:pt x="10002" y="233"/>
                    <a:pt x="9982" y="1"/>
                  </a:cubicBezTo>
                  <a:close/>
                </a:path>
              </a:pathLst>
            </a:custGeom>
            <a:solidFill>
              <a:srgbClr val="FF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4217;p103">
              <a:extLst>
                <a:ext uri="{FF2B5EF4-FFF2-40B4-BE49-F238E27FC236}">
                  <a16:creationId xmlns:a16="http://schemas.microsoft.com/office/drawing/2014/main" id="{98A2A865-8BB9-D2CA-D00C-A0F485A0EF1A}"/>
                </a:ext>
              </a:extLst>
            </p:cNvPr>
            <p:cNvSpPr/>
            <p:nvPr/>
          </p:nvSpPr>
          <p:spPr>
            <a:xfrm>
              <a:off x="3268500" y="1421000"/>
              <a:ext cx="257375" cy="318650"/>
            </a:xfrm>
            <a:custGeom>
              <a:avLst/>
              <a:gdLst/>
              <a:ahLst/>
              <a:cxnLst/>
              <a:rect l="l" t="t" r="r" b="b"/>
              <a:pathLst>
                <a:path w="10295" h="12746" extrusionOk="0">
                  <a:moveTo>
                    <a:pt x="324" y="0"/>
                  </a:moveTo>
                  <a:lnTo>
                    <a:pt x="324" y="0"/>
                  </a:lnTo>
                  <a:cubicBezTo>
                    <a:pt x="0" y="2987"/>
                    <a:pt x="769" y="6115"/>
                    <a:pt x="2571" y="8524"/>
                  </a:cubicBezTo>
                  <a:cubicBezTo>
                    <a:pt x="4373" y="10933"/>
                    <a:pt x="10285" y="12725"/>
                    <a:pt x="10295" y="12746"/>
                  </a:cubicBezTo>
                  <a:lnTo>
                    <a:pt x="9303" y="699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4218;p103">
              <a:extLst>
                <a:ext uri="{FF2B5EF4-FFF2-40B4-BE49-F238E27FC236}">
                  <a16:creationId xmlns:a16="http://schemas.microsoft.com/office/drawing/2014/main" id="{38A0C694-7A7F-E18A-6442-0B73C8D321DA}"/>
                </a:ext>
              </a:extLst>
            </p:cNvPr>
            <p:cNvSpPr/>
            <p:nvPr/>
          </p:nvSpPr>
          <p:spPr>
            <a:xfrm>
              <a:off x="3186500" y="4776800"/>
              <a:ext cx="236125" cy="109100"/>
            </a:xfrm>
            <a:custGeom>
              <a:avLst/>
              <a:gdLst/>
              <a:ahLst/>
              <a:cxnLst/>
              <a:rect l="l" t="t" r="r" b="b"/>
              <a:pathLst>
                <a:path w="9445" h="4364" extrusionOk="0">
                  <a:moveTo>
                    <a:pt x="263" y="0"/>
                  </a:moveTo>
                  <a:cubicBezTo>
                    <a:pt x="263" y="0"/>
                    <a:pt x="182" y="365"/>
                    <a:pt x="122" y="881"/>
                  </a:cubicBezTo>
                  <a:cubicBezTo>
                    <a:pt x="41" y="1539"/>
                    <a:pt x="0" y="2420"/>
                    <a:pt x="223" y="3088"/>
                  </a:cubicBezTo>
                  <a:cubicBezTo>
                    <a:pt x="243" y="3169"/>
                    <a:pt x="273" y="3240"/>
                    <a:pt x="304" y="3311"/>
                  </a:cubicBezTo>
                  <a:cubicBezTo>
                    <a:pt x="334" y="3372"/>
                    <a:pt x="374" y="3442"/>
                    <a:pt x="405" y="3503"/>
                  </a:cubicBezTo>
                  <a:cubicBezTo>
                    <a:pt x="446" y="3563"/>
                    <a:pt x="486" y="3624"/>
                    <a:pt x="536" y="3675"/>
                  </a:cubicBezTo>
                  <a:cubicBezTo>
                    <a:pt x="779" y="3968"/>
                    <a:pt x="1285" y="4060"/>
                    <a:pt x="1670" y="4100"/>
                  </a:cubicBezTo>
                  <a:cubicBezTo>
                    <a:pt x="4029" y="4283"/>
                    <a:pt x="5395" y="4364"/>
                    <a:pt x="7521" y="4364"/>
                  </a:cubicBezTo>
                  <a:cubicBezTo>
                    <a:pt x="7703" y="4364"/>
                    <a:pt x="7896" y="4353"/>
                    <a:pt x="8088" y="4333"/>
                  </a:cubicBezTo>
                  <a:cubicBezTo>
                    <a:pt x="8362" y="4292"/>
                    <a:pt x="8625" y="4211"/>
                    <a:pt x="8817" y="4029"/>
                  </a:cubicBezTo>
                  <a:cubicBezTo>
                    <a:pt x="9161" y="3695"/>
                    <a:pt x="9262" y="3199"/>
                    <a:pt x="9323" y="2733"/>
                  </a:cubicBezTo>
                  <a:cubicBezTo>
                    <a:pt x="9384" y="2227"/>
                    <a:pt x="9424" y="1732"/>
                    <a:pt x="9445" y="1235"/>
                  </a:cubicBezTo>
                  <a:cubicBezTo>
                    <a:pt x="9445" y="1195"/>
                    <a:pt x="9445" y="1154"/>
                    <a:pt x="9435" y="1114"/>
                  </a:cubicBezTo>
                  <a:cubicBezTo>
                    <a:pt x="9394" y="770"/>
                    <a:pt x="9100" y="466"/>
                    <a:pt x="8776" y="324"/>
                  </a:cubicBezTo>
                  <a:cubicBezTo>
                    <a:pt x="8767" y="324"/>
                    <a:pt x="8767" y="314"/>
                    <a:pt x="8767" y="314"/>
                  </a:cubicBezTo>
                  <a:cubicBezTo>
                    <a:pt x="8402" y="162"/>
                    <a:pt x="7997" y="152"/>
                    <a:pt x="7602" y="152"/>
                  </a:cubicBezTo>
                  <a:cubicBezTo>
                    <a:pt x="7278" y="152"/>
                    <a:pt x="6884" y="142"/>
                    <a:pt x="6428" y="132"/>
                  </a:cubicBezTo>
                  <a:cubicBezTo>
                    <a:pt x="6256" y="132"/>
                    <a:pt x="6084" y="132"/>
                    <a:pt x="5901" y="122"/>
                  </a:cubicBezTo>
                  <a:lnTo>
                    <a:pt x="5557" y="122"/>
                  </a:lnTo>
                  <a:cubicBezTo>
                    <a:pt x="5284" y="112"/>
                    <a:pt x="5001" y="112"/>
                    <a:pt x="4718" y="101"/>
                  </a:cubicBezTo>
                  <a:lnTo>
                    <a:pt x="4637" y="101"/>
                  </a:lnTo>
                  <a:cubicBezTo>
                    <a:pt x="4464" y="92"/>
                    <a:pt x="4292" y="92"/>
                    <a:pt x="4120" y="81"/>
                  </a:cubicBezTo>
                  <a:lnTo>
                    <a:pt x="3998" y="81"/>
                  </a:lnTo>
                  <a:cubicBezTo>
                    <a:pt x="3836" y="81"/>
                    <a:pt x="3674" y="81"/>
                    <a:pt x="3512" y="71"/>
                  </a:cubicBezTo>
                  <a:lnTo>
                    <a:pt x="3381" y="71"/>
                  </a:lnTo>
                  <a:cubicBezTo>
                    <a:pt x="1711" y="41"/>
                    <a:pt x="263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4219;p103">
              <a:extLst>
                <a:ext uri="{FF2B5EF4-FFF2-40B4-BE49-F238E27FC236}">
                  <a16:creationId xmlns:a16="http://schemas.microsoft.com/office/drawing/2014/main" id="{6BB5094F-2060-D761-794F-2A231EB42B85}"/>
                </a:ext>
              </a:extLst>
            </p:cNvPr>
            <p:cNvSpPr/>
            <p:nvPr/>
          </p:nvSpPr>
          <p:spPr>
            <a:xfrm>
              <a:off x="3185975" y="4798825"/>
              <a:ext cx="6100" cy="55200"/>
            </a:xfrm>
            <a:custGeom>
              <a:avLst/>
              <a:gdLst/>
              <a:ahLst/>
              <a:cxnLst/>
              <a:rect l="l" t="t" r="r" b="b"/>
              <a:pathLst>
                <a:path w="244" h="2208" extrusionOk="0">
                  <a:moveTo>
                    <a:pt x="71" y="0"/>
                  </a:moveTo>
                  <a:cubicBezTo>
                    <a:pt x="11" y="648"/>
                    <a:pt x="1" y="1539"/>
                    <a:pt x="244" y="2207"/>
                  </a:cubicBezTo>
                  <a:cubicBezTo>
                    <a:pt x="21" y="1539"/>
                    <a:pt x="62" y="658"/>
                    <a:pt x="143" y="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4220;p103">
              <a:extLst>
                <a:ext uri="{FF2B5EF4-FFF2-40B4-BE49-F238E27FC236}">
                  <a16:creationId xmlns:a16="http://schemas.microsoft.com/office/drawing/2014/main" id="{64670880-C8E4-74EB-6E3F-E5419856D20C}"/>
                </a:ext>
              </a:extLst>
            </p:cNvPr>
            <p:cNvSpPr/>
            <p:nvPr/>
          </p:nvSpPr>
          <p:spPr>
            <a:xfrm>
              <a:off x="3186500" y="4798825"/>
              <a:ext cx="215625" cy="87075"/>
            </a:xfrm>
            <a:custGeom>
              <a:avLst/>
              <a:gdLst/>
              <a:ahLst/>
              <a:cxnLst/>
              <a:rect l="l" t="t" r="r" b="b"/>
              <a:pathLst>
                <a:path w="8625" h="3483" extrusionOk="0">
                  <a:moveTo>
                    <a:pt x="122" y="0"/>
                  </a:moveTo>
                  <a:lnTo>
                    <a:pt x="122" y="0"/>
                  </a:lnTo>
                  <a:cubicBezTo>
                    <a:pt x="41" y="658"/>
                    <a:pt x="0" y="1539"/>
                    <a:pt x="223" y="2207"/>
                  </a:cubicBezTo>
                  <a:cubicBezTo>
                    <a:pt x="243" y="2288"/>
                    <a:pt x="273" y="2359"/>
                    <a:pt x="304" y="2430"/>
                  </a:cubicBezTo>
                  <a:cubicBezTo>
                    <a:pt x="334" y="2491"/>
                    <a:pt x="374" y="2561"/>
                    <a:pt x="405" y="2622"/>
                  </a:cubicBezTo>
                  <a:cubicBezTo>
                    <a:pt x="446" y="2682"/>
                    <a:pt x="486" y="2743"/>
                    <a:pt x="536" y="2794"/>
                  </a:cubicBezTo>
                  <a:cubicBezTo>
                    <a:pt x="779" y="3087"/>
                    <a:pt x="1285" y="3179"/>
                    <a:pt x="1670" y="3219"/>
                  </a:cubicBezTo>
                  <a:cubicBezTo>
                    <a:pt x="4029" y="3402"/>
                    <a:pt x="5395" y="3483"/>
                    <a:pt x="7521" y="3483"/>
                  </a:cubicBezTo>
                  <a:cubicBezTo>
                    <a:pt x="7703" y="3483"/>
                    <a:pt x="7896" y="3472"/>
                    <a:pt x="8088" y="3452"/>
                  </a:cubicBezTo>
                  <a:cubicBezTo>
                    <a:pt x="8240" y="2551"/>
                    <a:pt x="8412" y="1488"/>
                    <a:pt x="8625" y="273"/>
                  </a:cubicBezTo>
                  <a:lnTo>
                    <a:pt x="8625" y="273"/>
                  </a:lnTo>
                  <a:cubicBezTo>
                    <a:pt x="8027" y="293"/>
                    <a:pt x="7339" y="304"/>
                    <a:pt x="6610" y="304"/>
                  </a:cubicBezTo>
                  <a:cubicBezTo>
                    <a:pt x="4545" y="304"/>
                    <a:pt x="2115" y="212"/>
                    <a:pt x="122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4221;p103">
              <a:extLst>
                <a:ext uri="{FF2B5EF4-FFF2-40B4-BE49-F238E27FC236}">
                  <a16:creationId xmlns:a16="http://schemas.microsoft.com/office/drawing/2014/main" id="{6F0BE741-E7DF-A304-AD04-159C76AFBF5B}"/>
                </a:ext>
              </a:extLst>
            </p:cNvPr>
            <p:cNvSpPr/>
            <p:nvPr/>
          </p:nvSpPr>
          <p:spPr>
            <a:xfrm>
              <a:off x="4046175" y="4781050"/>
              <a:ext cx="236150" cy="107225"/>
            </a:xfrm>
            <a:custGeom>
              <a:avLst/>
              <a:gdLst/>
              <a:ahLst/>
              <a:cxnLst/>
              <a:rect l="l" t="t" r="r" b="b"/>
              <a:pathLst>
                <a:path w="9446" h="4289" extrusionOk="0">
                  <a:moveTo>
                    <a:pt x="1521" y="1"/>
                  </a:moveTo>
                  <a:cubicBezTo>
                    <a:pt x="1244" y="1"/>
                    <a:pt x="967" y="27"/>
                    <a:pt x="709" y="124"/>
                  </a:cubicBezTo>
                  <a:cubicBezTo>
                    <a:pt x="365" y="255"/>
                    <a:pt x="52" y="559"/>
                    <a:pt x="21" y="923"/>
                  </a:cubicBezTo>
                  <a:cubicBezTo>
                    <a:pt x="11" y="944"/>
                    <a:pt x="11" y="974"/>
                    <a:pt x="11" y="1004"/>
                  </a:cubicBezTo>
                  <a:cubicBezTo>
                    <a:pt x="1" y="1501"/>
                    <a:pt x="11" y="1997"/>
                    <a:pt x="52" y="2503"/>
                  </a:cubicBezTo>
                  <a:cubicBezTo>
                    <a:pt x="92" y="2968"/>
                    <a:pt x="173" y="3485"/>
                    <a:pt x="497" y="3819"/>
                  </a:cubicBezTo>
                  <a:cubicBezTo>
                    <a:pt x="810" y="4143"/>
                    <a:pt x="1327" y="4203"/>
                    <a:pt x="1782" y="4224"/>
                  </a:cubicBezTo>
                  <a:cubicBezTo>
                    <a:pt x="2299" y="4244"/>
                    <a:pt x="2785" y="4264"/>
                    <a:pt x="3240" y="4275"/>
                  </a:cubicBezTo>
                  <a:cubicBezTo>
                    <a:pt x="3685" y="4284"/>
                    <a:pt x="4112" y="4289"/>
                    <a:pt x="4545" y="4289"/>
                  </a:cubicBezTo>
                  <a:cubicBezTo>
                    <a:pt x="5469" y="4289"/>
                    <a:pt x="6420" y="4268"/>
                    <a:pt x="7633" y="4234"/>
                  </a:cubicBezTo>
                  <a:cubicBezTo>
                    <a:pt x="8018" y="4214"/>
                    <a:pt x="8524" y="4143"/>
                    <a:pt x="8787" y="3870"/>
                  </a:cubicBezTo>
                  <a:cubicBezTo>
                    <a:pt x="8848" y="3809"/>
                    <a:pt x="8899" y="3738"/>
                    <a:pt x="8940" y="3667"/>
                  </a:cubicBezTo>
                  <a:cubicBezTo>
                    <a:pt x="8990" y="3596"/>
                    <a:pt x="9030" y="3515"/>
                    <a:pt x="9071" y="3434"/>
                  </a:cubicBezTo>
                  <a:cubicBezTo>
                    <a:pt x="9446" y="2614"/>
                    <a:pt x="9374" y="1379"/>
                    <a:pt x="9304" y="701"/>
                  </a:cubicBezTo>
                  <a:cubicBezTo>
                    <a:pt x="9264" y="397"/>
                    <a:pt x="9223" y="205"/>
                    <a:pt x="9223" y="205"/>
                  </a:cubicBezTo>
                  <a:cubicBezTo>
                    <a:pt x="9223" y="205"/>
                    <a:pt x="6510" y="144"/>
                    <a:pt x="4222" y="84"/>
                  </a:cubicBezTo>
                  <a:lnTo>
                    <a:pt x="4202" y="84"/>
                  </a:lnTo>
                  <a:cubicBezTo>
                    <a:pt x="4000" y="73"/>
                    <a:pt x="3807" y="73"/>
                    <a:pt x="3625" y="63"/>
                  </a:cubicBezTo>
                  <a:cubicBezTo>
                    <a:pt x="3523" y="63"/>
                    <a:pt x="3422" y="53"/>
                    <a:pt x="3331" y="53"/>
                  </a:cubicBezTo>
                  <a:cubicBezTo>
                    <a:pt x="3149" y="53"/>
                    <a:pt x="2967" y="43"/>
                    <a:pt x="2805" y="43"/>
                  </a:cubicBezTo>
                  <a:cubicBezTo>
                    <a:pt x="2693" y="33"/>
                    <a:pt x="2592" y="33"/>
                    <a:pt x="2491" y="33"/>
                  </a:cubicBezTo>
                  <a:cubicBezTo>
                    <a:pt x="2441" y="33"/>
                    <a:pt x="2380" y="33"/>
                    <a:pt x="2319" y="23"/>
                  </a:cubicBezTo>
                  <a:cubicBezTo>
                    <a:pt x="2167" y="23"/>
                    <a:pt x="2025" y="12"/>
                    <a:pt x="1894" y="12"/>
                  </a:cubicBezTo>
                  <a:cubicBezTo>
                    <a:pt x="1771" y="6"/>
                    <a:pt x="1646" y="1"/>
                    <a:pt x="1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4222;p103">
              <a:extLst>
                <a:ext uri="{FF2B5EF4-FFF2-40B4-BE49-F238E27FC236}">
                  <a16:creationId xmlns:a16="http://schemas.microsoft.com/office/drawing/2014/main" id="{A3A9A2BF-D58C-4D4A-5D3C-CE9698615688}"/>
                </a:ext>
              </a:extLst>
            </p:cNvPr>
            <p:cNvSpPr/>
            <p:nvPr/>
          </p:nvSpPr>
          <p:spPr>
            <a:xfrm>
              <a:off x="4272925" y="4798325"/>
              <a:ext cx="9900" cy="68575"/>
            </a:xfrm>
            <a:custGeom>
              <a:avLst/>
              <a:gdLst/>
              <a:ahLst/>
              <a:cxnLst/>
              <a:rect l="l" t="t" r="r" b="b"/>
              <a:pathLst>
                <a:path w="396" h="2743" extrusionOk="0">
                  <a:moveTo>
                    <a:pt x="315" y="0"/>
                  </a:moveTo>
                  <a:cubicBezTo>
                    <a:pt x="284" y="0"/>
                    <a:pt x="254" y="10"/>
                    <a:pt x="234" y="10"/>
                  </a:cubicBezTo>
                  <a:cubicBezTo>
                    <a:pt x="304" y="688"/>
                    <a:pt x="376" y="1923"/>
                    <a:pt x="1" y="2743"/>
                  </a:cubicBezTo>
                  <a:cubicBezTo>
                    <a:pt x="396" y="1933"/>
                    <a:pt x="365" y="678"/>
                    <a:pt x="315" y="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4223;p103">
              <a:extLst>
                <a:ext uri="{FF2B5EF4-FFF2-40B4-BE49-F238E27FC236}">
                  <a16:creationId xmlns:a16="http://schemas.microsoft.com/office/drawing/2014/main" id="{751522DF-A9DF-7575-F0C3-7BE847BBE631}"/>
                </a:ext>
              </a:extLst>
            </p:cNvPr>
            <p:cNvSpPr/>
            <p:nvPr/>
          </p:nvSpPr>
          <p:spPr>
            <a:xfrm>
              <a:off x="4112750" y="4798550"/>
              <a:ext cx="169575" cy="89875"/>
            </a:xfrm>
            <a:custGeom>
              <a:avLst/>
              <a:gdLst/>
              <a:ahLst/>
              <a:cxnLst/>
              <a:rect l="l" t="t" r="r" b="b"/>
              <a:pathLst>
                <a:path w="6783" h="3595" extrusionOk="0">
                  <a:moveTo>
                    <a:pt x="6641" y="1"/>
                  </a:moveTo>
                  <a:lnTo>
                    <a:pt x="6641" y="1"/>
                  </a:lnTo>
                  <a:cubicBezTo>
                    <a:pt x="5537" y="142"/>
                    <a:pt x="3037" y="254"/>
                    <a:pt x="759" y="274"/>
                  </a:cubicBezTo>
                  <a:cubicBezTo>
                    <a:pt x="749" y="365"/>
                    <a:pt x="749" y="466"/>
                    <a:pt x="739" y="568"/>
                  </a:cubicBezTo>
                  <a:cubicBezTo>
                    <a:pt x="729" y="831"/>
                    <a:pt x="709" y="1084"/>
                    <a:pt x="698" y="1348"/>
                  </a:cubicBezTo>
                  <a:cubicBezTo>
                    <a:pt x="689" y="1519"/>
                    <a:pt x="689" y="1712"/>
                    <a:pt x="689" y="1904"/>
                  </a:cubicBezTo>
                  <a:cubicBezTo>
                    <a:pt x="689" y="2461"/>
                    <a:pt x="709" y="3078"/>
                    <a:pt x="719" y="3575"/>
                  </a:cubicBezTo>
                  <a:lnTo>
                    <a:pt x="597" y="3575"/>
                  </a:lnTo>
                  <a:cubicBezTo>
                    <a:pt x="587" y="3078"/>
                    <a:pt x="567" y="2461"/>
                    <a:pt x="567" y="1904"/>
                  </a:cubicBezTo>
                  <a:cubicBezTo>
                    <a:pt x="567" y="1712"/>
                    <a:pt x="567" y="1519"/>
                    <a:pt x="577" y="1348"/>
                  </a:cubicBezTo>
                  <a:cubicBezTo>
                    <a:pt x="587" y="1084"/>
                    <a:pt x="608" y="821"/>
                    <a:pt x="617" y="558"/>
                  </a:cubicBezTo>
                  <a:cubicBezTo>
                    <a:pt x="628" y="466"/>
                    <a:pt x="628" y="365"/>
                    <a:pt x="638" y="274"/>
                  </a:cubicBezTo>
                  <a:lnTo>
                    <a:pt x="0" y="274"/>
                  </a:lnTo>
                  <a:cubicBezTo>
                    <a:pt x="233" y="1611"/>
                    <a:pt x="426" y="2724"/>
                    <a:pt x="577" y="3575"/>
                  </a:cubicBezTo>
                  <a:cubicBezTo>
                    <a:pt x="1043" y="3584"/>
                    <a:pt x="1488" y="3595"/>
                    <a:pt x="1944" y="3595"/>
                  </a:cubicBezTo>
                  <a:cubicBezTo>
                    <a:pt x="2845" y="3595"/>
                    <a:pt x="3786" y="3564"/>
                    <a:pt x="4970" y="3534"/>
                  </a:cubicBezTo>
                  <a:cubicBezTo>
                    <a:pt x="5355" y="3514"/>
                    <a:pt x="5861" y="3443"/>
                    <a:pt x="6124" y="3170"/>
                  </a:cubicBezTo>
                  <a:cubicBezTo>
                    <a:pt x="6185" y="3109"/>
                    <a:pt x="6236" y="3038"/>
                    <a:pt x="6277" y="2967"/>
                  </a:cubicBezTo>
                  <a:cubicBezTo>
                    <a:pt x="6327" y="2896"/>
                    <a:pt x="6367" y="2815"/>
                    <a:pt x="6408" y="2734"/>
                  </a:cubicBezTo>
                  <a:cubicBezTo>
                    <a:pt x="6783" y="1914"/>
                    <a:pt x="6711" y="679"/>
                    <a:pt x="664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4224;p103">
              <a:extLst>
                <a:ext uri="{FF2B5EF4-FFF2-40B4-BE49-F238E27FC236}">
                  <a16:creationId xmlns:a16="http://schemas.microsoft.com/office/drawing/2014/main" id="{B3758151-DD95-4BCF-70E4-A613D38B9A54}"/>
                </a:ext>
              </a:extLst>
            </p:cNvPr>
            <p:cNvSpPr/>
            <p:nvPr/>
          </p:nvSpPr>
          <p:spPr>
            <a:xfrm>
              <a:off x="3121201" y="2096975"/>
              <a:ext cx="1255274" cy="2709476"/>
            </a:xfrm>
            <a:custGeom>
              <a:avLst/>
              <a:gdLst/>
              <a:ahLst/>
              <a:cxnLst/>
              <a:rect l="l" t="t" r="r" b="b"/>
              <a:pathLst>
                <a:path w="50211" h="108379" extrusionOk="0">
                  <a:moveTo>
                    <a:pt x="36200" y="0"/>
                  </a:moveTo>
                  <a:lnTo>
                    <a:pt x="27130" y="21"/>
                  </a:lnTo>
                  <a:lnTo>
                    <a:pt x="11480" y="61"/>
                  </a:lnTo>
                  <a:lnTo>
                    <a:pt x="10153" y="71"/>
                  </a:lnTo>
                  <a:lnTo>
                    <a:pt x="10133" y="71"/>
                  </a:lnTo>
                  <a:lnTo>
                    <a:pt x="9789" y="1124"/>
                  </a:lnTo>
                  <a:lnTo>
                    <a:pt x="7188" y="9222"/>
                  </a:lnTo>
                  <a:lnTo>
                    <a:pt x="6965" y="9890"/>
                  </a:lnTo>
                  <a:lnTo>
                    <a:pt x="6054" y="12735"/>
                  </a:lnTo>
                  <a:cubicBezTo>
                    <a:pt x="4677" y="16987"/>
                    <a:pt x="3888" y="21410"/>
                    <a:pt x="3695" y="25875"/>
                  </a:cubicBezTo>
                  <a:cubicBezTo>
                    <a:pt x="2855" y="45908"/>
                    <a:pt x="0" y="107852"/>
                    <a:pt x="2176" y="108014"/>
                  </a:cubicBezTo>
                  <a:cubicBezTo>
                    <a:pt x="2338" y="108044"/>
                    <a:pt x="2491" y="108054"/>
                    <a:pt x="2662" y="108074"/>
                  </a:cubicBezTo>
                  <a:lnTo>
                    <a:pt x="2734" y="108074"/>
                  </a:lnTo>
                  <a:cubicBezTo>
                    <a:pt x="4749" y="108286"/>
                    <a:pt x="7221" y="108379"/>
                    <a:pt x="9292" y="108379"/>
                  </a:cubicBezTo>
                  <a:cubicBezTo>
                    <a:pt x="9998" y="108379"/>
                    <a:pt x="10658" y="108368"/>
                    <a:pt x="11237" y="108347"/>
                  </a:cubicBezTo>
                  <a:cubicBezTo>
                    <a:pt x="11530" y="108337"/>
                    <a:pt x="11793" y="108327"/>
                    <a:pt x="12036" y="108317"/>
                  </a:cubicBezTo>
                  <a:cubicBezTo>
                    <a:pt x="12279" y="108297"/>
                    <a:pt x="12492" y="108277"/>
                    <a:pt x="12684" y="108256"/>
                  </a:cubicBezTo>
                  <a:cubicBezTo>
                    <a:pt x="14850" y="107852"/>
                    <a:pt x="21967" y="60060"/>
                    <a:pt x="24073" y="38781"/>
                  </a:cubicBezTo>
                  <a:cubicBezTo>
                    <a:pt x="24660" y="32890"/>
                    <a:pt x="25034" y="29175"/>
                    <a:pt x="25034" y="29175"/>
                  </a:cubicBezTo>
                  <a:cubicBezTo>
                    <a:pt x="25034" y="29175"/>
                    <a:pt x="25358" y="32789"/>
                    <a:pt x="25875" y="38529"/>
                  </a:cubicBezTo>
                  <a:cubicBezTo>
                    <a:pt x="27783" y="59598"/>
                    <a:pt x="35027" y="108247"/>
                    <a:pt x="36462" y="108247"/>
                  </a:cubicBezTo>
                  <a:cubicBezTo>
                    <a:pt x="36466" y="108247"/>
                    <a:pt x="36469" y="108247"/>
                    <a:pt x="36473" y="108246"/>
                  </a:cubicBezTo>
                  <a:cubicBezTo>
                    <a:pt x="36625" y="108256"/>
                    <a:pt x="36808" y="108277"/>
                    <a:pt x="37020" y="108286"/>
                  </a:cubicBezTo>
                  <a:cubicBezTo>
                    <a:pt x="37698" y="108327"/>
                    <a:pt x="38640" y="108337"/>
                    <a:pt x="39662" y="108337"/>
                  </a:cubicBezTo>
                  <a:cubicBezTo>
                    <a:pt x="42112" y="108337"/>
                    <a:pt x="45078" y="108226"/>
                    <a:pt x="46303" y="108064"/>
                  </a:cubicBezTo>
                  <a:cubicBezTo>
                    <a:pt x="46323" y="108064"/>
                    <a:pt x="46353" y="108054"/>
                    <a:pt x="46384" y="108054"/>
                  </a:cubicBezTo>
                  <a:cubicBezTo>
                    <a:pt x="46454" y="108044"/>
                    <a:pt x="46515" y="108023"/>
                    <a:pt x="46576" y="108014"/>
                  </a:cubicBezTo>
                  <a:cubicBezTo>
                    <a:pt x="50211" y="107720"/>
                    <a:pt x="46931" y="52195"/>
                    <a:pt x="45219" y="26907"/>
                  </a:cubicBezTo>
                  <a:cubicBezTo>
                    <a:pt x="44947" y="22879"/>
                    <a:pt x="44582" y="18859"/>
                    <a:pt x="43529" y="14962"/>
                  </a:cubicBezTo>
                  <a:cubicBezTo>
                    <a:pt x="43195" y="13727"/>
                    <a:pt x="42810" y="12492"/>
                    <a:pt x="42385" y="11277"/>
                  </a:cubicBezTo>
                  <a:lnTo>
                    <a:pt x="40735" y="6570"/>
                  </a:lnTo>
                  <a:lnTo>
                    <a:pt x="38801" y="1013"/>
                  </a:lnTo>
                  <a:lnTo>
                    <a:pt x="38457" y="30"/>
                  </a:lnTo>
                  <a:lnTo>
                    <a:pt x="384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4225;p103">
              <a:extLst>
                <a:ext uri="{FF2B5EF4-FFF2-40B4-BE49-F238E27FC236}">
                  <a16:creationId xmlns:a16="http://schemas.microsoft.com/office/drawing/2014/main" id="{9A4AF250-F5A0-1C8E-2B92-41E111226EC2}"/>
                </a:ext>
              </a:extLst>
            </p:cNvPr>
            <p:cNvSpPr/>
            <p:nvPr/>
          </p:nvSpPr>
          <p:spPr>
            <a:xfrm>
              <a:off x="3353025" y="2157200"/>
              <a:ext cx="750375" cy="8125"/>
            </a:xfrm>
            <a:custGeom>
              <a:avLst/>
              <a:gdLst/>
              <a:ahLst/>
              <a:cxnLst/>
              <a:rect l="l" t="t" r="r" b="b"/>
              <a:pathLst>
                <a:path w="30015" h="325" extrusionOk="0">
                  <a:moveTo>
                    <a:pt x="29893" y="1"/>
                  </a:moveTo>
                  <a:cubicBezTo>
                    <a:pt x="20530" y="1"/>
                    <a:pt x="9525" y="71"/>
                    <a:pt x="122" y="71"/>
                  </a:cubicBezTo>
                  <a:cubicBezTo>
                    <a:pt x="50" y="71"/>
                    <a:pt x="0" y="132"/>
                    <a:pt x="0" y="203"/>
                  </a:cubicBezTo>
                  <a:cubicBezTo>
                    <a:pt x="0" y="264"/>
                    <a:pt x="50" y="325"/>
                    <a:pt x="122" y="325"/>
                  </a:cubicBezTo>
                  <a:cubicBezTo>
                    <a:pt x="9525" y="325"/>
                    <a:pt x="20530" y="244"/>
                    <a:pt x="29893" y="244"/>
                  </a:cubicBezTo>
                  <a:cubicBezTo>
                    <a:pt x="29964" y="244"/>
                    <a:pt x="30014" y="183"/>
                    <a:pt x="30014" y="122"/>
                  </a:cubicBezTo>
                  <a:cubicBezTo>
                    <a:pt x="30014" y="51"/>
                    <a:pt x="29964" y="1"/>
                    <a:pt x="29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226;p103">
              <a:extLst>
                <a:ext uri="{FF2B5EF4-FFF2-40B4-BE49-F238E27FC236}">
                  <a16:creationId xmlns:a16="http://schemas.microsoft.com/office/drawing/2014/main" id="{FFCB7ADA-6692-DA12-2206-542FA8DF2A7B}"/>
                </a:ext>
              </a:extLst>
            </p:cNvPr>
            <p:cNvSpPr/>
            <p:nvPr/>
          </p:nvSpPr>
          <p:spPr>
            <a:xfrm>
              <a:off x="3729325" y="2162775"/>
              <a:ext cx="21050" cy="666650"/>
            </a:xfrm>
            <a:custGeom>
              <a:avLst/>
              <a:gdLst/>
              <a:ahLst/>
              <a:cxnLst/>
              <a:rect l="l" t="t" r="r" b="b"/>
              <a:pathLst>
                <a:path w="842" h="26666" extrusionOk="0">
                  <a:moveTo>
                    <a:pt x="244" y="0"/>
                  </a:moveTo>
                  <a:cubicBezTo>
                    <a:pt x="173" y="0"/>
                    <a:pt x="122" y="51"/>
                    <a:pt x="122" y="122"/>
                  </a:cubicBezTo>
                  <a:cubicBezTo>
                    <a:pt x="122" y="122"/>
                    <a:pt x="1" y="4353"/>
                    <a:pt x="1" y="9759"/>
                  </a:cubicBezTo>
                  <a:cubicBezTo>
                    <a:pt x="1" y="12482"/>
                    <a:pt x="31" y="15519"/>
                    <a:pt x="122" y="18445"/>
                  </a:cubicBezTo>
                  <a:cubicBezTo>
                    <a:pt x="203" y="21380"/>
                    <a:pt x="355" y="24215"/>
                    <a:pt x="588" y="26553"/>
                  </a:cubicBezTo>
                  <a:cubicBezTo>
                    <a:pt x="597" y="26618"/>
                    <a:pt x="649" y="26666"/>
                    <a:pt x="705" y="26666"/>
                  </a:cubicBezTo>
                  <a:cubicBezTo>
                    <a:pt x="710" y="26666"/>
                    <a:pt x="715" y="26665"/>
                    <a:pt x="720" y="26665"/>
                  </a:cubicBezTo>
                  <a:cubicBezTo>
                    <a:pt x="790" y="26654"/>
                    <a:pt x="841" y="26593"/>
                    <a:pt x="831" y="26533"/>
                  </a:cubicBezTo>
                  <a:cubicBezTo>
                    <a:pt x="598" y="24195"/>
                    <a:pt x="457" y="21370"/>
                    <a:pt x="365" y="18434"/>
                  </a:cubicBezTo>
                  <a:cubicBezTo>
                    <a:pt x="274" y="15509"/>
                    <a:pt x="254" y="12482"/>
                    <a:pt x="254" y="9759"/>
                  </a:cubicBezTo>
                  <a:cubicBezTo>
                    <a:pt x="254" y="7056"/>
                    <a:pt x="274" y="4646"/>
                    <a:pt x="304" y="2916"/>
                  </a:cubicBezTo>
                  <a:cubicBezTo>
                    <a:pt x="325" y="2045"/>
                    <a:pt x="335" y="1346"/>
                    <a:pt x="345" y="871"/>
                  </a:cubicBezTo>
                  <a:cubicBezTo>
                    <a:pt x="355" y="628"/>
                    <a:pt x="355" y="446"/>
                    <a:pt x="355" y="314"/>
                  </a:cubicBezTo>
                  <a:cubicBezTo>
                    <a:pt x="355" y="253"/>
                    <a:pt x="365" y="203"/>
                    <a:pt x="365" y="172"/>
                  </a:cubicBezTo>
                  <a:lnTo>
                    <a:pt x="365" y="122"/>
                  </a:lnTo>
                  <a:cubicBezTo>
                    <a:pt x="365" y="51"/>
                    <a:pt x="31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4227;p103">
              <a:extLst>
                <a:ext uri="{FF2B5EF4-FFF2-40B4-BE49-F238E27FC236}">
                  <a16:creationId xmlns:a16="http://schemas.microsoft.com/office/drawing/2014/main" id="{4015D6D2-557E-B400-F0CE-0929DD463732}"/>
                </a:ext>
              </a:extLst>
            </p:cNvPr>
            <p:cNvSpPr/>
            <p:nvPr/>
          </p:nvSpPr>
          <p:spPr>
            <a:xfrm>
              <a:off x="3360350" y="2098400"/>
              <a:ext cx="24325" cy="62625"/>
            </a:xfrm>
            <a:custGeom>
              <a:avLst/>
              <a:gdLst/>
              <a:ahLst/>
              <a:cxnLst/>
              <a:rect l="l" t="t" r="r" b="b"/>
              <a:pathLst>
                <a:path w="973" h="2505" extrusionOk="0">
                  <a:moveTo>
                    <a:pt x="909" y="0"/>
                  </a:moveTo>
                  <a:cubicBezTo>
                    <a:pt x="887" y="0"/>
                    <a:pt x="866" y="12"/>
                    <a:pt x="851" y="34"/>
                  </a:cubicBezTo>
                  <a:cubicBezTo>
                    <a:pt x="790" y="156"/>
                    <a:pt x="749" y="277"/>
                    <a:pt x="719" y="409"/>
                  </a:cubicBezTo>
                  <a:cubicBezTo>
                    <a:pt x="668" y="601"/>
                    <a:pt x="638" y="794"/>
                    <a:pt x="598" y="986"/>
                  </a:cubicBezTo>
                  <a:cubicBezTo>
                    <a:pt x="557" y="1178"/>
                    <a:pt x="506" y="1361"/>
                    <a:pt x="425" y="1532"/>
                  </a:cubicBezTo>
                  <a:cubicBezTo>
                    <a:pt x="365" y="1674"/>
                    <a:pt x="263" y="1806"/>
                    <a:pt x="182" y="1957"/>
                  </a:cubicBezTo>
                  <a:cubicBezTo>
                    <a:pt x="142" y="2029"/>
                    <a:pt x="102" y="2099"/>
                    <a:pt x="72" y="2180"/>
                  </a:cubicBezTo>
                  <a:cubicBezTo>
                    <a:pt x="41" y="2261"/>
                    <a:pt x="11" y="2342"/>
                    <a:pt x="0" y="2434"/>
                  </a:cubicBezTo>
                  <a:cubicBezTo>
                    <a:pt x="0" y="2464"/>
                    <a:pt x="21" y="2494"/>
                    <a:pt x="61" y="2504"/>
                  </a:cubicBezTo>
                  <a:cubicBezTo>
                    <a:pt x="92" y="2504"/>
                    <a:pt x="122" y="2484"/>
                    <a:pt x="122" y="2443"/>
                  </a:cubicBezTo>
                  <a:cubicBezTo>
                    <a:pt x="132" y="2373"/>
                    <a:pt x="153" y="2302"/>
                    <a:pt x="182" y="2231"/>
                  </a:cubicBezTo>
                  <a:cubicBezTo>
                    <a:pt x="223" y="2119"/>
                    <a:pt x="284" y="2018"/>
                    <a:pt x="355" y="1907"/>
                  </a:cubicBezTo>
                  <a:cubicBezTo>
                    <a:pt x="416" y="1806"/>
                    <a:pt x="486" y="1694"/>
                    <a:pt x="537" y="1583"/>
                  </a:cubicBezTo>
                  <a:cubicBezTo>
                    <a:pt x="659" y="1340"/>
                    <a:pt x="709" y="1077"/>
                    <a:pt x="760" y="814"/>
                  </a:cubicBezTo>
                  <a:cubicBezTo>
                    <a:pt x="780" y="692"/>
                    <a:pt x="800" y="560"/>
                    <a:pt x="841" y="439"/>
                  </a:cubicBezTo>
                  <a:cubicBezTo>
                    <a:pt x="871" y="318"/>
                    <a:pt x="911" y="196"/>
                    <a:pt x="962" y="85"/>
                  </a:cubicBezTo>
                  <a:cubicBezTo>
                    <a:pt x="972" y="54"/>
                    <a:pt x="962" y="24"/>
                    <a:pt x="932" y="4"/>
                  </a:cubicBezTo>
                  <a:cubicBezTo>
                    <a:pt x="924" y="1"/>
                    <a:pt x="916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4228;p103">
              <a:extLst>
                <a:ext uri="{FF2B5EF4-FFF2-40B4-BE49-F238E27FC236}">
                  <a16:creationId xmlns:a16="http://schemas.microsoft.com/office/drawing/2014/main" id="{C1336C79-490D-6AA7-C2CC-92183B24F834}"/>
                </a:ext>
              </a:extLst>
            </p:cNvPr>
            <p:cNvSpPr/>
            <p:nvPr/>
          </p:nvSpPr>
          <p:spPr>
            <a:xfrm>
              <a:off x="3395275" y="2098400"/>
              <a:ext cx="22300" cy="62625"/>
            </a:xfrm>
            <a:custGeom>
              <a:avLst/>
              <a:gdLst/>
              <a:ahLst/>
              <a:cxnLst/>
              <a:rect l="l" t="t" r="r" b="b"/>
              <a:pathLst>
                <a:path w="892" h="2505" extrusionOk="0">
                  <a:moveTo>
                    <a:pt x="827" y="0"/>
                  </a:moveTo>
                  <a:cubicBezTo>
                    <a:pt x="802" y="0"/>
                    <a:pt x="777" y="12"/>
                    <a:pt x="770" y="34"/>
                  </a:cubicBezTo>
                  <a:cubicBezTo>
                    <a:pt x="659" y="277"/>
                    <a:pt x="618" y="540"/>
                    <a:pt x="567" y="794"/>
                  </a:cubicBezTo>
                  <a:cubicBezTo>
                    <a:pt x="527" y="1057"/>
                    <a:pt x="486" y="1310"/>
                    <a:pt x="385" y="1532"/>
                  </a:cubicBezTo>
                  <a:cubicBezTo>
                    <a:pt x="324" y="1674"/>
                    <a:pt x="233" y="1816"/>
                    <a:pt x="162" y="1957"/>
                  </a:cubicBezTo>
                  <a:cubicBezTo>
                    <a:pt x="122" y="2029"/>
                    <a:pt x="92" y="2110"/>
                    <a:pt x="61" y="2180"/>
                  </a:cubicBezTo>
                  <a:cubicBezTo>
                    <a:pt x="31" y="2261"/>
                    <a:pt x="11" y="2342"/>
                    <a:pt x="0" y="2434"/>
                  </a:cubicBezTo>
                  <a:cubicBezTo>
                    <a:pt x="0" y="2464"/>
                    <a:pt x="21" y="2494"/>
                    <a:pt x="51" y="2504"/>
                  </a:cubicBezTo>
                  <a:cubicBezTo>
                    <a:pt x="92" y="2504"/>
                    <a:pt x="122" y="2484"/>
                    <a:pt x="122" y="2443"/>
                  </a:cubicBezTo>
                  <a:cubicBezTo>
                    <a:pt x="132" y="2373"/>
                    <a:pt x="153" y="2302"/>
                    <a:pt x="173" y="2221"/>
                  </a:cubicBezTo>
                  <a:cubicBezTo>
                    <a:pt x="213" y="2119"/>
                    <a:pt x="274" y="2018"/>
                    <a:pt x="324" y="1907"/>
                  </a:cubicBezTo>
                  <a:cubicBezTo>
                    <a:pt x="385" y="1806"/>
                    <a:pt x="446" y="1694"/>
                    <a:pt x="497" y="1583"/>
                  </a:cubicBezTo>
                  <a:cubicBezTo>
                    <a:pt x="598" y="1340"/>
                    <a:pt x="648" y="1077"/>
                    <a:pt x="689" y="814"/>
                  </a:cubicBezTo>
                  <a:cubicBezTo>
                    <a:pt x="740" y="560"/>
                    <a:pt x="780" y="308"/>
                    <a:pt x="881" y="85"/>
                  </a:cubicBezTo>
                  <a:cubicBezTo>
                    <a:pt x="891" y="54"/>
                    <a:pt x="881" y="14"/>
                    <a:pt x="851" y="4"/>
                  </a:cubicBezTo>
                  <a:cubicBezTo>
                    <a:pt x="843" y="1"/>
                    <a:pt x="83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4229;p103">
              <a:extLst>
                <a:ext uri="{FF2B5EF4-FFF2-40B4-BE49-F238E27FC236}">
                  <a16:creationId xmlns:a16="http://schemas.microsoft.com/office/drawing/2014/main" id="{7EE82738-F0AB-49FC-7415-B901D78019AF}"/>
                </a:ext>
              </a:extLst>
            </p:cNvPr>
            <p:cNvSpPr/>
            <p:nvPr/>
          </p:nvSpPr>
          <p:spPr>
            <a:xfrm>
              <a:off x="3429950" y="2098400"/>
              <a:ext cx="20525" cy="62625"/>
            </a:xfrm>
            <a:custGeom>
              <a:avLst/>
              <a:gdLst/>
              <a:ahLst/>
              <a:cxnLst/>
              <a:rect l="l" t="t" r="r" b="b"/>
              <a:pathLst>
                <a:path w="821" h="2505" extrusionOk="0">
                  <a:moveTo>
                    <a:pt x="745" y="0"/>
                  </a:moveTo>
                  <a:cubicBezTo>
                    <a:pt x="721" y="0"/>
                    <a:pt x="696" y="12"/>
                    <a:pt x="689" y="34"/>
                  </a:cubicBezTo>
                  <a:cubicBezTo>
                    <a:pt x="597" y="277"/>
                    <a:pt x="557" y="540"/>
                    <a:pt x="516" y="794"/>
                  </a:cubicBezTo>
                  <a:cubicBezTo>
                    <a:pt x="476" y="1057"/>
                    <a:pt x="435" y="1310"/>
                    <a:pt x="345" y="1532"/>
                  </a:cubicBezTo>
                  <a:cubicBezTo>
                    <a:pt x="294" y="1674"/>
                    <a:pt x="223" y="1816"/>
                    <a:pt x="152" y="1957"/>
                  </a:cubicBezTo>
                  <a:cubicBezTo>
                    <a:pt x="81" y="2110"/>
                    <a:pt x="21" y="2261"/>
                    <a:pt x="10" y="2434"/>
                  </a:cubicBezTo>
                  <a:cubicBezTo>
                    <a:pt x="1" y="2464"/>
                    <a:pt x="30" y="2494"/>
                    <a:pt x="61" y="2504"/>
                  </a:cubicBezTo>
                  <a:cubicBezTo>
                    <a:pt x="91" y="2504"/>
                    <a:pt x="122" y="2474"/>
                    <a:pt x="132" y="2443"/>
                  </a:cubicBezTo>
                  <a:cubicBezTo>
                    <a:pt x="142" y="2292"/>
                    <a:pt x="192" y="2150"/>
                    <a:pt x="264" y="2008"/>
                  </a:cubicBezTo>
                  <a:cubicBezTo>
                    <a:pt x="324" y="1867"/>
                    <a:pt x="405" y="1735"/>
                    <a:pt x="466" y="1573"/>
                  </a:cubicBezTo>
                  <a:cubicBezTo>
                    <a:pt x="557" y="1330"/>
                    <a:pt x="597" y="1077"/>
                    <a:pt x="638" y="814"/>
                  </a:cubicBezTo>
                  <a:cubicBezTo>
                    <a:pt x="678" y="560"/>
                    <a:pt x="719" y="308"/>
                    <a:pt x="810" y="85"/>
                  </a:cubicBezTo>
                  <a:cubicBezTo>
                    <a:pt x="820" y="54"/>
                    <a:pt x="800" y="14"/>
                    <a:pt x="770" y="4"/>
                  </a:cubicBezTo>
                  <a:cubicBezTo>
                    <a:pt x="762" y="1"/>
                    <a:pt x="754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4230;p103">
              <a:extLst>
                <a:ext uri="{FF2B5EF4-FFF2-40B4-BE49-F238E27FC236}">
                  <a16:creationId xmlns:a16="http://schemas.microsoft.com/office/drawing/2014/main" id="{47E406EA-09C2-5156-02F2-6983E9A489AC}"/>
                </a:ext>
              </a:extLst>
            </p:cNvPr>
            <p:cNvSpPr/>
            <p:nvPr/>
          </p:nvSpPr>
          <p:spPr>
            <a:xfrm>
              <a:off x="3464875" y="2098400"/>
              <a:ext cx="18250" cy="62625"/>
            </a:xfrm>
            <a:custGeom>
              <a:avLst/>
              <a:gdLst/>
              <a:ahLst/>
              <a:cxnLst/>
              <a:rect l="l" t="t" r="r" b="b"/>
              <a:pathLst>
                <a:path w="730" h="2505" extrusionOk="0">
                  <a:moveTo>
                    <a:pt x="662" y="0"/>
                  </a:moveTo>
                  <a:cubicBezTo>
                    <a:pt x="635" y="0"/>
                    <a:pt x="615" y="14"/>
                    <a:pt x="608" y="45"/>
                  </a:cubicBezTo>
                  <a:cubicBezTo>
                    <a:pt x="527" y="277"/>
                    <a:pt x="486" y="540"/>
                    <a:pt x="456" y="803"/>
                  </a:cubicBezTo>
                  <a:cubicBezTo>
                    <a:pt x="415" y="1057"/>
                    <a:pt x="385" y="1310"/>
                    <a:pt x="304" y="1532"/>
                  </a:cubicBezTo>
                  <a:cubicBezTo>
                    <a:pt x="253" y="1674"/>
                    <a:pt x="192" y="1816"/>
                    <a:pt x="132" y="1968"/>
                  </a:cubicBezTo>
                  <a:cubicBezTo>
                    <a:pt x="71" y="2110"/>
                    <a:pt x="21" y="2261"/>
                    <a:pt x="0" y="2434"/>
                  </a:cubicBezTo>
                  <a:cubicBezTo>
                    <a:pt x="0" y="2464"/>
                    <a:pt x="21" y="2494"/>
                    <a:pt x="61" y="2504"/>
                  </a:cubicBezTo>
                  <a:cubicBezTo>
                    <a:pt x="91" y="2504"/>
                    <a:pt x="122" y="2474"/>
                    <a:pt x="122" y="2443"/>
                  </a:cubicBezTo>
                  <a:cubicBezTo>
                    <a:pt x="142" y="2292"/>
                    <a:pt x="183" y="2150"/>
                    <a:pt x="243" y="2008"/>
                  </a:cubicBezTo>
                  <a:cubicBezTo>
                    <a:pt x="304" y="1867"/>
                    <a:pt x="365" y="1725"/>
                    <a:pt x="426" y="1573"/>
                  </a:cubicBezTo>
                  <a:cubicBezTo>
                    <a:pt x="507" y="1330"/>
                    <a:pt x="537" y="1077"/>
                    <a:pt x="577" y="814"/>
                  </a:cubicBezTo>
                  <a:cubicBezTo>
                    <a:pt x="608" y="560"/>
                    <a:pt x="648" y="308"/>
                    <a:pt x="719" y="75"/>
                  </a:cubicBezTo>
                  <a:cubicBezTo>
                    <a:pt x="729" y="45"/>
                    <a:pt x="719" y="14"/>
                    <a:pt x="689" y="4"/>
                  </a:cubicBezTo>
                  <a:cubicBezTo>
                    <a:pt x="679" y="2"/>
                    <a:pt x="670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4231;p103">
              <a:extLst>
                <a:ext uri="{FF2B5EF4-FFF2-40B4-BE49-F238E27FC236}">
                  <a16:creationId xmlns:a16="http://schemas.microsoft.com/office/drawing/2014/main" id="{E17669DA-EEEC-630C-E157-CA44C26F53A1}"/>
                </a:ext>
              </a:extLst>
            </p:cNvPr>
            <p:cNvSpPr/>
            <p:nvPr/>
          </p:nvSpPr>
          <p:spPr>
            <a:xfrm>
              <a:off x="3499525" y="2098425"/>
              <a:ext cx="16500" cy="62600"/>
            </a:xfrm>
            <a:custGeom>
              <a:avLst/>
              <a:gdLst/>
              <a:ahLst/>
              <a:cxnLst/>
              <a:rect l="l" t="t" r="r" b="b"/>
              <a:pathLst>
                <a:path w="660" h="2504" extrusionOk="0">
                  <a:moveTo>
                    <a:pt x="591" y="0"/>
                  </a:moveTo>
                  <a:cubicBezTo>
                    <a:pt x="565" y="0"/>
                    <a:pt x="536" y="18"/>
                    <a:pt x="527" y="44"/>
                  </a:cubicBezTo>
                  <a:cubicBezTo>
                    <a:pt x="457" y="287"/>
                    <a:pt x="426" y="539"/>
                    <a:pt x="396" y="802"/>
                  </a:cubicBezTo>
                  <a:cubicBezTo>
                    <a:pt x="365" y="1056"/>
                    <a:pt x="335" y="1309"/>
                    <a:pt x="275" y="1542"/>
                  </a:cubicBezTo>
                  <a:cubicBezTo>
                    <a:pt x="224" y="1684"/>
                    <a:pt x="173" y="1815"/>
                    <a:pt x="122" y="1967"/>
                  </a:cubicBezTo>
                  <a:cubicBezTo>
                    <a:pt x="62" y="2109"/>
                    <a:pt x="21" y="2260"/>
                    <a:pt x="11" y="2433"/>
                  </a:cubicBezTo>
                  <a:cubicBezTo>
                    <a:pt x="1" y="2463"/>
                    <a:pt x="32" y="2493"/>
                    <a:pt x="62" y="2503"/>
                  </a:cubicBezTo>
                  <a:cubicBezTo>
                    <a:pt x="102" y="2503"/>
                    <a:pt x="133" y="2473"/>
                    <a:pt x="133" y="2442"/>
                  </a:cubicBezTo>
                  <a:cubicBezTo>
                    <a:pt x="143" y="2291"/>
                    <a:pt x="183" y="2149"/>
                    <a:pt x="234" y="2007"/>
                  </a:cubicBezTo>
                  <a:cubicBezTo>
                    <a:pt x="284" y="1866"/>
                    <a:pt x="345" y="1724"/>
                    <a:pt x="386" y="1572"/>
                  </a:cubicBezTo>
                  <a:cubicBezTo>
                    <a:pt x="457" y="1329"/>
                    <a:pt x="487" y="1066"/>
                    <a:pt x="518" y="813"/>
                  </a:cubicBezTo>
                  <a:cubicBezTo>
                    <a:pt x="548" y="559"/>
                    <a:pt x="578" y="307"/>
                    <a:pt x="649" y="74"/>
                  </a:cubicBezTo>
                  <a:cubicBezTo>
                    <a:pt x="659" y="44"/>
                    <a:pt x="639" y="13"/>
                    <a:pt x="608" y="3"/>
                  </a:cubicBezTo>
                  <a:cubicBezTo>
                    <a:pt x="603" y="1"/>
                    <a:pt x="597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232;p103">
              <a:extLst>
                <a:ext uri="{FF2B5EF4-FFF2-40B4-BE49-F238E27FC236}">
                  <a16:creationId xmlns:a16="http://schemas.microsoft.com/office/drawing/2014/main" id="{48AF36A0-5D98-B0E9-310C-1301EB8DD859}"/>
                </a:ext>
              </a:extLst>
            </p:cNvPr>
            <p:cNvSpPr/>
            <p:nvPr/>
          </p:nvSpPr>
          <p:spPr>
            <a:xfrm>
              <a:off x="3534450" y="2098425"/>
              <a:ext cx="14475" cy="62600"/>
            </a:xfrm>
            <a:custGeom>
              <a:avLst/>
              <a:gdLst/>
              <a:ahLst/>
              <a:cxnLst/>
              <a:rect l="l" t="t" r="r" b="b"/>
              <a:pathLst>
                <a:path w="579" h="2504" extrusionOk="0">
                  <a:moveTo>
                    <a:pt x="501" y="0"/>
                  </a:moveTo>
                  <a:cubicBezTo>
                    <a:pt x="477" y="0"/>
                    <a:pt x="455" y="18"/>
                    <a:pt x="446" y="44"/>
                  </a:cubicBezTo>
                  <a:cubicBezTo>
                    <a:pt x="386" y="287"/>
                    <a:pt x="365" y="539"/>
                    <a:pt x="335" y="802"/>
                  </a:cubicBezTo>
                  <a:cubicBezTo>
                    <a:pt x="305" y="1056"/>
                    <a:pt x="284" y="1309"/>
                    <a:pt x="224" y="1542"/>
                  </a:cubicBezTo>
                  <a:cubicBezTo>
                    <a:pt x="194" y="1684"/>
                    <a:pt x="143" y="1825"/>
                    <a:pt x="92" y="1967"/>
                  </a:cubicBezTo>
                  <a:cubicBezTo>
                    <a:pt x="52" y="2109"/>
                    <a:pt x="11" y="2260"/>
                    <a:pt x="1" y="2433"/>
                  </a:cubicBezTo>
                  <a:cubicBezTo>
                    <a:pt x="1" y="2463"/>
                    <a:pt x="32" y="2493"/>
                    <a:pt x="62" y="2503"/>
                  </a:cubicBezTo>
                  <a:cubicBezTo>
                    <a:pt x="92" y="2503"/>
                    <a:pt x="122" y="2473"/>
                    <a:pt x="122" y="2442"/>
                  </a:cubicBezTo>
                  <a:cubicBezTo>
                    <a:pt x="133" y="2280"/>
                    <a:pt x="173" y="2139"/>
                    <a:pt x="214" y="2007"/>
                  </a:cubicBezTo>
                  <a:cubicBezTo>
                    <a:pt x="254" y="1866"/>
                    <a:pt x="305" y="1724"/>
                    <a:pt x="345" y="1572"/>
                  </a:cubicBezTo>
                  <a:cubicBezTo>
                    <a:pt x="406" y="1329"/>
                    <a:pt x="426" y="1066"/>
                    <a:pt x="457" y="813"/>
                  </a:cubicBezTo>
                  <a:cubicBezTo>
                    <a:pt x="487" y="559"/>
                    <a:pt x="507" y="296"/>
                    <a:pt x="568" y="74"/>
                  </a:cubicBezTo>
                  <a:cubicBezTo>
                    <a:pt x="578" y="44"/>
                    <a:pt x="558" y="3"/>
                    <a:pt x="518" y="3"/>
                  </a:cubicBezTo>
                  <a:cubicBezTo>
                    <a:pt x="512" y="1"/>
                    <a:pt x="50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4233;p103">
              <a:extLst>
                <a:ext uri="{FF2B5EF4-FFF2-40B4-BE49-F238E27FC236}">
                  <a16:creationId xmlns:a16="http://schemas.microsoft.com/office/drawing/2014/main" id="{A23E0B93-16F9-4197-5D16-E55CB00EC9FF}"/>
                </a:ext>
              </a:extLst>
            </p:cNvPr>
            <p:cNvSpPr/>
            <p:nvPr/>
          </p:nvSpPr>
          <p:spPr>
            <a:xfrm>
              <a:off x="3569375" y="2098425"/>
              <a:ext cx="12175" cy="62600"/>
            </a:xfrm>
            <a:custGeom>
              <a:avLst/>
              <a:gdLst/>
              <a:ahLst/>
              <a:cxnLst/>
              <a:rect l="l" t="t" r="r" b="b"/>
              <a:pathLst>
                <a:path w="487" h="2504" extrusionOk="0">
                  <a:moveTo>
                    <a:pt x="419" y="0"/>
                  </a:moveTo>
                  <a:cubicBezTo>
                    <a:pt x="392" y="0"/>
                    <a:pt x="365" y="18"/>
                    <a:pt x="365" y="44"/>
                  </a:cubicBezTo>
                  <a:cubicBezTo>
                    <a:pt x="315" y="287"/>
                    <a:pt x="295" y="539"/>
                    <a:pt x="275" y="802"/>
                  </a:cubicBezTo>
                  <a:cubicBezTo>
                    <a:pt x="254" y="1056"/>
                    <a:pt x="224" y="1309"/>
                    <a:pt x="183" y="1542"/>
                  </a:cubicBezTo>
                  <a:cubicBezTo>
                    <a:pt x="153" y="1684"/>
                    <a:pt x="113" y="1825"/>
                    <a:pt x="72" y="1967"/>
                  </a:cubicBezTo>
                  <a:cubicBezTo>
                    <a:pt x="41" y="2118"/>
                    <a:pt x="11" y="2271"/>
                    <a:pt x="1" y="2433"/>
                  </a:cubicBezTo>
                  <a:cubicBezTo>
                    <a:pt x="1" y="2473"/>
                    <a:pt x="21" y="2493"/>
                    <a:pt x="62" y="2503"/>
                  </a:cubicBezTo>
                  <a:cubicBezTo>
                    <a:pt x="92" y="2503"/>
                    <a:pt x="122" y="2473"/>
                    <a:pt x="122" y="2442"/>
                  </a:cubicBezTo>
                  <a:cubicBezTo>
                    <a:pt x="133" y="2280"/>
                    <a:pt x="163" y="2139"/>
                    <a:pt x="194" y="1997"/>
                  </a:cubicBezTo>
                  <a:cubicBezTo>
                    <a:pt x="234" y="1855"/>
                    <a:pt x="275" y="1713"/>
                    <a:pt x="305" y="1562"/>
                  </a:cubicBezTo>
                  <a:cubicBezTo>
                    <a:pt x="345" y="1329"/>
                    <a:pt x="376" y="1066"/>
                    <a:pt x="396" y="813"/>
                  </a:cubicBezTo>
                  <a:cubicBezTo>
                    <a:pt x="416" y="550"/>
                    <a:pt x="437" y="296"/>
                    <a:pt x="487" y="74"/>
                  </a:cubicBezTo>
                  <a:cubicBezTo>
                    <a:pt x="487" y="33"/>
                    <a:pt x="467" y="3"/>
                    <a:pt x="437" y="3"/>
                  </a:cubicBezTo>
                  <a:cubicBezTo>
                    <a:pt x="431" y="1"/>
                    <a:pt x="425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234;p103">
              <a:extLst>
                <a:ext uri="{FF2B5EF4-FFF2-40B4-BE49-F238E27FC236}">
                  <a16:creationId xmlns:a16="http://schemas.microsoft.com/office/drawing/2014/main" id="{494219F9-B8D7-CF4F-B883-1109A6AD8EED}"/>
                </a:ext>
              </a:extLst>
            </p:cNvPr>
            <p:cNvSpPr/>
            <p:nvPr/>
          </p:nvSpPr>
          <p:spPr>
            <a:xfrm>
              <a:off x="3604075" y="2098425"/>
              <a:ext cx="10375" cy="62600"/>
            </a:xfrm>
            <a:custGeom>
              <a:avLst/>
              <a:gdLst/>
              <a:ahLst/>
              <a:cxnLst/>
              <a:rect l="l" t="t" r="r" b="b"/>
              <a:pathLst>
                <a:path w="415" h="2504" extrusionOk="0">
                  <a:moveTo>
                    <a:pt x="338" y="0"/>
                  </a:moveTo>
                  <a:cubicBezTo>
                    <a:pt x="314" y="0"/>
                    <a:pt x="292" y="20"/>
                    <a:pt x="284" y="53"/>
                  </a:cubicBezTo>
                  <a:cubicBezTo>
                    <a:pt x="253" y="287"/>
                    <a:pt x="233" y="550"/>
                    <a:pt x="212" y="802"/>
                  </a:cubicBezTo>
                  <a:cubicBezTo>
                    <a:pt x="203" y="1056"/>
                    <a:pt x="182" y="1319"/>
                    <a:pt x="142" y="1542"/>
                  </a:cubicBezTo>
                  <a:cubicBezTo>
                    <a:pt x="122" y="1693"/>
                    <a:pt x="91" y="1825"/>
                    <a:pt x="61" y="1977"/>
                  </a:cubicBezTo>
                  <a:cubicBezTo>
                    <a:pt x="41" y="2118"/>
                    <a:pt x="10" y="2271"/>
                    <a:pt x="10" y="2433"/>
                  </a:cubicBezTo>
                  <a:cubicBezTo>
                    <a:pt x="0" y="2473"/>
                    <a:pt x="30" y="2493"/>
                    <a:pt x="61" y="2503"/>
                  </a:cubicBezTo>
                  <a:cubicBezTo>
                    <a:pt x="101" y="2503"/>
                    <a:pt x="122" y="2473"/>
                    <a:pt x="131" y="2442"/>
                  </a:cubicBezTo>
                  <a:cubicBezTo>
                    <a:pt x="131" y="2280"/>
                    <a:pt x="152" y="2139"/>
                    <a:pt x="182" y="1997"/>
                  </a:cubicBezTo>
                  <a:cubicBezTo>
                    <a:pt x="212" y="1855"/>
                    <a:pt x="243" y="1713"/>
                    <a:pt x="263" y="1562"/>
                  </a:cubicBezTo>
                  <a:cubicBezTo>
                    <a:pt x="304" y="1329"/>
                    <a:pt x="324" y="1066"/>
                    <a:pt x="334" y="813"/>
                  </a:cubicBezTo>
                  <a:cubicBezTo>
                    <a:pt x="354" y="550"/>
                    <a:pt x="374" y="296"/>
                    <a:pt x="405" y="64"/>
                  </a:cubicBezTo>
                  <a:cubicBezTo>
                    <a:pt x="415" y="33"/>
                    <a:pt x="395" y="3"/>
                    <a:pt x="354" y="3"/>
                  </a:cubicBezTo>
                  <a:cubicBezTo>
                    <a:pt x="349" y="1"/>
                    <a:pt x="343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4235;p103">
              <a:extLst>
                <a:ext uri="{FF2B5EF4-FFF2-40B4-BE49-F238E27FC236}">
                  <a16:creationId xmlns:a16="http://schemas.microsoft.com/office/drawing/2014/main" id="{4168D056-6DA2-D88B-92F6-3603B2053DB3}"/>
                </a:ext>
              </a:extLst>
            </p:cNvPr>
            <p:cNvSpPr/>
            <p:nvPr/>
          </p:nvSpPr>
          <p:spPr>
            <a:xfrm>
              <a:off x="3639000" y="2098425"/>
              <a:ext cx="8125" cy="62600"/>
            </a:xfrm>
            <a:custGeom>
              <a:avLst/>
              <a:gdLst/>
              <a:ahLst/>
              <a:cxnLst/>
              <a:rect l="l" t="t" r="r" b="b"/>
              <a:pathLst>
                <a:path w="325" h="2504" extrusionOk="0">
                  <a:moveTo>
                    <a:pt x="257" y="1"/>
                  </a:moveTo>
                  <a:cubicBezTo>
                    <a:pt x="225" y="1"/>
                    <a:pt x="203" y="27"/>
                    <a:pt x="203" y="53"/>
                  </a:cubicBezTo>
                  <a:cubicBezTo>
                    <a:pt x="172" y="287"/>
                    <a:pt x="162" y="550"/>
                    <a:pt x="152" y="802"/>
                  </a:cubicBezTo>
                  <a:cubicBezTo>
                    <a:pt x="142" y="1056"/>
                    <a:pt x="131" y="1319"/>
                    <a:pt x="101" y="1552"/>
                  </a:cubicBezTo>
                  <a:lnTo>
                    <a:pt x="41" y="1977"/>
                  </a:lnTo>
                  <a:cubicBezTo>
                    <a:pt x="20" y="2118"/>
                    <a:pt x="10" y="2271"/>
                    <a:pt x="0" y="2433"/>
                  </a:cubicBezTo>
                  <a:cubicBezTo>
                    <a:pt x="0" y="2473"/>
                    <a:pt x="30" y="2493"/>
                    <a:pt x="61" y="2503"/>
                  </a:cubicBezTo>
                  <a:cubicBezTo>
                    <a:pt x="91" y="2503"/>
                    <a:pt x="122" y="2473"/>
                    <a:pt x="122" y="2442"/>
                  </a:cubicBezTo>
                  <a:cubicBezTo>
                    <a:pt x="131" y="2280"/>
                    <a:pt x="142" y="2139"/>
                    <a:pt x="162" y="1997"/>
                  </a:cubicBezTo>
                  <a:cubicBezTo>
                    <a:pt x="182" y="1855"/>
                    <a:pt x="203" y="1713"/>
                    <a:pt x="223" y="1562"/>
                  </a:cubicBezTo>
                  <a:cubicBezTo>
                    <a:pt x="253" y="1319"/>
                    <a:pt x="263" y="1066"/>
                    <a:pt x="273" y="813"/>
                  </a:cubicBezTo>
                  <a:cubicBezTo>
                    <a:pt x="284" y="550"/>
                    <a:pt x="293" y="296"/>
                    <a:pt x="324" y="64"/>
                  </a:cubicBezTo>
                  <a:cubicBezTo>
                    <a:pt x="324" y="33"/>
                    <a:pt x="304" y="3"/>
                    <a:pt x="273" y="3"/>
                  </a:cubicBezTo>
                  <a:cubicBezTo>
                    <a:pt x="267" y="2"/>
                    <a:pt x="262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236;p103">
              <a:extLst>
                <a:ext uri="{FF2B5EF4-FFF2-40B4-BE49-F238E27FC236}">
                  <a16:creationId xmlns:a16="http://schemas.microsoft.com/office/drawing/2014/main" id="{2E52CF00-994D-A0A2-25A8-47258F48FDA7}"/>
                </a:ext>
              </a:extLst>
            </p:cNvPr>
            <p:cNvSpPr/>
            <p:nvPr/>
          </p:nvSpPr>
          <p:spPr>
            <a:xfrm>
              <a:off x="3673925" y="2098225"/>
              <a:ext cx="6100" cy="62800"/>
            </a:xfrm>
            <a:custGeom>
              <a:avLst/>
              <a:gdLst/>
              <a:ahLst/>
              <a:cxnLst/>
              <a:rect l="l" t="t" r="r" b="b"/>
              <a:pathLst>
                <a:path w="244" h="2512" extrusionOk="0">
                  <a:moveTo>
                    <a:pt x="182" y="1"/>
                  </a:moveTo>
                  <a:cubicBezTo>
                    <a:pt x="152" y="1"/>
                    <a:pt x="122" y="31"/>
                    <a:pt x="122" y="61"/>
                  </a:cubicBezTo>
                  <a:cubicBezTo>
                    <a:pt x="101" y="295"/>
                    <a:pt x="91" y="558"/>
                    <a:pt x="91" y="810"/>
                  </a:cubicBezTo>
                  <a:cubicBezTo>
                    <a:pt x="81" y="1074"/>
                    <a:pt x="71" y="1327"/>
                    <a:pt x="61" y="1560"/>
                  </a:cubicBezTo>
                  <a:cubicBezTo>
                    <a:pt x="50" y="1701"/>
                    <a:pt x="30" y="1843"/>
                    <a:pt x="20" y="1985"/>
                  </a:cubicBezTo>
                  <a:cubicBezTo>
                    <a:pt x="10" y="2126"/>
                    <a:pt x="0" y="2279"/>
                    <a:pt x="0" y="2441"/>
                  </a:cubicBezTo>
                  <a:cubicBezTo>
                    <a:pt x="0" y="2481"/>
                    <a:pt x="20" y="2511"/>
                    <a:pt x="61" y="2511"/>
                  </a:cubicBezTo>
                  <a:cubicBezTo>
                    <a:pt x="91" y="2511"/>
                    <a:pt x="122" y="2481"/>
                    <a:pt x="122" y="2450"/>
                  </a:cubicBezTo>
                  <a:cubicBezTo>
                    <a:pt x="122" y="2288"/>
                    <a:pt x="131" y="2137"/>
                    <a:pt x="142" y="1995"/>
                  </a:cubicBezTo>
                  <a:cubicBezTo>
                    <a:pt x="152" y="1854"/>
                    <a:pt x="172" y="1712"/>
                    <a:pt x="182" y="1570"/>
                  </a:cubicBezTo>
                  <a:cubicBezTo>
                    <a:pt x="192" y="1327"/>
                    <a:pt x="203" y="1074"/>
                    <a:pt x="212" y="810"/>
                  </a:cubicBezTo>
                  <a:cubicBezTo>
                    <a:pt x="212" y="558"/>
                    <a:pt x="223" y="304"/>
                    <a:pt x="243" y="72"/>
                  </a:cubicBezTo>
                  <a:cubicBezTo>
                    <a:pt x="243" y="41"/>
                    <a:pt x="212" y="1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237;p103">
              <a:extLst>
                <a:ext uri="{FF2B5EF4-FFF2-40B4-BE49-F238E27FC236}">
                  <a16:creationId xmlns:a16="http://schemas.microsoft.com/office/drawing/2014/main" id="{0BA9A1C4-E0D0-3EDD-2939-9F8C6DF3EAC1}"/>
                </a:ext>
              </a:extLst>
            </p:cNvPr>
            <p:cNvSpPr/>
            <p:nvPr/>
          </p:nvSpPr>
          <p:spPr>
            <a:xfrm>
              <a:off x="3708575" y="2098225"/>
              <a:ext cx="4075" cy="62800"/>
            </a:xfrm>
            <a:custGeom>
              <a:avLst/>
              <a:gdLst/>
              <a:ahLst/>
              <a:cxnLst/>
              <a:rect l="l" t="t" r="r" b="b"/>
              <a:pathLst>
                <a:path w="163" h="2512" extrusionOk="0">
                  <a:moveTo>
                    <a:pt x="102" y="1"/>
                  </a:moveTo>
                  <a:cubicBezTo>
                    <a:pt x="72" y="1"/>
                    <a:pt x="41" y="31"/>
                    <a:pt x="41" y="61"/>
                  </a:cubicBezTo>
                  <a:cubicBezTo>
                    <a:pt x="31" y="538"/>
                    <a:pt x="31" y="1094"/>
                    <a:pt x="21" y="1560"/>
                  </a:cubicBezTo>
                  <a:cubicBezTo>
                    <a:pt x="21" y="1854"/>
                    <a:pt x="11" y="2117"/>
                    <a:pt x="1" y="2441"/>
                  </a:cubicBezTo>
                  <a:cubicBezTo>
                    <a:pt x="1" y="2481"/>
                    <a:pt x="31" y="2511"/>
                    <a:pt x="61" y="2511"/>
                  </a:cubicBezTo>
                  <a:cubicBezTo>
                    <a:pt x="102" y="2511"/>
                    <a:pt x="122" y="2481"/>
                    <a:pt x="122" y="2450"/>
                  </a:cubicBezTo>
                  <a:cubicBezTo>
                    <a:pt x="133" y="2117"/>
                    <a:pt x="142" y="1863"/>
                    <a:pt x="142" y="1560"/>
                  </a:cubicBezTo>
                  <a:cubicBezTo>
                    <a:pt x="153" y="1094"/>
                    <a:pt x="153" y="538"/>
                    <a:pt x="162" y="72"/>
                  </a:cubicBezTo>
                  <a:cubicBezTo>
                    <a:pt x="162" y="31"/>
                    <a:pt x="142" y="1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238;p103">
              <a:extLst>
                <a:ext uri="{FF2B5EF4-FFF2-40B4-BE49-F238E27FC236}">
                  <a16:creationId xmlns:a16="http://schemas.microsoft.com/office/drawing/2014/main" id="{E95ABCC0-4CCE-85BC-C852-DAFC4DD1CF9A}"/>
                </a:ext>
              </a:extLst>
            </p:cNvPr>
            <p:cNvSpPr/>
            <p:nvPr/>
          </p:nvSpPr>
          <p:spPr>
            <a:xfrm>
              <a:off x="3742500" y="2098225"/>
              <a:ext cx="4050" cy="62800"/>
            </a:xfrm>
            <a:custGeom>
              <a:avLst/>
              <a:gdLst/>
              <a:ahLst/>
              <a:cxnLst/>
              <a:rect l="l" t="t" r="r" b="b"/>
              <a:pathLst>
                <a:path w="162" h="2512" extrusionOk="0">
                  <a:moveTo>
                    <a:pt x="61" y="1"/>
                  </a:moveTo>
                  <a:cubicBezTo>
                    <a:pt x="31" y="11"/>
                    <a:pt x="0" y="31"/>
                    <a:pt x="0" y="72"/>
                  </a:cubicBezTo>
                  <a:cubicBezTo>
                    <a:pt x="11" y="538"/>
                    <a:pt x="11" y="1094"/>
                    <a:pt x="20" y="1560"/>
                  </a:cubicBezTo>
                  <a:cubicBezTo>
                    <a:pt x="31" y="1863"/>
                    <a:pt x="40" y="2117"/>
                    <a:pt x="40" y="2450"/>
                  </a:cubicBezTo>
                  <a:cubicBezTo>
                    <a:pt x="40" y="2481"/>
                    <a:pt x="71" y="2511"/>
                    <a:pt x="101" y="2511"/>
                  </a:cubicBezTo>
                  <a:cubicBezTo>
                    <a:pt x="132" y="2511"/>
                    <a:pt x="162" y="2481"/>
                    <a:pt x="162" y="2441"/>
                  </a:cubicBezTo>
                  <a:cubicBezTo>
                    <a:pt x="162" y="2117"/>
                    <a:pt x="152" y="1854"/>
                    <a:pt x="142" y="1560"/>
                  </a:cubicBezTo>
                  <a:cubicBezTo>
                    <a:pt x="132" y="1094"/>
                    <a:pt x="132" y="538"/>
                    <a:pt x="121" y="61"/>
                  </a:cubicBezTo>
                  <a:cubicBezTo>
                    <a:pt x="121" y="3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239;p103">
              <a:extLst>
                <a:ext uri="{FF2B5EF4-FFF2-40B4-BE49-F238E27FC236}">
                  <a16:creationId xmlns:a16="http://schemas.microsoft.com/office/drawing/2014/main" id="{CAE749E8-539D-D7A5-F524-44AD4C17EA1E}"/>
                </a:ext>
              </a:extLst>
            </p:cNvPr>
            <p:cNvSpPr/>
            <p:nvPr/>
          </p:nvSpPr>
          <p:spPr>
            <a:xfrm>
              <a:off x="3775150" y="2098225"/>
              <a:ext cx="6325" cy="62800"/>
            </a:xfrm>
            <a:custGeom>
              <a:avLst/>
              <a:gdLst/>
              <a:ahLst/>
              <a:cxnLst/>
              <a:rect l="l" t="t" r="r" b="b"/>
              <a:pathLst>
                <a:path w="253" h="2512" extrusionOk="0">
                  <a:moveTo>
                    <a:pt x="61" y="1"/>
                  </a:moveTo>
                  <a:cubicBezTo>
                    <a:pt x="30" y="11"/>
                    <a:pt x="0" y="41"/>
                    <a:pt x="10" y="72"/>
                  </a:cubicBezTo>
                  <a:cubicBezTo>
                    <a:pt x="21" y="304"/>
                    <a:pt x="30" y="558"/>
                    <a:pt x="41" y="810"/>
                  </a:cubicBezTo>
                  <a:cubicBezTo>
                    <a:pt x="41" y="1074"/>
                    <a:pt x="50" y="1327"/>
                    <a:pt x="71" y="1570"/>
                  </a:cubicBezTo>
                  <a:lnTo>
                    <a:pt x="102" y="1995"/>
                  </a:lnTo>
                  <a:cubicBezTo>
                    <a:pt x="111" y="2137"/>
                    <a:pt x="122" y="2288"/>
                    <a:pt x="131" y="2450"/>
                  </a:cubicBezTo>
                  <a:cubicBezTo>
                    <a:pt x="131" y="2481"/>
                    <a:pt x="152" y="2511"/>
                    <a:pt x="192" y="2511"/>
                  </a:cubicBezTo>
                  <a:cubicBezTo>
                    <a:pt x="223" y="2511"/>
                    <a:pt x="253" y="2481"/>
                    <a:pt x="253" y="2441"/>
                  </a:cubicBezTo>
                  <a:cubicBezTo>
                    <a:pt x="243" y="2279"/>
                    <a:pt x="233" y="2126"/>
                    <a:pt x="223" y="1985"/>
                  </a:cubicBezTo>
                  <a:lnTo>
                    <a:pt x="192" y="1560"/>
                  </a:lnTo>
                  <a:cubicBezTo>
                    <a:pt x="172" y="1327"/>
                    <a:pt x="162" y="1074"/>
                    <a:pt x="162" y="810"/>
                  </a:cubicBezTo>
                  <a:cubicBezTo>
                    <a:pt x="152" y="558"/>
                    <a:pt x="142" y="295"/>
                    <a:pt x="131" y="61"/>
                  </a:cubicBezTo>
                  <a:cubicBezTo>
                    <a:pt x="122" y="31"/>
                    <a:pt x="10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240;p103">
              <a:extLst>
                <a:ext uri="{FF2B5EF4-FFF2-40B4-BE49-F238E27FC236}">
                  <a16:creationId xmlns:a16="http://schemas.microsoft.com/office/drawing/2014/main" id="{2128F8C7-7257-27E0-FC0A-0B17E6788E0C}"/>
                </a:ext>
              </a:extLst>
            </p:cNvPr>
            <p:cNvSpPr/>
            <p:nvPr/>
          </p:nvSpPr>
          <p:spPr>
            <a:xfrm>
              <a:off x="3808050" y="2098425"/>
              <a:ext cx="8125" cy="62600"/>
            </a:xfrm>
            <a:custGeom>
              <a:avLst/>
              <a:gdLst/>
              <a:ahLst/>
              <a:cxnLst/>
              <a:rect l="l" t="t" r="r" b="b"/>
              <a:pathLst>
                <a:path w="325" h="2504" extrusionOk="0">
                  <a:moveTo>
                    <a:pt x="73" y="1"/>
                  </a:moveTo>
                  <a:cubicBezTo>
                    <a:pt x="69" y="1"/>
                    <a:pt x="65" y="2"/>
                    <a:pt x="61" y="3"/>
                  </a:cubicBezTo>
                  <a:cubicBezTo>
                    <a:pt x="21" y="3"/>
                    <a:pt x="0" y="33"/>
                    <a:pt x="0" y="64"/>
                  </a:cubicBezTo>
                  <a:cubicBezTo>
                    <a:pt x="30" y="296"/>
                    <a:pt x="41" y="550"/>
                    <a:pt x="50" y="813"/>
                  </a:cubicBezTo>
                  <a:cubicBezTo>
                    <a:pt x="61" y="1066"/>
                    <a:pt x="81" y="1319"/>
                    <a:pt x="101" y="1562"/>
                  </a:cubicBezTo>
                  <a:cubicBezTo>
                    <a:pt x="122" y="1713"/>
                    <a:pt x="142" y="1855"/>
                    <a:pt x="162" y="1997"/>
                  </a:cubicBezTo>
                  <a:cubicBezTo>
                    <a:pt x="182" y="2139"/>
                    <a:pt x="203" y="2280"/>
                    <a:pt x="203" y="2442"/>
                  </a:cubicBezTo>
                  <a:cubicBezTo>
                    <a:pt x="203" y="2473"/>
                    <a:pt x="233" y="2503"/>
                    <a:pt x="263" y="2503"/>
                  </a:cubicBezTo>
                  <a:cubicBezTo>
                    <a:pt x="304" y="2493"/>
                    <a:pt x="324" y="2473"/>
                    <a:pt x="324" y="2433"/>
                  </a:cubicBezTo>
                  <a:cubicBezTo>
                    <a:pt x="324" y="2271"/>
                    <a:pt x="304" y="2118"/>
                    <a:pt x="284" y="1977"/>
                  </a:cubicBezTo>
                  <a:lnTo>
                    <a:pt x="223" y="1552"/>
                  </a:lnTo>
                  <a:cubicBezTo>
                    <a:pt x="203" y="1319"/>
                    <a:pt x="192" y="1056"/>
                    <a:pt x="172" y="802"/>
                  </a:cubicBezTo>
                  <a:cubicBezTo>
                    <a:pt x="162" y="550"/>
                    <a:pt x="152" y="287"/>
                    <a:pt x="122" y="53"/>
                  </a:cubicBezTo>
                  <a:cubicBezTo>
                    <a:pt x="122" y="27"/>
                    <a:pt x="9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4241;p103">
              <a:extLst>
                <a:ext uri="{FF2B5EF4-FFF2-40B4-BE49-F238E27FC236}">
                  <a16:creationId xmlns:a16="http://schemas.microsoft.com/office/drawing/2014/main" id="{B899E997-8526-4AA3-9CA9-4BF469361EF9}"/>
                </a:ext>
              </a:extLst>
            </p:cNvPr>
            <p:cNvSpPr/>
            <p:nvPr/>
          </p:nvSpPr>
          <p:spPr>
            <a:xfrm>
              <a:off x="3840950" y="2098425"/>
              <a:ext cx="10150" cy="62600"/>
            </a:xfrm>
            <a:custGeom>
              <a:avLst/>
              <a:gdLst/>
              <a:ahLst/>
              <a:cxnLst/>
              <a:rect l="l" t="t" r="r" b="b"/>
              <a:pathLst>
                <a:path w="406" h="2504" extrusionOk="0">
                  <a:moveTo>
                    <a:pt x="67" y="0"/>
                  </a:moveTo>
                  <a:cubicBezTo>
                    <a:pt x="61" y="0"/>
                    <a:pt x="56" y="1"/>
                    <a:pt x="50" y="3"/>
                  </a:cubicBezTo>
                  <a:cubicBezTo>
                    <a:pt x="20" y="3"/>
                    <a:pt x="0" y="33"/>
                    <a:pt x="0" y="64"/>
                  </a:cubicBezTo>
                  <a:cubicBezTo>
                    <a:pt x="41" y="296"/>
                    <a:pt x="50" y="550"/>
                    <a:pt x="71" y="813"/>
                  </a:cubicBezTo>
                  <a:cubicBezTo>
                    <a:pt x="91" y="1066"/>
                    <a:pt x="101" y="1329"/>
                    <a:pt x="142" y="1562"/>
                  </a:cubicBezTo>
                  <a:cubicBezTo>
                    <a:pt x="162" y="1713"/>
                    <a:pt x="192" y="1855"/>
                    <a:pt x="223" y="1997"/>
                  </a:cubicBezTo>
                  <a:cubicBezTo>
                    <a:pt x="253" y="2139"/>
                    <a:pt x="273" y="2280"/>
                    <a:pt x="284" y="2442"/>
                  </a:cubicBezTo>
                  <a:cubicBezTo>
                    <a:pt x="284" y="2473"/>
                    <a:pt x="314" y="2503"/>
                    <a:pt x="344" y="2503"/>
                  </a:cubicBezTo>
                  <a:cubicBezTo>
                    <a:pt x="374" y="2493"/>
                    <a:pt x="405" y="2473"/>
                    <a:pt x="405" y="2433"/>
                  </a:cubicBezTo>
                  <a:cubicBezTo>
                    <a:pt x="395" y="2271"/>
                    <a:pt x="374" y="2118"/>
                    <a:pt x="344" y="1977"/>
                  </a:cubicBezTo>
                  <a:cubicBezTo>
                    <a:pt x="314" y="1825"/>
                    <a:pt x="284" y="1693"/>
                    <a:pt x="263" y="1542"/>
                  </a:cubicBezTo>
                  <a:cubicBezTo>
                    <a:pt x="223" y="1319"/>
                    <a:pt x="212" y="1056"/>
                    <a:pt x="192" y="802"/>
                  </a:cubicBezTo>
                  <a:cubicBezTo>
                    <a:pt x="172" y="550"/>
                    <a:pt x="162" y="287"/>
                    <a:pt x="122" y="53"/>
                  </a:cubicBezTo>
                  <a:cubicBezTo>
                    <a:pt x="113" y="20"/>
                    <a:pt x="91" y="0"/>
                    <a:pt x="67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4242;p103">
              <a:extLst>
                <a:ext uri="{FF2B5EF4-FFF2-40B4-BE49-F238E27FC236}">
                  <a16:creationId xmlns:a16="http://schemas.microsoft.com/office/drawing/2014/main" id="{D24535E7-925B-88C4-600E-D7473239B20E}"/>
                </a:ext>
              </a:extLst>
            </p:cNvPr>
            <p:cNvSpPr/>
            <p:nvPr/>
          </p:nvSpPr>
          <p:spPr>
            <a:xfrm>
              <a:off x="3873575" y="2098425"/>
              <a:ext cx="12450" cy="62600"/>
            </a:xfrm>
            <a:custGeom>
              <a:avLst/>
              <a:gdLst/>
              <a:ahLst/>
              <a:cxnLst/>
              <a:rect l="l" t="t" r="r" b="b"/>
              <a:pathLst>
                <a:path w="498" h="2504" extrusionOk="0">
                  <a:moveTo>
                    <a:pt x="78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21" y="3"/>
                    <a:pt x="1" y="33"/>
                    <a:pt x="11" y="74"/>
                  </a:cubicBezTo>
                  <a:cubicBezTo>
                    <a:pt x="52" y="296"/>
                    <a:pt x="82" y="550"/>
                    <a:pt x="102" y="813"/>
                  </a:cubicBezTo>
                  <a:cubicBezTo>
                    <a:pt x="122" y="1066"/>
                    <a:pt x="142" y="1329"/>
                    <a:pt x="193" y="1562"/>
                  </a:cubicBezTo>
                  <a:cubicBezTo>
                    <a:pt x="223" y="1713"/>
                    <a:pt x="264" y="1855"/>
                    <a:pt x="295" y="1997"/>
                  </a:cubicBezTo>
                  <a:cubicBezTo>
                    <a:pt x="335" y="2139"/>
                    <a:pt x="365" y="2280"/>
                    <a:pt x="365" y="2442"/>
                  </a:cubicBezTo>
                  <a:cubicBezTo>
                    <a:pt x="376" y="2473"/>
                    <a:pt x="396" y="2503"/>
                    <a:pt x="436" y="2503"/>
                  </a:cubicBezTo>
                  <a:cubicBezTo>
                    <a:pt x="466" y="2493"/>
                    <a:pt x="497" y="2473"/>
                    <a:pt x="487" y="2433"/>
                  </a:cubicBezTo>
                  <a:cubicBezTo>
                    <a:pt x="487" y="2271"/>
                    <a:pt x="446" y="2118"/>
                    <a:pt x="416" y="1967"/>
                  </a:cubicBezTo>
                  <a:cubicBezTo>
                    <a:pt x="376" y="1825"/>
                    <a:pt x="335" y="1684"/>
                    <a:pt x="315" y="1542"/>
                  </a:cubicBezTo>
                  <a:cubicBezTo>
                    <a:pt x="264" y="1309"/>
                    <a:pt x="244" y="1056"/>
                    <a:pt x="223" y="802"/>
                  </a:cubicBezTo>
                  <a:cubicBezTo>
                    <a:pt x="203" y="539"/>
                    <a:pt x="183" y="287"/>
                    <a:pt x="133" y="44"/>
                  </a:cubicBezTo>
                  <a:cubicBezTo>
                    <a:pt x="124" y="18"/>
                    <a:pt x="102" y="0"/>
                    <a:pt x="78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4243;p103">
              <a:extLst>
                <a:ext uri="{FF2B5EF4-FFF2-40B4-BE49-F238E27FC236}">
                  <a16:creationId xmlns:a16="http://schemas.microsoft.com/office/drawing/2014/main" id="{922D0893-20E8-DD24-F3A6-4D784FA2DB50}"/>
                </a:ext>
              </a:extLst>
            </p:cNvPr>
            <p:cNvSpPr/>
            <p:nvPr/>
          </p:nvSpPr>
          <p:spPr>
            <a:xfrm>
              <a:off x="3906475" y="2098425"/>
              <a:ext cx="14200" cy="62600"/>
            </a:xfrm>
            <a:custGeom>
              <a:avLst/>
              <a:gdLst/>
              <a:ahLst/>
              <a:cxnLst/>
              <a:rect l="l" t="t" r="r" b="b"/>
              <a:pathLst>
                <a:path w="568" h="2504" extrusionOk="0">
                  <a:moveTo>
                    <a:pt x="68" y="0"/>
                  </a:moveTo>
                  <a:cubicBezTo>
                    <a:pt x="63" y="0"/>
                    <a:pt x="57" y="1"/>
                    <a:pt x="52" y="3"/>
                  </a:cubicBezTo>
                  <a:cubicBezTo>
                    <a:pt x="21" y="3"/>
                    <a:pt x="1" y="44"/>
                    <a:pt x="11" y="74"/>
                  </a:cubicBezTo>
                  <a:cubicBezTo>
                    <a:pt x="61" y="296"/>
                    <a:pt x="92" y="559"/>
                    <a:pt x="112" y="813"/>
                  </a:cubicBezTo>
                  <a:cubicBezTo>
                    <a:pt x="142" y="1066"/>
                    <a:pt x="163" y="1329"/>
                    <a:pt x="223" y="1572"/>
                  </a:cubicBezTo>
                  <a:cubicBezTo>
                    <a:pt x="264" y="1724"/>
                    <a:pt x="315" y="1866"/>
                    <a:pt x="355" y="2007"/>
                  </a:cubicBezTo>
                  <a:cubicBezTo>
                    <a:pt x="396" y="2139"/>
                    <a:pt x="436" y="2280"/>
                    <a:pt x="446" y="2442"/>
                  </a:cubicBezTo>
                  <a:cubicBezTo>
                    <a:pt x="446" y="2473"/>
                    <a:pt x="477" y="2503"/>
                    <a:pt x="507" y="2503"/>
                  </a:cubicBezTo>
                  <a:cubicBezTo>
                    <a:pt x="547" y="2493"/>
                    <a:pt x="568" y="2463"/>
                    <a:pt x="568" y="2433"/>
                  </a:cubicBezTo>
                  <a:cubicBezTo>
                    <a:pt x="558" y="2260"/>
                    <a:pt x="517" y="2109"/>
                    <a:pt x="477" y="1967"/>
                  </a:cubicBezTo>
                  <a:cubicBezTo>
                    <a:pt x="436" y="1825"/>
                    <a:pt x="385" y="1684"/>
                    <a:pt x="345" y="1542"/>
                  </a:cubicBezTo>
                  <a:cubicBezTo>
                    <a:pt x="284" y="1309"/>
                    <a:pt x="264" y="1056"/>
                    <a:pt x="234" y="802"/>
                  </a:cubicBezTo>
                  <a:cubicBezTo>
                    <a:pt x="214" y="539"/>
                    <a:pt x="183" y="287"/>
                    <a:pt x="122" y="44"/>
                  </a:cubicBezTo>
                  <a:cubicBezTo>
                    <a:pt x="114" y="18"/>
                    <a:pt x="92" y="0"/>
                    <a:pt x="68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4244;p103">
              <a:extLst>
                <a:ext uri="{FF2B5EF4-FFF2-40B4-BE49-F238E27FC236}">
                  <a16:creationId xmlns:a16="http://schemas.microsoft.com/office/drawing/2014/main" id="{A05A7055-AD66-A1A1-1D30-9E2393ABF077}"/>
                </a:ext>
              </a:extLst>
            </p:cNvPr>
            <p:cNvSpPr/>
            <p:nvPr/>
          </p:nvSpPr>
          <p:spPr>
            <a:xfrm>
              <a:off x="3939125" y="2098425"/>
              <a:ext cx="16475" cy="62600"/>
            </a:xfrm>
            <a:custGeom>
              <a:avLst/>
              <a:gdLst/>
              <a:ahLst/>
              <a:cxnLst/>
              <a:rect l="l" t="t" r="r" b="b"/>
              <a:pathLst>
                <a:path w="659" h="2504" extrusionOk="0">
                  <a:moveTo>
                    <a:pt x="72" y="0"/>
                  </a:moveTo>
                  <a:cubicBezTo>
                    <a:pt x="66" y="0"/>
                    <a:pt x="59" y="1"/>
                    <a:pt x="51" y="3"/>
                  </a:cubicBezTo>
                  <a:cubicBezTo>
                    <a:pt x="21" y="13"/>
                    <a:pt x="1" y="44"/>
                    <a:pt x="11" y="74"/>
                  </a:cubicBezTo>
                  <a:cubicBezTo>
                    <a:pt x="82" y="307"/>
                    <a:pt x="112" y="559"/>
                    <a:pt x="143" y="813"/>
                  </a:cubicBezTo>
                  <a:cubicBezTo>
                    <a:pt x="173" y="1066"/>
                    <a:pt x="203" y="1329"/>
                    <a:pt x="274" y="1572"/>
                  </a:cubicBezTo>
                  <a:cubicBezTo>
                    <a:pt x="325" y="1724"/>
                    <a:pt x="375" y="1866"/>
                    <a:pt x="426" y="2007"/>
                  </a:cubicBezTo>
                  <a:cubicBezTo>
                    <a:pt x="476" y="2149"/>
                    <a:pt x="517" y="2291"/>
                    <a:pt x="537" y="2442"/>
                  </a:cubicBezTo>
                  <a:cubicBezTo>
                    <a:pt x="537" y="2473"/>
                    <a:pt x="568" y="2503"/>
                    <a:pt x="598" y="2503"/>
                  </a:cubicBezTo>
                  <a:cubicBezTo>
                    <a:pt x="629" y="2493"/>
                    <a:pt x="659" y="2463"/>
                    <a:pt x="659" y="2433"/>
                  </a:cubicBezTo>
                  <a:cubicBezTo>
                    <a:pt x="638" y="2260"/>
                    <a:pt x="598" y="2109"/>
                    <a:pt x="548" y="1967"/>
                  </a:cubicBezTo>
                  <a:cubicBezTo>
                    <a:pt x="497" y="1815"/>
                    <a:pt x="436" y="1684"/>
                    <a:pt x="395" y="1542"/>
                  </a:cubicBezTo>
                  <a:cubicBezTo>
                    <a:pt x="325" y="1309"/>
                    <a:pt x="294" y="1056"/>
                    <a:pt x="264" y="802"/>
                  </a:cubicBezTo>
                  <a:cubicBezTo>
                    <a:pt x="233" y="539"/>
                    <a:pt x="203" y="287"/>
                    <a:pt x="132" y="44"/>
                  </a:cubicBezTo>
                  <a:cubicBezTo>
                    <a:pt x="124" y="18"/>
                    <a:pt x="102" y="0"/>
                    <a:pt x="72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245;p103">
              <a:extLst>
                <a:ext uri="{FF2B5EF4-FFF2-40B4-BE49-F238E27FC236}">
                  <a16:creationId xmlns:a16="http://schemas.microsoft.com/office/drawing/2014/main" id="{097DD076-CF57-4B18-E3D9-67DD6C02832A}"/>
                </a:ext>
              </a:extLst>
            </p:cNvPr>
            <p:cNvSpPr/>
            <p:nvPr/>
          </p:nvSpPr>
          <p:spPr>
            <a:xfrm>
              <a:off x="3972025" y="2098400"/>
              <a:ext cx="18250" cy="62625"/>
            </a:xfrm>
            <a:custGeom>
              <a:avLst/>
              <a:gdLst/>
              <a:ahLst/>
              <a:cxnLst/>
              <a:rect l="l" t="t" r="r" b="b"/>
              <a:pathLst>
                <a:path w="730" h="2505" extrusionOk="0">
                  <a:moveTo>
                    <a:pt x="73" y="0"/>
                  </a:moveTo>
                  <a:cubicBezTo>
                    <a:pt x="66" y="0"/>
                    <a:pt x="58" y="2"/>
                    <a:pt x="51" y="4"/>
                  </a:cubicBezTo>
                  <a:cubicBezTo>
                    <a:pt x="21" y="14"/>
                    <a:pt x="1" y="45"/>
                    <a:pt x="11" y="75"/>
                  </a:cubicBezTo>
                  <a:cubicBezTo>
                    <a:pt x="92" y="308"/>
                    <a:pt x="122" y="560"/>
                    <a:pt x="163" y="814"/>
                  </a:cubicBezTo>
                  <a:cubicBezTo>
                    <a:pt x="193" y="1077"/>
                    <a:pt x="233" y="1330"/>
                    <a:pt x="314" y="1573"/>
                  </a:cubicBezTo>
                  <a:cubicBezTo>
                    <a:pt x="365" y="1725"/>
                    <a:pt x="436" y="1867"/>
                    <a:pt x="487" y="2008"/>
                  </a:cubicBezTo>
                  <a:cubicBezTo>
                    <a:pt x="548" y="2150"/>
                    <a:pt x="598" y="2292"/>
                    <a:pt x="608" y="2443"/>
                  </a:cubicBezTo>
                  <a:cubicBezTo>
                    <a:pt x="608" y="2474"/>
                    <a:pt x="638" y="2504"/>
                    <a:pt x="679" y="2504"/>
                  </a:cubicBezTo>
                  <a:cubicBezTo>
                    <a:pt x="710" y="2494"/>
                    <a:pt x="730" y="2464"/>
                    <a:pt x="730" y="2434"/>
                  </a:cubicBezTo>
                  <a:cubicBezTo>
                    <a:pt x="719" y="2261"/>
                    <a:pt x="669" y="2110"/>
                    <a:pt x="608" y="1968"/>
                  </a:cubicBezTo>
                  <a:cubicBezTo>
                    <a:pt x="548" y="1816"/>
                    <a:pt x="476" y="1674"/>
                    <a:pt x="426" y="1532"/>
                  </a:cubicBezTo>
                  <a:cubicBezTo>
                    <a:pt x="355" y="1310"/>
                    <a:pt x="314" y="1057"/>
                    <a:pt x="284" y="803"/>
                  </a:cubicBezTo>
                  <a:cubicBezTo>
                    <a:pt x="244" y="540"/>
                    <a:pt x="213" y="277"/>
                    <a:pt x="122" y="45"/>
                  </a:cubicBezTo>
                  <a:cubicBezTo>
                    <a:pt x="114" y="14"/>
                    <a:pt x="95" y="0"/>
                    <a:pt x="73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4246;p103">
              <a:extLst>
                <a:ext uri="{FF2B5EF4-FFF2-40B4-BE49-F238E27FC236}">
                  <a16:creationId xmlns:a16="http://schemas.microsoft.com/office/drawing/2014/main" id="{BD337D47-A80E-B590-BD30-DEA9C4B54829}"/>
                </a:ext>
              </a:extLst>
            </p:cNvPr>
            <p:cNvSpPr/>
            <p:nvPr/>
          </p:nvSpPr>
          <p:spPr>
            <a:xfrm>
              <a:off x="4004925" y="2098400"/>
              <a:ext cx="20275" cy="62625"/>
            </a:xfrm>
            <a:custGeom>
              <a:avLst/>
              <a:gdLst/>
              <a:ahLst/>
              <a:cxnLst/>
              <a:rect l="l" t="t" r="r" b="b"/>
              <a:pathLst>
                <a:path w="811" h="2505" extrusionOk="0">
                  <a:moveTo>
                    <a:pt x="65" y="0"/>
                  </a:moveTo>
                  <a:cubicBezTo>
                    <a:pt x="57" y="0"/>
                    <a:pt x="49" y="1"/>
                    <a:pt x="41" y="4"/>
                  </a:cubicBezTo>
                  <a:cubicBezTo>
                    <a:pt x="11" y="14"/>
                    <a:pt x="1" y="54"/>
                    <a:pt x="11" y="85"/>
                  </a:cubicBezTo>
                  <a:cubicBezTo>
                    <a:pt x="102" y="308"/>
                    <a:pt x="143" y="560"/>
                    <a:pt x="173" y="814"/>
                  </a:cubicBezTo>
                  <a:cubicBezTo>
                    <a:pt x="213" y="1077"/>
                    <a:pt x="254" y="1330"/>
                    <a:pt x="355" y="1573"/>
                  </a:cubicBezTo>
                  <a:cubicBezTo>
                    <a:pt x="406" y="1735"/>
                    <a:pt x="487" y="1867"/>
                    <a:pt x="557" y="2008"/>
                  </a:cubicBezTo>
                  <a:cubicBezTo>
                    <a:pt x="618" y="2150"/>
                    <a:pt x="669" y="2292"/>
                    <a:pt x="689" y="2443"/>
                  </a:cubicBezTo>
                  <a:cubicBezTo>
                    <a:pt x="689" y="2474"/>
                    <a:pt x="719" y="2504"/>
                    <a:pt x="750" y="2504"/>
                  </a:cubicBezTo>
                  <a:cubicBezTo>
                    <a:pt x="791" y="2494"/>
                    <a:pt x="811" y="2464"/>
                    <a:pt x="811" y="2434"/>
                  </a:cubicBezTo>
                  <a:cubicBezTo>
                    <a:pt x="791" y="2261"/>
                    <a:pt x="730" y="2110"/>
                    <a:pt x="669" y="1957"/>
                  </a:cubicBezTo>
                  <a:cubicBezTo>
                    <a:pt x="598" y="1816"/>
                    <a:pt x="517" y="1674"/>
                    <a:pt x="467" y="1532"/>
                  </a:cubicBezTo>
                  <a:cubicBezTo>
                    <a:pt x="375" y="1310"/>
                    <a:pt x="335" y="1057"/>
                    <a:pt x="294" y="794"/>
                  </a:cubicBezTo>
                  <a:cubicBezTo>
                    <a:pt x="254" y="540"/>
                    <a:pt x="213" y="277"/>
                    <a:pt x="122" y="34"/>
                  </a:cubicBezTo>
                  <a:cubicBezTo>
                    <a:pt x="115" y="12"/>
                    <a:pt x="90" y="0"/>
                    <a:pt x="65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247;p103">
              <a:extLst>
                <a:ext uri="{FF2B5EF4-FFF2-40B4-BE49-F238E27FC236}">
                  <a16:creationId xmlns:a16="http://schemas.microsoft.com/office/drawing/2014/main" id="{68F3D917-AD32-C25B-68D1-A23BE6E40351}"/>
                </a:ext>
              </a:extLst>
            </p:cNvPr>
            <p:cNvSpPr/>
            <p:nvPr/>
          </p:nvSpPr>
          <p:spPr>
            <a:xfrm>
              <a:off x="4037575" y="2098400"/>
              <a:ext cx="22550" cy="62625"/>
            </a:xfrm>
            <a:custGeom>
              <a:avLst/>
              <a:gdLst/>
              <a:ahLst/>
              <a:cxnLst/>
              <a:rect l="l" t="t" r="r" b="b"/>
              <a:pathLst>
                <a:path w="902" h="2505" extrusionOk="0">
                  <a:moveTo>
                    <a:pt x="74" y="0"/>
                  </a:moveTo>
                  <a:cubicBezTo>
                    <a:pt x="67" y="0"/>
                    <a:pt x="59" y="1"/>
                    <a:pt x="51" y="4"/>
                  </a:cubicBezTo>
                  <a:cubicBezTo>
                    <a:pt x="21" y="14"/>
                    <a:pt x="0" y="54"/>
                    <a:pt x="21" y="85"/>
                  </a:cubicBezTo>
                  <a:cubicBezTo>
                    <a:pt x="112" y="308"/>
                    <a:pt x="162" y="560"/>
                    <a:pt x="203" y="814"/>
                  </a:cubicBezTo>
                  <a:cubicBezTo>
                    <a:pt x="254" y="1077"/>
                    <a:pt x="294" y="1340"/>
                    <a:pt x="396" y="1583"/>
                  </a:cubicBezTo>
                  <a:cubicBezTo>
                    <a:pt x="466" y="1735"/>
                    <a:pt x="547" y="1876"/>
                    <a:pt x="628" y="2018"/>
                  </a:cubicBezTo>
                  <a:cubicBezTo>
                    <a:pt x="659" y="2089"/>
                    <a:pt x="699" y="2150"/>
                    <a:pt x="720" y="2221"/>
                  </a:cubicBezTo>
                  <a:cubicBezTo>
                    <a:pt x="750" y="2302"/>
                    <a:pt x="770" y="2373"/>
                    <a:pt x="770" y="2443"/>
                  </a:cubicBezTo>
                  <a:cubicBezTo>
                    <a:pt x="780" y="2484"/>
                    <a:pt x="810" y="2504"/>
                    <a:pt x="841" y="2504"/>
                  </a:cubicBezTo>
                  <a:cubicBezTo>
                    <a:pt x="871" y="2494"/>
                    <a:pt x="902" y="2464"/>
                    <a:pt x="891" y="2434"/>
                  </a:cubicBezTo>
                  <a:cubicBezTo>
                    <a:pt x="882" y="2342"/>
                    <a:pt x="861" y="2261"/>
                    <a:pt x="830" y="2180"/>
                  </a:cubicBezTo>
                  <a:cubicBezTo>
                    <a:pt x="790" y="2069"/>
                    <a:pt x="729" y="1957"/>
                    <a:pt x="679" y="1847"/>
                  </a:cubicBezTo>
                  <a:cubicBezTo>
                    <a:pt x="618" y="1745"/>
                    <a:pt x="558" y="1634"/>
                    <a:pt x="507" y="1532"/>
                  </a:cubicBezTo>
                  <a:cubicBezTo>
                    <a:pt x="416" y="1310"/>
                    <a:pt x="365" y="1057"/>
                    <a:pt x="324" y="794"/>
                  </a:cubicBezTo>
                  <a:cubicBezTo>
                    <a:pt x="284" y="540"/>
                    <a:pt x="234" y="277"/>
                    <a:pt x="132" y="34"/>
                  </a:cubicBezTo>
                  <a:cubicBezTo>
                    <a:pt x="117" y="12"/>
                    <a:pt x="96" y="0"/>
                    <a:pt x="74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248;p103">
              <a:extLst>
                <a:ext uri="{FF2B5EF4-FFF2-40B4-BE49-F238E27FC236}">
                  <a16:creationId xmlns:a16="http://schemas.microsoft.com/office/drawing/2014/main" id="{43F5E5D0-6E8C-85D9-71A4-53C595E6650C}"/>
                </a:ext>
              </a:extLst>
            </p:cNvPr>
            <p:cNvSpPr/>
            <p:nvPr/>
          </p:nvSpPr>
          <p:spPr>
            <a:xfrm>
              <a:off x="4070475" y="2098400"/>
              <a:ext cx="24325" cy="62625"/>
            </a:xfrm>
            <a:custGeom>
              <a:avLst/>
              <a:gdLst/>
              <a:ahLst/>
              <a:cxnLst/>
              <a:rect l="l" t="t" r="r" b="b"/>
              <a:pathLst>
                <a:path w="973" h="2505" extrusionOk="0">
                  <a:moveTo>
                    <a:pt x="65" y="0"/>
                  </a:moveTo>
                  <a:cubicBezTo>
                    <a:pt x="57" y="0"/>
                    <a:pt x="49" y="1"/>
                    <a:pt x="41" y="4"/>
                  </a:cubicBezTo>
                  <a:cubicBezTo>
                    <a:pt x="11" y="24"/>
                    <a:pt x="0" y="54"/>
                    <a:pt x="11" y="85"/>
                  </a:cubicBezTo>
                  <a:cubicBezTo>
                    <a:pt x="72" y="196"/>
                    <a:pt x="112" y="318"/>
                    <a:pt x="142" y="439"/>
                  </a:cubicBezTo>
                  <a:cubicBezTo>
                    <a:pt x="193" y="621"/>
                    <a:pt x="223" y="814"/>
                    <a:pt x="264" y="1016"/>
                  </a:cubicBezTo>
                  <a:cubicBezTo>
                    <a:pt x="304" y="1208"/>
                    <a:pt x="345" y="1401"/>
                    <a:pt x="436" y="1583"/>
                  </a:cubicBezTo>
                  <a:cubicBezTo>
                    <a:pt x="507" y="1735"/>
                    <a:pt x="608" y="1876"/>
                    <a:pt x="689" y="2018"/>
                  </a:cubicBezTo>
                  <a:cubicBezTo>
                    <a:pt x="729" y="2089"/>
                    <a:pt x="760" y="2160"/>
                    <a:pt x="790" y="2231"/>
                  </a:cubicBezTo>
                  <a:cubicBezTo>
                    <a:pt x="821" y="2302"/>
                    <a:pt x="841" y="2373"/>
                    <a:pt x="851" y="2443"/>
                  </a:cubicBezTo>
                  <a:cubicBezTo>
                    <a:pt x="851" y="2484"/>
                    <a:pt x="882" y="2504"/>
                    <a:pt x="922" y="2504"/>
                  </a:cubicBezTo>
                  <a:cubicBezTo>
                    <a:pt x="952" y="2494"/>
                    <a:pt x="972" y="2464"/>
                    <a:pt x="972" y="2434"/>
                  </a:cubicBezTo>
                  <a:cubicBezTo>
                    <a:pt x="962" y="2342"/>
                    <a:pt x="942" y="2261"/>
                    <a:pt x="902" y="2180"/>
                  </a:cubicBezTo>
                  <a:cubicBezTo>
                    <a:pt x="861" y="2059"/>
                    <a:pt x="790" y="1957"/>
                    <a:pt x="729" y="1847"/>
                  </a:cubicBezTo>
                  <a:cubicBezTo>
                    <a:pt x="659" y="1745"/>
                    <a:pt x="598" y="1634"/>
                    <a:pt x="547" y="1532"/>
                  </a:cubicBezTo>
                  <a:cubicBezTo>
                    <a:pt x="436" y="1300"/>
                    <a:pt x="396" y="1057"/>
                    <a:pt x="345" y="794"/>
                  </a:cubicBezTo>
                  <a:cubicBezTo>
                    <a:pt x="315" y="672"/>
                    <a:pt x="294" y="540"/>
                    <a:pt x="254" y="409"/>
                  </a:cubicBezTo>
                  <a:cubicBezTo>
                    <a:pt x="223" y="277"/>
                    <a:pt x="183" y="156"/>
                    <a:pt x="122" y="34"/>
                  </a:cubicBezTo>
                  <a:cubicBezTo>
                    <a:pt x="115" y="12"/>
                    <a:pt x="90" y="0"/>
                    <a:pt x="65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4249;p103">
              <a:extLst>
                <a:ext uri="{FF2B5EF4-FFF2-40B4-BE49-F238E27FC236}">
                  <a16:creationId xmlns:a16="http://schemas.microsoft.com/office/drawing/2014/main" id="{E8BD3A8A-912F-14BF-2AFB-4CA494C0477A}"/>
                </a:ext>
              </a:extLst>
            </p:cNvPr>
            <p:cNvSpPr/>
            <p:nvPr/>
          </p:nvSpPr>
          <p:spPr>
            <a:xfrm>
              <a:off x="3594175" y="2156450"/>
              <a:ext cx="117225" cy="223250"/>
            </a:xfrm>
            <a:custGeom>
              <a:avLst/>
              <a:gdLst/>
              <a:ahLst/>
              <a:cxnLst/>
              <a:rect l="l" t="t" r="r" b="b"/>
              <a:pathLst>
                <a:path w="4689" h="8930" extrusionOk="0">
                  <a:moveTo>
                    <a:pt x="4406" y="1"/>
                  </a:moveTo>
                  <a:cubicBezTo>
                    <a:pt x="4372" y="1"/>
                    <a:pt x="4338" y="7"/>
                    <a:pt x="4304" y="20"/>
                  </a:cubicBezTo>
                  <a:cubicBezTo>
                    <a:pt x="3908" y="202"/>
                    <a:pt x="3564" y="486"/>
                    <a:pt x="3301" y="820"/>
                  </a:cubicBezTo>
                  <a:cubicBezTo>
                    <a:pt x="3028" y="1154"/>
                    <a:pt x="2826" y="1549"/>
                    <a:pt x="2734" y="1974"/>
                  </a:cubicBezTo>
                  <a:cubicBezTo>
                    <a:pt x="2694" y="2146"/>
                    <a:pt x="2673" y="2318"/>
                    <a:pt x="2664" y="2480"/>
                  </a:cubicBezTo>
                  <a:cubicBezTo>
                    <a:pt x="2633" y="2733"/>
                    <a:pt x="2633" y="2987"/>
                    <a:pt x="2603" y="3209"/>
                  </a:cubicBezTo>
                  <a:cubicBezTo>
                    <a:pt x="2592" y="3331"/>
                    <a:pt x="2572" y="3442"/>
                    <a:pt x="2552" y="3543"/>
                  </a:cubicBezTo>
                  <a:cubicBezTo>
                    <a:pt x="2532" y="3655"/>
                    <a:pt x="2502" y="3756"/>
                    <a:pt x="2461" y="3847"/>
                  </a:cubicBezTo>
                  <a:cubicBezTo>
                    <a:pt x="2410" y="3958"/>
                    <a:pt x="2360" y="4060"/>
                    <a:pt x="2289" y="4161"/>
                  </a:cubicBezTo>
                  <a:cubicBezTo>
                    <a:pt x="2187" y="4312"/>
                    <a:pt x="2066" y="4465"/>
                    <a:pt x="1935" y="4616"/>
                  </a:cubicBezTo>
                  <a:cubicBezTo>
                    <a:pt x="1803" y="4758"/>
                    <a:pt x="1651" y="4910"/>
                    <a:pt x="1519" y="5072"/>
                  </a:cubicBezTo>
                  <a:cubicBezTo>
                    <a:pt x="1084" y="5568"/>
                    <a:pt x="730" y="6145"/>
                    <a:pt x="477" y="6752"/>
                  </a:cubicBezTo>
                  <a:cubicBezTo>
                    <a:pt x="224" y="7360"/>
                    <a:pt x="62" y="8008"/>
                    <a:pt x="11" y="8665"/>
                  </a:cubicBezTo>
                  <a:cubicBezTo>
                    <a:pt x="1" y="8807"/>
                    <a:pt x="102" y="8919"/>
                    <a:pt x="244" y="8928"/>
                  </a:cubicBezTo>
                  <a:cubicBezTo>
                    <a:pt x="250" y="8929"/>
                    <a:pt x="257" y="8929"/>
                    <a:pt x="263" y="8929"/>
                  </a:cubicBezTo>
                  <a:cubicBezTo>
                    <a:pt x="387" y="8929"/>
                    <a:pt x="498" y="8831"/>
                    <a:pt x="507" y="8706"/>
                  </a:cubicBezTo>
                  <a:cubicBezTo>
                    <a:pt x="548" y="8098"/>
                    <a:pt x="700" y="7501"/>
                    <a:pt x="932" y="6935"/>
                  </a:cubicBezTo>
                  <a:cubicBezTo>
                    <a:pt x="1165" y="6377"/>
                    <a:pt x="1489" y="5851"/>
                    <a:pt x="1884" y="5396"/>
                  </a:cubicBezTo>
                  <a:lnTo>
                    <a:pt x="2158" y="5092"/>
                  </a:lnTo>
                  <a:cubicBezTo>
                    <a:pt x="2299" y="4940"/>
                    <a:pt x="2441" y="4788"/>
                    <a:pt x="2572" y="4616"/>
                  </a:cubicBezTo>
                  <a:cubicBezTo>
                    <a:pt x="2704" y="4444"/>
                    <a:pt x="2826" y="4252"/>
                    <a:pt x="2907" y="4039"/>
                  </a:cubicBezTo>
                  <a:cubicBezTo>
                    <a:pt x="2977" y="3867"/>
                    <a:pt x="3028" y="3695"/>
                    <a:pt x="3058" y="3523"/>
                  </a:cubicBezTo>
                  <a:cubicBezTo>
                    <a:pt x="3099" y="3260"/>
                    <a:pt x="3109" y="3007"/>
                    <a:pt x="3129" y="2764"/>
                  </a:cubicBezTo>
                  <a:cubicBezTo>
                    <a:pt x="3150" y="2521"/>
                    <a:pt x="3170" y="2288"/>
                    <a:pt x="3210" y="2076"/>
                  </a:cubicBezTo>
                  <a:cubicBezTo>
                    <a:pt x="3291" y="1731"/>
                    <a:pt x="3453" y="1407"/>
                    <a:pt x="3676" y="1124"/>
                  </a:cubicBezTo>
                  <a:cubicBezTo>
                    <a:pt x="3899" y="841"/>
                    <a:pt x="4192" y="618"/>
                    <a:pt x="4516" y="466"/>
                  </a:cubicBezTo>
                  <a:cubicBezTo>
                    <a:pt x="4637" y="415"/>
                    <a:pt x="4688" y="263"/>
                    <a:pt x="4637" y="142"/>
                  </a:cubicBezTo>
                  <a:cubicBezTo>
                    <a:pt x="4592" y="52"/>
                    <a:pt x="4503" y="1"/>
                    <a:pt x="4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250;p103">
              <a:extLst>
                <a:ext uri="{FF2B5EF4-FFF2-40B4-BE49-F238E27FC236}">
                  <a16:creationId xmlns:a16="http://schemas.microsoft.com/office/drawing/2014/main" id="{4C8899A3-3EF1-E934-B791-08C6888037C2}"/>
                </a:ext>
              </a:extLst>
            </p:cNvPr>
            <p:cNvSpPr/>
            <p:nvPr/>
          </p:nvSpPr>
          <p:spPr>
            <a:xfrm>
              <a:off x="3765025" y="2156450"/>
              <a:ext cx="117175" cy="223250"/>
            </a:xfrm>
            <a:custGeom>
              <a:avLst/>
              <a:gdLst/>
              <a:ahLst/>
              <a:cxnLst/>
              <a:rect l="l" t="t" r="r" b="b"/>
              <a:pathLst>
                <a:path w="4687" h="8930" extrusionOk="0">
                  <a:moveTo>
                    <a:pt x="286" y="1"/>
                  </a:moveTo>
                  <a:cubicBezTo>
                    <a:pt x="191" y="1"/>
                    <a:pt x="98" y="52"/>
                    <a:pt x="61" y="142"/>
                  </a:cubicBezTo>
                  <a:cubicBezTo>
                    <a:pt x="0" y="263"/>
                    <a:pt x="51" y="415"/>
                    <a:pt x="183" y="466"/>
                  </a:cubicBezTo>
                  <a:cubicBezTo>
                    <a:pt x="496" y="618"/>
                    <a:pt x="790" y="841"/>
                    <a:pt x="1013" y="1124"/>
                  </a:cubicBezTo>
                  <a:cubicBezTo>
                    <a:pt x="1235" y="1407"/>
                    <a:pt x="1397" y="1731"/>
                    <a:pt x="1478" y="2076"/>
                  </a:cubicBezTo>
                  <a:cubicBezTo>
                    <a:pt x="1508" y="2217"/>
                    <a:pt x="1529" y="2369"/>
                    <a:pt x="1539" y="2531"/>
                  </a:cubicBezTo>
                  <a:cubicBezTo>
                    <a:pt x="1559" y="2764"/>
                    <a:pt x="1569" y="3017"/>
                    <a:pt x="1600" y="3270"/>
                  </a:cubicBezTo>
                  <a:cubicBezTo>
                    <a:pt x="1610" y="3392"/>
                    <a:pt x="1630" y="3523"/>
                    <a:pt x="1661" y="3655"/>
                  </a:cubicBezTo>
                  <a:cubicBezTo>
                    <a:pt x="1690" y="3776"/>
                    <a:pt x="1731" y="3907"/>
                    <a:pt x="1782" y="4039"/>
                  </a:cubicBezTo>
                  <a:cubicBezTo>
                    <a:pt x="1843" y="4181"/>
                    <a:pt x="1913" y="4312"/>
                    <a:pt x="1994" y="4434"/>
                  </a:cubicBezTo>
                  <a:cubicBezTo>
                    <a:pt x="2116" y="4616"/>
                    <a:pt x="2257" y="4788"/>
                    <a:pt x="2389" y="4940"/>
                  </a:cubicBezTo>
                  <a:cubicBezTo>
                    <a:pt x="2531" y="5092"/>
                    <a:pt x="2673" y="5244"/>
                    <a:pt x="2804" y="5396"/>
                  </a:cubicBezTo>
                  <a:cubicBezTo>
                    <a:pt x="3199" y="5851"/>
                    <a:pt x="3523" y="6377"/>
                    <a:pt x="3756" y="6935"/>
                  </a:cubicBezTo>
                  <a:cubicBezTo>
                    <a:pt x="3999" y="7501"/>
                    <a:pt x="4140" y="8098"/>
                    <a:pt x="4191" y="8706"/>
                  </a:cubicBezTo>
                  <a:cubicBezTo>
                    <a:pt x="4201" y="8831"/>
                    <a:pt x="4302" y="8929"/>
                    <a:pt x="4434" y="8929"/>
                  </a:cubicBezTo>
                  <a:cubicBezTo>
                    <a:pt x="4441" y="8929"/>
                    <a:pt x="4448" y="8929"/>
                    <a:pt x="4454" y="8928"/>
                  </a:cubicBezTo>
                  <a:cubicBezTo>
                    <a:pt x="4586" y="8919"/>
                    <a:pt x="4687" y="8807"/>
                    <a:pt x="4677" y="8665"/>
                  </a:cubicBezTo>
                  <a:cubicBezTo>
                    <a:pt x="4626" y="8008"/>
                    <a:pt x="4464" y="7360"/>
                    <a:pt x="4212" y="6752"/>
                  </a:cubicBezTo>
                  <a:cubicBezTo>
                    <a:pt x="3958" y="6145"/>
                    <a:pt x="3604" y="5568"/>
                    <a:pt x="3179" y="5072"/>
                  </a:cubicBezTo>
                  <a:cubicBezTo>
                    <a:pt x="3078" y="4960"/>
                    <a:pt x="2986" y="4859"/>
                    <a:pt x="2896" y="4758"/>
                  </a:cubicBezTo>
                  <a:cubicBezTo>
                    <a:pt x="2754" y="4616"/>
                    <a:pt x="2622" y="4465"/>
                    <a:pt x="2511" y="4312"/>
                  </a:cubicBezTo>
                  <a:cubicBezTo>
                    <a:pt x="2399" y="4161"/>
                    <a:pt x="2298" y="4009"/>
                    <a:pt x="2237" y="3847"/>
                  </a:cubicBezTo>
                  <a:cubicBezTo>
                    <a:pt x="2176" y="3725"/>
                    <a:pt x="2146" y="3583"/>
                    <a:pt x="2116" y="3442"/>
                  </a:cubicBezTo>
                  <a:cubicBezTo>
                    <a:pt x="2075" y="3219"/>
                    <a:pt x="2065" y="2987"/>
                    <a:pt x="2045" y="2733"/>
                  </a:cubicBezTo>
                  <a:cubicBezTo>
                    <a:pt x="2035" y="2490"/>
                    <a:pt x="2014" y="2227"/>
                    <a:pt x="1954" y="1974"/>
                  </a:cubicBezTo>
                  <a:cubicBezTo>
                    <a:pt x="1863" y="1549"/>
                    <a:pt x="1661" y="1154"/>
                    <a:pt x="1397" y="820"/>
                  </a:cubicBezTo>
                  <a:cubicBezTo>
                    <a:pt x="1124" y="486"/>
                    <a:pt x="779" y="202"/>
                    <a:pt x="385" y="20"/>
                  </a:cubicBezTo>
                  <a:cubicBezTo>
                    <a:pt x="353" y="7"/>
                    <a:pt x="3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4251;p103">
              <a:extLst>
                <a:ext uri="{FF2B5EF4-FFF2-40B4-BE49-F238E27FC236}">
                  <a16:creationId xmlns:a16="http://schemas.microsoft.com/office/drawing/2014/main" id="{C7C3FC4A-BE16-1044-AAA3-F453CB758621}"/>
                </a:ext>
              </a:extLst>
            </p:cNvPr>
            <p:cNvSpPr/>
            <p:nvPr/>
          </p:nvSpPr>
          <p:spPr>
            <a:xfrm>
              <a:off x="3434250" y="2829375"/>
              <a:ext cx="607650" cy="1974525"/>
            </a:xfrm>
            <a:custGeom>
              <a:avLst/>
              <a:gdLst/>
              <a:ahLst/>
              <a:cxnLst/>
              <a:rect l="l" t="t" r="r" b="b"/>
              <a:pathLst>
                <a:path w="24306" h="78981" extrusionOk="0">
                  <a:moveTo>
                    <a:pt x="12502" y="1"/>
                  </a:moveTo>
                  <a:cubicBezTo>
                    <a:pt x="12431" y="678"/>
                    <a:pt x="12077" y="4212"/>
                    <a:pt x="11551" y="9485"/>
                  </a:cubicBezTo>
                  <a:cubicBezTo>
                    <a:pt x="11308" y="12027"/>
                    <a:pt x="10984" y="14932"/>
                    <a:pt x="10609" y="18090"/>
                  </a:cubicBezTo>
                  <a:cubicBezTo>
                    <a:pt x="10984" y="14932"/>
                    <a:pt x="11308" y="12027"/>
                    <a:pt x="11561" y="9485"/>
                  </a:cubicBezTo>
                  <a:cubicBezTo>
                    <a:pt x="12077" y="4221"/>
                    <a:pt x="12431" y="689"/>
                    <a:pt x="12502" y="1"/>
                  </a:cubicBezTo>
                  <a:close/>
                  <a:moveTo>
                    <a:pt x="23597" y="78383"/>
                  </a:moveTo>
                  <a:cubicBezTo>
                    <a:pt x="23693" y="78650"/>
                    <a:pt x="23784" y="78830"/>
                    <a:pt x="23862" y="78907"/>
                  </a:cubicBezTo>
                  <a:lnTo>
                    <a:pt x="23862" y="78907"/>
                  </a:lnTo>
                  <a:cubicBezTo>
                    <a:pt x="23787" y="78832"/>
                    <a:pt x="23700" y="78656"/>
                    <a:pt x="23597" y="78383"/>
                  </a:cubicBezTo>
                  <a:close/>
                  <a:moveTo>
                    <a:pt x="23862" y="78907"/>
                  </a:moveTo>
                  <a:cubicBezTo>
                    <a:pt x="23890" y="78936"/>
                    <a:pt x="23917" y="78950"/>
                    <a:pt x="23941" y="78950"/>
                  </a:cubicBezTo>
                  <a:cubicBezTo>
                    <a:pt x="23917" y="78950"/>
                    <a:pt x="23891" y="78936"/>
                    <a:pt x="23862" y="78907"/>
                  </a:cubicBezTo>
                  <a:close/>
                  <a:moveTo>
                    <a:pt x="222" y="78930"/>
                  </a:moveTo>
                  <a:lnTo>
                    <a:pt x="222" y="78930"/>
                  </a:lnTo>
                  <a:cubicBezTo>
                    <a:pt x="202" y="78950"/>
                    <a:pt x="182" y="78960"/>
                    <a:pt x="152" y="78960"/>
                  </a:cubicBezTo>
                  <a:cubicBezTo>
                    <a:pt x="101" y="78970"/>
                    <a:pt x="51" y="78970"/>
                    <a:pt x="0" y="78981"/>
                  </a:cubicBezTo>
                  <a:cubicBezTo>
                    <a:pt x="51" y="78970"/>
                    <a:pt x="101" y="78970"/>
                    <a:pt x="162" y="78960"/>
                  </a:cubicBezTo>
                  <a:cubicBezTo>
                    <a:pt x="182" y="78960"/>
                    <a:pt x="202" y="78950"/>
                    <a:pt x="222" y="78930"/>
                  </a:cubicBezTo>
                  <a:close/>
                  <a:moveTo>
                    <a:pt x="23951" y="78950"/>
                  </a:moveTo>
                  <a:lnTo>
                    <a:pt x="23951" y="78950"/>
                  </a:lnTo>
                  <a:cubicBezTo>
                    <a:pt x="24052" y="78960"/>
                    <a:pt x="24174" y="78970"/>
                    <a:pt x="24306" y="78981"/>
                  </a:cubicBezTo>
                  <a:cubicBezTo>
                    <a:pt x="24174" y="78970"/>
                    <a:pt x="24063" y="78960"/>
                    <a:pt x="23951" y="7895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252;p103">
              <a:extLst>
                <a:ext uri="{FF2B5EF4-FFF2-40B4-BE49-F238E27FC236}">
                  <a16:creationId xmlns:a16="http://schemas.microsoft.com/office/drawing/2014/main" id="{0A598A4E-E490-2769-7C57-290FA881E700}"/>
                </a:ext>
              </a:extLst>
            </p:cNvPr>
            <p:cNvSpPr/>
            <p:nvPr/>
          </p:nvSpPr>
          <p:spPr>
            <a:xfrm>
              <a:off x="3402100" y="2828100"/>
              <a:ext cx="710675" cy="1977575"/>
            </a:xfrm>
            <a:custGeom>
              <a:avLst/>
              <a:gdLst/>
              <a:ahLst/>
              <a:cxnLst/>
              <a:rect l="l" t="t" r="r" b="b"/>
              <a:pathLst>
                <a:path w="28427" h="79103" extrusionOk="0">
                  <a:moveTo>
                    <a:pt x="13890" y="11"/>
                  </a:moveTo>
                  <a:cubicBezTo>
                    <a:pt x="13869" y="31"/>
                    <a:pt x="13839" y="52"/>
                    <a:pt x="13809" y="52"/>
                  </a:cubicBezTo>
                  <a:cubicBezTo>
                    <a:pt x="13869" y="729"/>
                    <a:pt x="14173" y="4162"/>
                    <a:pt x="14639" y="9284"/>
                  </a:cubicBezTo>
                  <a:cubicBezTo>
                    <a:pt x="16420" y="29024"/>
                    <a:pt x="22899" y="72947"/>
                    <a:pt x="24883" y="78434"/>
                  </a:cubicBezTo>
                  <a:cubicBezTo>
                    <a:pt x="25014" y="78799"/>
                    <a:pt x="25136" y="79001"/>
                    <a:pt x="25227" y="79001"/>
                  </a:cubicBezTo>
                  <a:lnTo>
                    <a:pt x="25237" y="79001"/>
                  </a:lnTo>
                  <a:cubicBezTo>
                    <a:pt x="25338" y="79011"/>
                    <a:pt x="25460" y="79021"/>
                    <a:pt x="25592" y="79032"/>
                  </a:cubicBezTo>
                  <a:cubicBezTo>
                    <a:pt x="25653" y="79032"/>
                    <a:pt x="25713" y="79041"/>
                    <a:pt x="25784" y="79041"/>
                  </a:cubicBezTo>
                  <a:cubicBezTo>
                    <a:pt x="25986" y="79052"/>
                    <a:pt x="26209" y="79062"/>
                    <a:pt x="26442" y="79072"/>
                  </a:cubicBezTo>
                  <a:lnTo>
                    <a:pt x="26573" y="79072"/>
                  </a:lnTo>
                  <a:cubicBezTo>
                    <a:pt x="26807" y="79082"/>
                    <a:pt x="27059" y="79082"/>
                    <a:pt x="27323" y="79092"/>
                  </a:cubicBezTo>
                  <a:lnTo>
                    <a:pt x="28426" y="79092"/>
                  </a:lnTo>
                  <a:cubicBezTo>
                    <a:pt x="28366" y="78789"/>
                    <a:pt x="28315" y="78475"/>
                    <a:pt x="28254" y="78151"/>
                  </a:cubicBezTo>
                  <a:cubicBezTo>
                    <a:pt x="24944" y="59463"/>
                    <a:pt x="15206" y="5872"/>
                    <a:pt x="13890" y="11"/>
                  </a:cubicBezTo>
                  <a:close/>
                  <a:moveTo>
                    <a:pt x="13697" y="1"/>
                  </a:moveTo>
                  <a:cubicBezTo>
                    <a:pt x="12766" y="5397"/>
                    <a:pt x="3524" y="58381"/>
                    <a:pt x="143" y="78262"/>
                  </a:cubicBezTo>
                  <a:cubicBezTo>
                    <a:pt x="92" y="78546"/>
                    <a:pt x="51" y="78829"/>
                    <a:pt x="1" y="79102"/>
                  </a:cubicBezTo>
                  <a:lnTo>
                    <a:pt x="21" y="79102"/>
                  </a:lnTo>
                  <a:cubicBezTo>
                    <a:pt x="62" y="79102"/>
                    <a:pt x="102" y="79092"/>
                    <a:pt x="143" y="79092"/>
                  </a:cubicBezTo>
                  <a:cubicBezTo>
                    <a:pt x="375" y="79082"/>
                    <a:pt x="598" y="79082"/>
                    <a:pt x="800" y="79072"/>
                  </a:cubicBezTo>
                  <a:lnTo>
                    <a:pt x="811" y="79072"/>
                  </a:lnTo>
                  <a:lnTo>
                    <a:pt x="811" y="79062"/>
                  </a:lnTo>
                  <a:cubicBezTo>
                    <a:pt x="973" y="79052"/>
                    <a:pt x="1135" y="79041"/>
                    <a:pt x="1286" y="79032"/>
                  </a:cubicBezTo>
                  <a:cubicBezTo>
                    <a:pt x="1337" y="79021"/>
                    <a:pt x="1387" y="79021"/>
                    <a:pt x="1448" y="79011"/>
                  </a:cubicBezTo>
                  <a:cubicBezTo>
                    <a:pt x="1468" y="79011"/>
                    <a:pt x="1489" y="79001"/>
                    <a:pt x="1509" y="78981"/>
                  </a:cubicBezTo>
                  <a:cubicBezTo>
                    <a:pt x="3493" y="77766"/>
                    <a:pt x="9142" y="41242"/>
                    <a:pt x="11895" y="18141"/>
                  </a:cubicBezTo>
                  <a:cubicBezTo>
                    <a:pt x="12270" y="14983"/>
                    <a:pt x="12594" y="12078"/>
                    <a:pt x="12837" y="9536"/>
                  </a:cubicBezTo>
                  <a:cubicBezTo>
                    <a:pt x="13363" y="4263"/>
                    <a:pt x="13717" y="729"/>
                    <a:pt x="13788" y="52"/>
                  </a:cubicBezTo>
                  <a:cubicBezTo>
                    <a:pt x="13748" y="52"/>
                    <a:pt x="13717" y="31"/>
                    <a:pt x="1369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4253;p103">
              <a:extLst>
                <a:ext uri="{FF2B5EF4-FFF2-40B4-BE49-F238E27FC236}">
                  <a16:creationId xmlns:a16="http://schemas.microsoft.com/office/drawing/2014/main" id="{6DA699D1-A667-84CF-7DFF-A1C9CAC77BFB}"/>
                </a:ext>
              </a:extLst>
            </p:cNvPr>
            <p:cNvSpPr/>
            <p:nvPr/>
          </p:nvSpPr>
          <p:spPr>
            <a:xfrm>
              <a:off x="3890550" y="1704700"/>
              <a:ext cx="764050" cy="411125"/>
            </a:xfrm>
            <a:custGeom>
              <a:avLst/>
              <a:gdLst/>
              <a:ahLst/>
              <a:cxnLst/>
              <a:rect l="l" t="t" r="r" b="b"/>
              <a:pathLst>
                <a:path w="30562" h="16445" extrusionOk="0">
                  <a:moveTo>
                    <a:pt x="1488" y="1"/>
                  </a:moveTo>
                  <a:lnTo>
                    <a:pt x="0" y="4556"/>
                  </a:lnTo>
                  <a:lnTo>
                    <a:pt x="22078" y="15874"/>
                  </a:lnTo>
                  <a:cubicBezTo>
                    <a:pt x="23152" y="16266"/>
                    <a:pt x="24145" y="16445"/>
                    <a:pt x="25043" y="16445"/>
                  </a:cubicBezTo>
                  <a:cubicBezTo>
                    <a:pt x="28012" y="16445"/>
                    <a:pt x="29936" y="14486"/>
                    <a:pt x="30278" y="11804"/>
                  </a:cubicBezTo>
                  <a:cubicBezTo>
                    <a:pt x="30561" y="9557"/>
                    <a:pt x="28142" y="7076"/>
                    <a:pt x="24791" y="6155"/>
                  </a:cubicBezTo>
                  <a:lnTo>
                    <a:pt x="1488" y="1"/>
                  </a:ln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254;p103">
              <a:extLst>
                <a:ext uri="{FF2B5EF4-FFF2-40B4-BE49-F238E27FC236}">
                  <a16:creationId xmlns:a16="http://schemas.microsoft.com/office/drawing/2014/main" id="{4B56731B-5743-92A3-C3DB-0C99129EC7EF}"/>
                </a:ext>
              </a:extLst>
            </p:cNvPr>
            <p:cNvSpPr/>
            <p:nvPr/>
          </p:nvSpPr>
          <p:spPr>
            <a:xfrm>
              <a:off x="4081875" y="1915000"/>
              <a:ext cx="524125" cy="201725"/>
            </a:xfrm>
            <a:custGeom>
              <a:avLst/>
              <a:gdLst/>
              <a:ahLst/>
              <a:cxnLst/>
              <a:rect l="l" t="t" r="r" b="b"/>
              <a:pathLst>
                <a:path w="20965" h="8069" extrusionOk="0">
                  <a:moveTo>
                    <a:pt x="71" y="0"/>
                  </a:moveTo>
                  <a:lnTo>
                    <a:pt x="0" y="142"/>
                  </a:lnTo>
                  <a:lnTo>
                    <a:pt x="13190" y="7006"/>
                  </a:lnTo>
                  <a:cubicBezTo>
                    <a:pt x="13190" y="7006"/>
                    <a:pt x="13696" y="7269"/>
                    <a:pt x="14486" y="7543"/>
                  </a:cubicBezTo>
                  <a:cubicBezTo>
                    <a:pt x="15276" y="7806"/>
                    <a:pt x="16349" y="8069"/>
                    <a:pt x="17473" y="8069"/>
                  </a:cubicBezTo>
                  <a:cubicBezTo>
                    <a:pt x="18069" y="8069"/>
                    <a:pt x="18677" y="7998"/>
                    <a:pt x="19275" y="7806"/>
                  </a:cubicBezTo>
                  <a:cubicBezTo>
                    <a:pt x="19862" y="7624"/>
                    <a:pt x="20438" y="7320"/>
                    <a:pt x="20965" y="6874"/>
                  </a:cubicBezTo>
                  <a:lnTo>
                    <a:pt x="20863" y="6753"/>
                  </a:lnTo>
                  <a:cubicBezTo>
                    <a:pt x="20357" y="7188"/>
                    <a:pt x="19801" y="7471"/>
                    <a:pt x="19224" y="7654"/>
                  </a:cubicBezTo>
                  <a:cubicBezTo>
                    <a:pt x="18647" y="7836"/>
                    <a:pt x="18049" y="7907"/>
                    <a:pt x="17473" y="7907"/>
                  </a:cubicBezTo>
                  <a:cubicBezTo>
                    <a:pt x="16369" y="7907"/>
                    <a:pt x="15316" y="7644"/>
                    <a:pt x="14537" y="7381"/>
                  </a:cubicBezTo>
                  <a:cubicBezTo>
                    <a:pt x="14152" y="7259"/>
                    <a:pt x="13828" y="7127"/>
                    <a:pt x="13606" y="7026"/>
                  </a:cubicBezTo>
                  <a:cubicBezTo>
                    <a:pt x="13494" y="6976"/>
                    <a:pt x="13413" y="6935"/>
                    <a:pt x="13352" y="6904"/>
                  </a:cubicBezTo>
                  <a:cubicBezTo>
                    <a:pt x="13322" y="6895"/>
                    <a:pt x="13302" y="6884"/>
                    <a:pt x="13282" y="6874"/>
                  </a:cubicBezTo>
                  <a:cubicBezTo>
                    <a:pt x="13282" y="6874"/>
                    <a:pt x="13271" y="6874"/>
                    <a:pt x="13271" y="6864"/>
                  </a:cubicBezTo>
                  <a:lnTo>
                    <a:pt x="13261" y="686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18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255;p103">
              <a:extLst>
                <a:ext uri="{FF2B5EF4-FFF2-40B4-BE49-F238E27FC236}">
                  <a16:creationId xmlns:a16="http://schemas.microsoft.com/office/drawing/2014/main" id="{C2709449-E952-24D6-B74E-F7629C5664C8}"/>
                </a:ext>
              </a:extLst>
            </p:cNvPr>
            <p:cNvSpPr/>
            <p:nvPr/>
          </p:nvSpPr>
          <p:spPr>
            <a:xfrm>
              <a:off x="3633425" y="1675350"/>
              <a:ext cx="241325" cy="205325"/>
            </a:xfrm>
            <a:custGeom>
              <a:avLst/>
              <a:gdLst/>
              <a:ahLst/>
              <a:cxnLst/>
              <a:rect l="l" t="t" r="r" b="b"/>
              <a:pathLst>
                <a:path w="9653" h="8213" extrusionOk="0">
                  <a:moveTo>
                    <a:pt x="9168" y="0"/>
                  </a:moveTo>
                  <a:cubicBezTo>
                    <a:pt x="8763" y="0"/>
                    <a:pt x="4583" y="416"/>
                    <a:pt x="3533" y="1286"/>
                  </a:cubicBezTo>
                  <a:cubicBezTo>
                    <a:pt x="2946" y="1782"/>
                    <a:pt x="1114" y="3361"/>
                    <a:pt x="213" y="5962"/>
                  </a:cubicBezTo>
                  <a:cubicBezTo>
                    <a:pt x="0" y="6584"/>
                    <a:pt x="1596" y="8212"/>
                    <a:pt x="2135" y="8212"/>
                  </a:cubicBezTo>
                  <a:cubicBezTo>
                    <a:pt x="2238" y="8212"/>
                    <a:pt x="2302" y="8154"/>
                    <a:pt x="2308" y="8018"/>
                  </a:cubicBezTo>
                  <a:cubicBezTo>
                    <a:pt x="2318" y="7795"/>
                    <a:pt x="2450" y="7572"/>
                    <a:pt x="2592" y="7390"/>
                  </a:cubicBezTo>
                  <a:cubicBezTo>
                    <a:pt x="2936" y="6954"/>
                    <a:pt x="4455" y="5710"/>
                    <a:pt x="6185" y="5537"/>
                  </a:cubicBezTo>
                  <a:cubicBezTo>
                    <a:pt x="6307" y="5527"/>
                    <a:pt x="6431" y="5521"/>
                    <a:pt x="6555" y="5521"/>
                  </a:cubicBezTo>
                  <a:cubicBezTo>
                    <a:pt x="6916" y="5521"/>
                    <a:pt x="7284" y="5569"/>
                    <a:pt x="7653" y="5689"/>
                  </a:cubicBezTo>
                  <a:cubicBezTo>
                    <a:pt x="7657" y="5691"/>
                    <a:pt x="7661" y="5691"/>
                    <a:pt x="7665" y="5691"/>
                  </a:cubicBezTo>
                  <a:cubicBezTo>
                    <a:pt x="8061" y="5691"/>
                    <a:pt x="9653" y="20"/>
                    <a:pt x="9182" y="0"/>
                  </a:cubicBezTo>
                  <a:cubicBezTo>
                    <a:pt x="9178" y="0"/>
                    <a:pt x="9173" y="0"/>
                    <a:pt x="9168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256;p103">
              <a:extLst>
                <a:ext uri="{FF2B5EF4-FFF2-40B4-BE49-F238E27FC236}">
                  <a16:creationId xmlns:a16="http://schemas.microsoft.com/office/drawing/2014/main" id="{C55C231A-D178-4755-D604-7F46B1B161FA}"/>
                </a:ext>
              </a:extLst>
            </p:cNvPr>
            <p:cNvSpPr/>
            <p:nvPr/>
          </p:nvSpPr>
          <p:spPr>
            <a:xfrm>
              <a:off x="3632650" y="1688750"/>
              <a:ext cx="238925" cy="263350"/>
            </a:xfrm>
            <a:custGeom>
              <a:avLst/>
              <a:gdLst/>
              <a:ahLst/>
              <a:cxnLst/>
              <a:rect l="l" t="t" r="r" b="b"/>
              <a:pathLst>
                <a:path w="9557" h="10534" extrusionOk="0">
                  <a:moveTo>
                    <a:pt x="8433" y="0"/>
                  </a:moveTo>
                  <a:cubicBezTo>
                    <a:pt x="7219" y="284"/>
                    <a:pt x="5993" y="578"/>
                    <a:pt x="4779" y="861"/>
                  </a:cubicBezTo>
                  <a:cubicBezTo>
                    <a:pt x="4252" y="993"/>
                    <a:pt x="2906" y="1388"/>
                    <a:pt x="2491" y="1742"/>
                  </a:cubicBezTo>
                  <a:cubicBezTo>
                    <a:pt x="2025" y="2137"/>
                    <a:pt x="831" y="3705"/>
                    <a:pt x="163" y="5487"/>
                  </a:cubicBezTo>
                  <a:cubicBezTo>
                    <a:pt x="1" y="5892"/>
                    <a:pt x="133" y="7138"/>
                    <a:pt x="315" y="8342"/>
                  </a:cubicBezTo>
                  <a:cubicBezTo>
                    <a:pt x="385" y="8889"/>
                    <a:pt x="507" y="9435"/>
                    <a:pt x="679" y="9911"/>
                  </a:cubicBezTo>
                  <a:cubicBezTo>
                    <a:pt x="790" y="10195"/>
                    <a:pt x="1013" y="10397"/>
                    <a:pt x="1266" y="10488"/>
                  </a:cubicBezTo>
                  <a:cubicBezTo>
                    <a:pt x="1363" y="10518"/>
                    <a:pt x="1463" y="10534"/>
                    <a:pt x="1564" y="10534"/>
                  </a:cubicBezTo>
                  <a:cubicBezTo>
                    <a:pt x="1738" y="10534"/>
                    <a:pt x="1912" y="10486"/>
                    <a:pt x="2066" y="10377"/>
                  </a:cubicBezTo>
                  <a:cubicBezTo>
                    <a:pt x="2441" y="10124"/>
                    <a:pt x="2643" y="9689"/>
                    <a:pt x="2815" y="9273"/>
                  </a:cubicBezTo>
                  <a:cubicBezTo>
                    <a:pt x="3199" y="8301"/>
                    <a:pt x="2653" y="6965"/>
                    <a:pt x="2846" y="5943"/>
                  </a:cubicBezTo>
                  <a:cubicBezTo>
                    <a:pt x="3017" y="5032"/>
                    <a:pt x="4121" y="4323"/>
                    <a:pt x="4789" y="3685"/>
                  </a:cubicBezTo>
                  <a:cubicBezTo>
                    <a:pt x="5467" y="3048"/>
                    <a:pt x="6308" y="2632"/>
                    <a:pt x="7138" y="2207"/>
                  </a:cubicBezTo>
                  <a:cubicBezTo>
                    <a:pt x="7775" y="1883"/>
                    <a:pt x="8423" y="1539"/>
                    <a:pt x="8828" y="952"/>
                  </a:cubicBezTo>
                  <a:cubicBezTo>
                    <a:pt x="8949" y="790"/>
                    <a:pt x="9557" y="1053"/>
                    <a:pt x="8433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257;p103">
              <a:extLst>
                <a:ext uri="{FF2B5EF4-FFF2-40B4-BE49-F238E27FC236}">
                  <a16:creationId xmlns:a16="http://schemas.microsoft.com/office/drawing/2014/main" id="{A63ACB9F-0A83-61E2-F674-C5A2F32AEE8D}"/>
                </a:ext>
              </a:extLst>
            </p:cNvPr>
            <p:cNvSpPr/>
            <p:nvPr/>
          </p:nvSpPr>
          <p:spPr>
            <a:xfrm>
              <a:off x="3640500" y="1897275"/>
              <a:ext cx="32925" cy="53675"/>
            </a:xfrm>
            <a:custGeom>
              <a:avLst/>
              <a:gdLst/>
              <a:ahLst/>
              <a:cxnLst/>
              <a:rect l="l" t="t" r="r" b="b"/>
              <a:pathLst>
                <a:path w="1317" h="2147" extrusionOk="0">
                  <a:moveTo>
                    <a:pt x="1" y="1"/>
                  </a:moveTo>
                  <a:lnTo>
                    <a:pt x="1" y="1"/>
                  </a:lnTo>
                  <a:cubicBezTo>
                    <a:pt x="71" y="548"/>
                    <a:pt x="193" y="1094"/>
                    <a:pt x="365" y="1570"/>
                  </a:cubicBezTo>
                  <a:cubicBezTo>
                    <a:pt x="476" y="1854"/>
                    <a:pt x="699" y="2056"/>
                    <a:pt x="952" y="2147"/>
                  </a:cubicBezTo>
                  <a:cubicBezTo>
                    <a:pt x="1246" y="1742"/>
                    <a:pt x="1317" y="1186"/>
                    <a:pt x="1084" y="730"/>
                  </a:cubicBezTo>
                  <a:cubicBezTo>
                    <a:pt x="922" y="396"/>
                    <a:pt x="426" y="62"/>
                    <a:pt x="1" y="1"/>
                  </a:cubicBezTo>
                  <a:close/>
                </a:path>
              </a:pathLst>
            </a:custGeom>
            <a:solidFill>
              <a:srgbClr val="DC9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258;p103">
              <a:extLst>
                <a:ext uri="{FF2B5EF4-FFF2-40B4-BE49-F238E27FC236}">
                  <a16:creationId xmlns:a16="http://schemas.microsoft.com/office/drawing/2014/main" id="{CD0248A1-C121-BFA9-2FB3-A7ED74EB1D4E}"/>
                </a:ext>
              </a:extLst>
            </p:cNvPr>
            <p:cNvSpPr/>
            <p:nvPr/>
          </p:nvSpPr>
          <p:spPr>
            <a:xfrm>
              <a:off x="3687325" y="1756325"/>
              <a:ext cx="46075" cy="166975"/>
            </a:xfrm>
            <a:custGeom>
              <a:avLst/>
              <a:gdLst/>
              <a:ahLst/>
              <a:cxnLst/>
              <a:rect l="l" t="t" r="r" b="b"/>
              <a:pathLst>
                <a:path w="1843" h="6679" extrusionOk="0">
                  <a:moveTo>
                    <a:pt x="1843" y="1"/>
                  </a:moveTo>
                  <a:lnTo>
                    <a:pt x="1843" y="1"/>
                  </a:lnTo>
                  <a:cubicBezTo>
                    <a:pt x="1336" y="304"/>
                    <a:pt x="436" y="1893"/>
                    <a:pt x="193" y="2764"/>
                  </a:cubicBezTo>
                  <a:cubicBezTo>
                    <a:pt x="0" y="3432"/>
                    <a:pt x="233" y="5052"/>
                    <a:pt x="274" y="5376"/>
                  </a:cubicBezTo>
                  <a:cubicBezTo>
                    <a:pt x="294" y="5528"/>
                    <a:pt x="425" y="6601"/>
                    <a:pt x="578" y="6671"/>
                  </a:cubicBezTo>
                  <a:cubicBezTo>
                    <a:pt x="589" y="6676"/>
                    <a:pt x="600" y="6679"/>
                    <a:pt x="610" y="6679"/>
                  </a:cubicBezTo>
                  <a:cubicBezTo>
                    <a:pt x="870" y="6679"/>
                    <a:pt x="863" y="5136"/>
                    <a:pt x="902" y="4950"/>
                  </a:cubicBezTo>
                  <a:cubicBezTo>
                    <a:pt x="992" y="4354"/>
                    <a:pt x="1093" y="3756"/>
                    <a:pt x="1195" y="3169"/>
                  </a:cubicBezTo>
                  <a:cubicBezTo>
                    <a:pt x="1397" y="1985"/>
                    <a:pt x="1640" y="1185"/>
                    <a:pt x="1843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259;p103">
              <a:extLst>
                <a:ext uri="{FF2B5EF4-FFF2-40B4-BE49-F238E27FC236}">
                  <a16:creationId xmlns:a16="http://schemas.microsoft.com/office/drawing/2014/main" id="{06C1FD90-E631-3B45-C7E6-73C726E0A406}"/>
                </a:ext>
              </a:extLst>
            </p:cNvPr>
            <p:cNvSpPr/>
            <p:nvPr/>
          </p:nvSpPr>
          <p:spPr>
            <a:xfrm>
              <a:off x="3692875" y="1682675"/>
              <a:ext cx="190350" cy="261975"/>
            </a:xfrm>
            <a:custGeom>
              <a:avLst/>
              <a:gdLst/>
              <a:ahLst/>
              <a:cxnLst/>
              <a:rect l="l" t="t" r="r" b="b"/>
              <a:pathLst>
                <a:path w="7614" h="10479" extrusionOk="0">
                  <a:moveTo>
                    <a:pt x="7138" y="0"/>
                  </a:moveTo>
                  <a:cubicBezTo>
                    <a:pt x="6045" y="264"/>
                    <a:pt x="5305" y="1631"/>
                    <a:pt x="4212" y="1894"/>
                  </a:cubicBezTo>
                  <a:cubicBezTo>
                    <a:pt x="3726" y="2005"/>
                    <a:pt x="2127" y="2491"/>
                    <a:pt x="1742" y="2805"/>
                  </a:cubicBezTo>
                  <a:cubicBezTo>
                    <a:pt x="1327" y="3149"/>
                    <a:pt x="457" y="4900"/>
                    <a:pt x="92" y="5639"/>
                  </a:cubicBezTo>
                  <a:cubicBezTo>
                    <a:pt x="41" y="5741"/>
                    <a:pt x="21" y="5852"/>
                    <a:pt x="11" y="5953"/>
                  </a:cubicBezTo>
                  <a:cubicBezTo>
                    <a:pt x="1" y="6308"/>
                    <a:pt x="1" y="7107"/>
                    <a:pt x="92" y="7998"/>
                  </a:cubicBezTo>
                  <a:cubicBezTo>
                    <a:pt x="153" y="8646"/>
                    <a:pt x="275" y="9344"/>
                    <a:pt x="487" y="9921"/>
                  </a:cubicBezTo>
                  <a:cubicBezTo>
                    <a:pt x="558" y="10124"/>
                    <a:pt x="700" y="10286"/>
                    <a:pt x="882" y="10377"/>
                  </a:cubicBezTo>
                  <a:cubicBezTo>
                    <a:pt x="1000" y="10443"/>
                    <a:pt x="1137" y="10479"/>
                    <a:pt x="1275" y="10479"/>
                  </a:cubicBezTo>
                  <a:cubicBezTo>
                    <a:pt x="1432" y="10479"/>
                    <a:pt x="1592" y="10433"/>
                    <a:pt x="1732" y="10337"/>
                  </a:cubicBezTo>
                  <a:cubicBezTo>
                    <a:pt x="2077" y="10114"/>
                    <a:pt x="2248" y="9719"/>
                    <a:pt x="2400" y="9344"/>
                  </a:cubicBezTo>
                  <a:cubicBezTo>
                    <a:pt x="2745" y="8474"/>
                    <a:pt x="2259" y="7269"/>
                    <a:pt x="2430" y="6348"/>
                  </a:cubicBezTo>
                  <a:cubicBezTo>
                    <a:pt x="2583" y="5528"/>
                    <a:pt x="3584" y="4890"/>
                    <a:pt x="4182" y="4313"/>
                  </a:cubicBezTo>
                  <a:cubicBezTo>
                    <a:pt x="4789" y="3736"/>
                    <a:pt x="5548" y="3372"/>
                    <a:pt x="6297" y="2987"/>
                  </a:cubicBezTo>
                  <a:cubicBezTo>
                    <a:pt x="6864" y="2704"/>
                    <a:pt x="6439" y="2491"/>
                    <a:pt x="6804" y="1964"/>
                  </a:cubicBezTo>
                  <a:cubicBezTo>
                    <a:pt x="7168" y="1438"/>
                    <a:pt x="7613" y="436"/>
                    <a:pt x="7138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260;p103">
              <a:extLst>
                <a:ext uri="{FF2B5EF4-FFF2-40B4-BE49-F238E27FC236}">
                  <a16:creationId xmlns:a16="http://schemas.microsoft.com/office/drawing/2014/main" id="{B727A5A5-5CA4-F6C4-E5C7-F89A6E9C6F24}"/>
                </a:ext>
              </a:extLst>
            </p:cNvPr>
            <p:cNvSpPr/>
            <p:nvPr/>
          </p:nvSpPr>
          <p:spPr>
            <a:xfrm>
              <a:off x="3737700" y="1741900"/>
              <a:ext cx="42775" cy="171800"/>
            </a:xfrm>
            <a:custGeom>
              <a:avLst/>
              <a:gdLst/>
              <a:ahLst/>
              <a:cxnLst/>
              <a:rect l="l" t="t" r="r" b="b"/>
              <a:pathLst>
                <a:path w="1711" h="6872" extrusionOk="0">
                  <a:moveTo>
                    <a:pt x="1710" y="0"/>
                  </a:moveTo>
                  <a:cubicBezTo>
                    <a:pt x="1296" y="810"/>
                    <a:pt x="435" y="2076"/>
                    <a:pt x="192" y="2947"/>
                  </a:cubicBezTo>
                  <a:cubicBezTo>
                    <a:pt x="0" y="3615"/>
                    <a:pt x="232" y="5244"/>
                    <a:pt x="273" y="5568"/>
                  </a:cubicBezTo>
                  <a:cubicBezTo>
                    <a:pt x="293" y="5720"/>
                    <a:pt x="425" y="6783"/>
                    <a:pt x="587" y="6864"/>
                  </a:cubicBezTo>
                  <a:cubicBezTo>
                    <a:pt x="598" y="6869"/>
                    <a:pt x="608" y="6871"/>
                    <a:pt x="618" y="6871"/>
                  </a:cubicBezTo>
                  <a:cubicBezTo>
                    <a:pt x="870" y="6871"/>
                    <a:pt x="862" y="5328"/>
                    <a:pt x="901" y="5133"/>
                  </a:cubicBezTo>
                  <a:cubicBezTo>
                    <a:pt x="992" y="4546"/>
                    <a:pt x="1093" y="3948"/>
                    <a:pt x="1195" y="3361"/>
                  </a:cubicBezTo>
                  <a:cubicBezTo>
                    <a:pt x="1387" y="2167"/>
                    <a:pt x="1508" y="1185"/>
                    <a:pt x="1710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261;p103">
              <a:extLst>
                <a:ext uri="{FF2B5EF4-FFF2-40B4-BE49-F238E27FC236}">
                  <a16:creationId xmlns:a16="http://schemas.microsoft.com/office/drawing/2014/main" id="{121B5464-D802-D9F5-6CB6-5A271F6D8201}"/>
                </a:ext>
              </a:extLst>
            </p:cNvPr>
            <p:cNvSpPr/>
            <p:nvPr/>
          </p:nvSpPr>
          <p:spPr>
            <a:xfrm>
              <a:off x="3743250" y="1708775"/>
              <a:ext cx="105625" cy="208525"/>
            </a:xfrm>
            <a:custGeom>
              <a:avLst/>
              <a:gdLst/>
              <a:ahLst/>
              <a:cxnLst/>
              <a:rect l="l" t="t" r="r" b="b"/>
              <a:pathLst>
                <a:path w="4225" h="8341" extrusionOk="0">
                  <a:moveTo>
                    <a:pt x="3460" y="0"/>
                  </a:moveTo>
                  <a:cubicBezTo>
                    <a:pt x="3439" y="0"/>
                    <a:pt x="3417" y="3"/>
                    <a:pt x="3392" y="9"/>
                  </a:cubicBezTo>
                  <a:cubicBezTo>
                    <a:pt x="2977" y="101"/>
                    <a:pt x="2541" y="212"/>
                    <a:pt x="2208" y="485"/>
                  </a:cubicBezTo>
                  <a:cubicBezTo>
                    <a:pt x="1853" y="779"/>
                    <a:pt x="456" y="3441"/>
                    <a:pt x="112" y="4110"/>
                  </a:cubicBezTo>
                  <a:cubicBezTo>
                    <a:pt x="62" y="4211"/>
                    <a:pt x="31" y="4322"/>
                    <a:pt x="21" y="4433"/>
                  </a:cubicBezTo>
                  <a:cubicBezTo>
                    <a:pt x="10" y="4798"/>
                    <a:pt x="1" y="5648"/>
                    <a:pt x="122" y="6508"/>
                  </a:cubicBezTo>
                  <a:cubicBezTo>
                    <a:pt x="203" y="7146"/>
                    <a:pt x="355" y="7774"/>
                    <a:pt x="618" y="8209"/>
                  </a:cubicBezTo>
                  <a:cubicBezTo>
                    <a:pt x="658" y="8280"/>
                    <a:pt x="719" y="8321"/>
                    <a:pt x="790" y="8330"/>
                  </a:cubicBezTo>
                  <a:cubicBezTo>
                    <a:pt x="818" y="8337"/>
                    <a:pt x="847" y="8340"/>
                    <a:pt x="877" y="8340"/>
                  </a:cubicBezTo>
                  <a:cubicBezTo>
                    <a:pt x="1084" y="8340"/>
                    <a:pt x="1352" y="8200"/>
                    <a:pt x="1529" y="8067"/>
                  </a:cubicBezTo>
                  <a:cubicBezTo>
                    <a:pt x="1792" y="7865"/>
                    <a:pt x="1944" y="7551"/>
                    <a:pt x="2066" y="7248"/>
                  </a:cubicBezTo>
                  <a:cubicBezTo>
                    <a:pt x="2370" y="6508"/>
                    <a:pt x="1965" y="5496"/>
                    <a:pt x="2116" y="4717"/>
                  </a:cubicBezTo>
                  <a:cubicBezTo>
                    <a:pt x="2254" y="4047"/>
                    <a:pt x="4225" y="0"/>
                    <a:pt x="3460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262;p103">
              <a:extLst>
                <a:ext uri="{FF2B5EF4-FFF2-40B4-BE49-F238E27FC236}">
                  <a16:creationId xmlns:a16="http://schemas.microsoft.com/office/drawing/2014/main" id="{0996CDE0-4440-74B7-9F86-8EB004280B1E}"/>
                </a:ext>
              </a:extLst>
            </p:cNvPr>
            <p:cNvSpPr/>
            <p:nvPr/>
          </p:nvSpPr>
          <p:spPr>
            <a:xfrm>
              <a:off x="3779700" y="1725450"/>
              <a:ext cx="47600" cy="166775"/>
            </a:xfrm>
            <a:custGeom>
              <a:avLst/>
              <a:gdLst/>
              <a:ahLst/>
              <a:cxnLst/>
              <a:rect l="l" t="t" r="r" b="b"/>
              <a:pathLst>
                <a:path w="1904" h="6671" extrusionOk="0">
                  <a:moveTo>
                    <a:pt x="1904" y="1"/>
                  </a:moveTo>
                  <a:cubicBezTo>
                    <a:pt x="1478" y="800"/>
                    <a:pt x="466" y="2116"/>
                    <a:pt x="203" y="2987"/>
                  </a:cubicBezTo>
                  <a:cubicBezTo>
                    <a:pt x="0" y="3645"/>
                    <a:pt x="273" y="5042"/>
                    <a:pt x="314" y="5366"/>
                  </a:cubicBezTo>
                  <a:cubicBezTo>
                    <a:pt x="324" y="5517"/>
                    <a:pt x="446" y="6581"/>
                    <a:pt x="597" y="6662"/>
                  </a:cubicBezTo>
                  <a:cubicBezTo>
                    <a:pt x="609" y="6667"/>
                    <a:pt x="620" y="6670"/>
                    <a:pt x="631" y="6670"/>
                  </a:cubicBezTo>
                  <a:cubicBezTo>
                    <a:pt x="883" y="6670"/>
                    <a:pt x="913" y="5135"/>
                    <a:pt x="942" y="4941"/>
                  </a:cubicBezTo>
                  <a:cubicBezTo>
                    <a:pt x="1053" y="4354"/>
                    <a:pt x="1164" y="3756"/>
                    <a:pt x="1276" y="3169"/>
                  </a:cubicBezTo>
                  <a:cubicBezTo>
                    <a:pt x="1499" y="1985"/>
                    <a:pt x="1681" y="1185"/>
                    <a:pt x="1904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263;p103">
              <a:extLst>
                <a:ext uri="{FF2B5EF4-FFF2-40B4-BE49-F238E27FC236}">
                  <a16:creationId xmlns:a16="http://schemas.microsoft.com/office/drawing/2014/main" id="{C7B6BC6D-37C9-0C56-49CA-2FC0BCC7567A}"/>
                </a:ext>
              </a:extLst>
            </p:cNvPr>
            <p:cNvSpPr/>
            <p:nvPr/>
          </p:nvSpPr>
          <p:spPr>
            <a:xfrm>
              <a:off x="3785775" y="1672100"/>
              <a:ext cx="213575" cy="231525"/>
            </a:xfrm>
            <a:custGeom>
              <a:avLst/>
              <a:gdLst/>
              <a:ahLst/>
              <a:cxnLst/>
              <a:rect l="l" t="t" r="r" b="b"/>
              <a:pathLst>
                <a:path w="8543" h="9261" extrusionOk="0">
                  <a:moveTo>
                    <a:pt x="3782" y="1"/>
                  </a:moveTo>
                  <a:cubicBezTo>
                    <a:pt x="2541" y="1"/>
                    <a:pt x="1306" y="322"/>
                    <a:pt x="1306" y="322"/>
                  </a:cubicBezTo>
                  <a:cubicBezTo>
                    <a:pt x="1306" y="322"/>
                    <a:pt x="456" y="4362"/>
                    <a:pt x="102" y="5030"/>
                  </a:cubicBezTo>
                  <a:cubicBezTo>
                    <a:pt x="51" y="5131"/>
                    <a:pt x="21" y="5242"/>
                    <a:pt x="21" y="5354"/>
                  </a:cubicBezTo>
                  <a:cubicBezTo>
                    <a:pt x="10" y="5708"/>
                    <a:pt x="0" y="6569"/>
                    <a:pt x="111" y="7429"/>
                  </a:cubicBezTo>
                  <a:cubicBezTo>
                    <a:pt x="192" y="8067"/>
                    <a:pt x="345" y="8694"/>
                    <a:pt x="618" y="9129"/>
                  </a:cubicBezTo>
                  <a:cubicBezTo>
                    <a:pt x="658" y="9201"/>
                    <a:pt x="709" y="9231"/>
                    <a:pt x="780" y="9251"/>
                  </a:cubicBezTo>
                  <a:cubicBezTo>
                    <a:pt x="808" y="9257"/>
                    <a:pt x="838" y="9260"/>
                    <a:pt x="869" y="9260"/>
                  </a:cubicBezTo>
                  <a:cubicBezTo>
                    <a:pt x="1081" y="9260"/>
                    <a:pt x="1342" y="9120"/>
                    <a:pt x="1519" y="8988"/>
                  </a:cubicBezTo>
                  <a:cubicBezTo>
                    <a:pt x="1782" y="8785"/>
                    <a:pt x="1934" y="8472"/>
                    <a:pt x="2066" y="8168"/>
                  </a:cubicBezTo>
                  <a:cubicBezTo>
                    <a:pt x="2369" y="7429"/>
                    <a:pt x="2025" y="6092"/>
                    <a:pt x="2176" y="5313"/>
                  </a:cubicBezTo>
                  <a:cubicBezTo>
                    <a:pt x="2302" y="4706"/>
                    <a:pt x="2285" y="3601"/>
                    <a:pt x="3052" y="3601"/>
                  </a:cubicBezTo>
                  <a:cubicBezTo>
                    <a:pt x="3154" y="3601"/>
                    <a:pt x="3270" y="3620"/>
                    <a:pt x="3402" y="3663"/>
                  </a:cubicBezTo>
                  <a:cubicBezTo>
                    <a:pt x="4246" y="3937"/>
                    <a:pt x="4931" y="4054"/>
                    <a:pt x="5474" y="4054"/>
                  </a:cubicBezTo>
                  <a:cubicBezTo>
                    <a:pt x="8543" y="4054"/>
                    <a:pt x="7110" y="321"/>
                    <a:pt x="4383" y="29"/>
                  </a:cubicBezTo>
                  <a:cubicBezTo>
                    <a:pt x="4186" y="9"/>
                    <a:pt x="3984" y="1"/>
                    <a:pt x="3782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264;p103">
              <a:extLst>
                <a:ext uri="{FF2B5EF4-FFF2-40B4-BE49-F238E27FC236}">
                  <a16:creationId xmlns:a16="http://schemas.microsoft.com/office/drawing/2014/main" id="{6863AC4E-D4FB-1DBE-B98A-718CAAB9B171}"/>
                </a:ext>
              </a:extLst>
            </p:cNvPr>
            <p:cNvSpPr/>
            <p:nvPr/>
          </p:nvSpPr>
          <p:spPr>
            <a:xfrm>
              <a:off x="3503575" y="1053800"/>
              <a:ext cx="578050" cy="751900"/>
            </a:xfrm>
            <a:custGeom>
              <a:avLst/>
              <a:gdLst/>
              <a:ahLst/>
              <a:cxnLst/>
              <a:rect l="l" t="t" r="r" b="b"/>
              <a:pathLst>
                <a:path w="23122" h="30076" extrusionOk="0">
                  <a:moveTo>
                    <a:pt x="20247" y="0"/>
                  </a:moveTo>
                  <a:cubicBezTo>
                    <a:pt x="18395" y="628"/>
                    <a:pt x="16582" y="1377"/>
                    <a:pt x="14821" y="2247"/>
                  </a:cubicBezTo>
                  <a:cubicBezTo>
                    <a:pt x="14173" y="3654"/>
                    <a:pt x="12695" y="5355"/>
                    <a:pt x="9365" y="5355"/>
                  </a:cubicBezTo>
                  <a:lnTo>
                    <a:pt x="9345" y="5355"/>
                  </a:lnTo>
                  <a:lnTo>
                    <a:pt x="1" y="11014"/>
                  </a:lnTo>
                  <a:cubicBezTo>
                    <a:pt x="1" y="11014"/>
                    <a:pt x="1206" y="18980"/>
                    <a:pt x="5073" y="28618"/>
                  </a:cubicBezTo>
                  <a:cubicBezTo>
                    <a:pt x="5548" y="28618"/>
                    <a:pt x="6014" y="28618"/>
                    <a:pt x="6490" y="28608"/>
                  </a:cubicBezTo>
                  <a:cubicBezTo>
                    <a:pt x="6783" y="28152"/>
                    <a:pt x="7077" y="27767"/>
                    <a:pt x="7310" y="27494"/>
                  </a:cubicBezTo>
                  <a:cubicBezTo>
                    <a:pt x="3929" y="18596"/>
                    <a:pt x="2856" y="11489"/>
                    <a:pt x="2856" y="11489"/>
                  </a:cubicBezTo>
                  <a:lnTo>
                    <a:pt x="14062" y="4697"/>
                  </a:lnTo>
                  <a:cubicBezTo>
                    <a:pt x="16937" y="2956"/>
                    <a:pt x="19974" y="1539"/>
                    <a:pt x="23122" y="466"/>
                  </a:cubicBezTo>
                  <a:cubicBezTo>
                    <a:pt x="22150" y="243"/>
                    <a:pt x="21178" y="101"/>
                    <a:pt x="20247" y="0"/>
                  </a:cubicBezTo>
                  <a:close/>
                  <a:moveTo>
                    <a:pt x="5620" y="29964"/>
                  </a:moveTo>
                  <a:cubicBezTo>
                    <a:pt x="5623" y="29964"/>
                    <a:pt x="5626" y="29964"/>
                    <a:pt x="5629" y="29965"/>
                  </a:cubicBezTo>
                  <a:lnTo>
                    <a:pt x="5629" y="29965"/>
                  </a:lnTo>
                  <a:cubicBezTo>
                    <a:pt x="5629" y="29965"/>
                    <a:pt x="5629" y="29964"/>
                    <a:pt x="5629" y="29964"/>
                  </a:cubicBezTo>
                  <a:close/>
                  <a:moveTo>
                    <a:pt x="5629" y="29965"/>
                  </a:moveTo>
                  <a:cubicBezTo>
                    <a:pt x="5640" y="30005"/>
                    <a:pt x="5660" y="30035"/>
                    <a:pt x="5670" y="30075"/>
                  </a:cubicBezTo>
                  <a:cubicBezTo>
                    <a:pt x="5690" y="30045"/>
                    <a:pt x="5701" y="30015"/>
                    <a:pt x="5710" y="29974"/>
                  </a:cubicBezTo>
                  <a:cubicBezTo>
                    <a:pt x="5684" y="29974"/>
                    <a:pt x="5656" y="29966"/>
                    <a:pt x="5629" y="299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265;p103">
              <a:extLst>
                <a:ext uri="{FF2B5EF4-FFF2-40B4-BE49-F238E27FC236}">
                  <a16:creationId xmlns:a16="http://schemas.microsoft.com/office/drawing/2014/main" id="{0B5C8F80-761A-E294-EE87-8BB736EE4339}"/>
                </a:ext>
              </a:extLst>
            </p:cNvPr>
            <p:cNvSpPr/>
            <p:nvPr/>
          </p:nvSpPr>
          <p:spPr>
            <a:xfrm>
              <a:off x="3737175" y="1109975"/>
              <a:ext cx="136925" cy="77700"/>
            </a:xfrm>
            <a:custGeom>
              <a:avLst/>
              <a:gdLst/>
              <a:ahLst/>
              <a:cxnLst/>
              <a:rect l="l" t="t" r="r" b="b"/>
              <a:pathLst>
                <a:path w="5477" h="3108" extrusionOk="0">
                  <a:moveTo>
                    <a:pt x="5477" y="0"/>
                  </a:moveTo>
                  <a:cubicBezTo>
                    <a:pt x="4242" y="597"/>
                    <a:pt x="3038" y="1265"/>
                    <a:pt x="1863" y="1974"/>
                  </a:cubicBezTo>
                  <a:lnTo>
                    <a:pt x="1" y="3108"/>
                  </a:lnTo>
                  <a:lnTo>
                    <a:pt x="21" y="3108"/>
                  </a:lnTo>
                  <a:cubicBezTo>
                    <a:pt x="3351" y="3108"/>
                    <a:pt x="4829" y="1407"/>
                    <a:pt x="5477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266;p103">
              <a:extLst>
                <a:ext uri="{FF2B5EF4-FFF2-40B4-BE49-F238E27FC236}">
                  <a16:creationId xmlns:a16="http://schemas.microsoft.com/office/drawing/2014/main" id="{C3EE363F-74C9-C769-D14A-56E28AF7416E}"/>
                </a:ext>
              </a:extLst>
            </p:cNvPr>
            <p:cNvSpPr/>
            <p:nvPr/>
          </p:nvSpPr>
          <p:spPr>
            <a:xfrm>
              <a:off x="3630375" y="1768975"/>
              <a:ext cx="35475" cy="34200"/>
            </a:xfrm>
            <a:custGeom>
              <a:avLst/>
              <a:gdLst/>
              <a:ahLst/>
              <a:cxnLst/>
              <a:rect l="l" t="t" r="r" b="b"/>
              <a:pathLst>
                <a:path w="1419" h="1368" extrusionOk="0">
                  <a:moveTo>
                    <a:pt x="1418" y="1"/>
                  </a:moveTo>
                  <a:cubicBezTo>
                    <a:pt x="942" y="11"/>
                    <a:pt x="476" y="11"/>
                    <a:pt x="1" y="11"/>
                  </a:cubicBezTo>
                  <a:cubicBezTo>
                    <a:pt x="183" y="456"/>
                    <a:pt x="365" y="901"/>
                    <a:pt x="548" y="1357"/>
                  </a:cubicBezTo>
                  <a:cubicBezTo>
                    <a:pt x="578" y="1357"/>
                    <a:pt x="608" y="1367"/>
                    <a:pt x="638" y="1367"/>
                  </a:cubicBezTo>
                  <a:cubicBezTo>
                    <a:pt x="892" y="871"/>
                    <a:pt x="1155" y="406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4267;p103">
              <a:extLst>
                <a:ext uri="{FF2B5EF4-FFF2-40B4-BE49-F238E27FC236}">
                  <a16:creationId xmlns:a16="http://schemas.microsoft.com/office/drawing/2014/main" id="{1C4EA806-8CD5-07BA-2935-98AC2F35061E}"/>
                </a:ext>
              </a:extLst>
            </p:cNvPr>
            <p:cNvSpPr/>
            <p:nvPr/>
          </p:nvSpPr>
          <p:spPr>
            <a:xfrm>
              <a:off x="3700750" y="1909425"/>
              <a:ext cx="161975" cy="188075"/>
            </a:xfrm>
            <a:custGeom>
              <a:avLst/>
              <a:gdLst/>
              <a:ahLst/>
              <a:cxnLst/>
              <a:rect l="l" t="t" r="r" b="b"/>
              <a:pathLst>
                <a:path w="6479" h="7523" extrusionOk="0">
                  <a:moveTo>
                    <a:pt x="2217" y="1"/>
                  </a:moveTo>
                  <a:cubicBezTo>
                    <a:pt x="2196" y="82"/>
                    <a:pt x="2166" y="133"/>
                    <a:pt x="2126" y="153"/>
                  </a:cubicBezTo>
                  <a:cubicBezTo>
                    <a:pt x="2115" y="194"/>
                    <a:pt x="2106" y="234"/>
                    <a:pt x="2085" y="274"/>
                  </a:cubicBezTo>
                  <a:cubicBezTo>
                    <a:pt x="1933" y="649"/>
                    <a:pt x="1762" y="1044"/>
                    <a:pt x="1417" y="1267"/>
                  </a:cubicBezTo>
                  <a:cubicBezTo>
                    <a:pt x="1276" y="1368"/>
                    <a:pt x="1114" y="1408"/>
                    <a:pt x="961" y="1408"/>
                  </a:cubicBezTo>
                  <a:cubicBezTo>
                    <a:pt x="820" y="1408"/>
                    <a:pt x="688" y="1378"/>
                    <a:pt x="567" y="1307"/>
                  </a:cubicBezTo>
                  <a:cubicBezTo>
                    <a:pt x="385" y="1216"/>
                    <a:pt x="243" y="1054"/>
                    <a:pt x="172" y="851"/>
                  </a:cubicBezTo>
                  <a:cubicBezTo>
                    <a:pt x="131" y="750"/>
                    <a:pt x="101" y="659"/>
                    <a:pt x="71" y="558"/>
                  </a:cubicBezTo>
                  <a:cubicBezTo>
                    <a:pt x="61" y="547"/>
                    <a:pt x="50" y="547"/>
                    <a:pt x="50" y="547"/>
                  </a:cubicBezTo>
                  <a:cubicBezTo>
                    <a:pt x="30" y="588"/>
                    <a:pt x="20" y="619"/>
                    <a:pt x="0" y="659"/>
                  </a:cubicBezTo>
                  <a:cubicBezTo>
                    <a:pt x="1154" y="2957"/>
                    <a:pt x="2460" y="5275"/>
                    <a:pt x="3948" y="7523"/>
                  </a:cubicBezTo>
                  <a:lnTo>
                    <a:pt x="6479" y="7523"/>
                  </a:lnTo>
                  <a:cubicBezTo>
                    <a:pt x="4950" y="5143"/>
                    <a:pt x="3614" y="2694"/>
                    <a:pt x="2439" y="284"/>
                  </a:cubicBezTo>
                  <a:cubicBezTo>
                    <a:pt x="2389" y="264"/>
                    <a:pt x="2349" y="234"/>
                    <a:pt x="2318" y="183"/>
                  </a:cubicBezTo>
                  <a:cubicBezTo>
                    <a:pt x="2288" y="133"/>
                    <a:pt x="2247" y="62"/>
                    <a:pt x="2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268;p103">
              <a:extLst>
                <a:ext uri="{FF2B5EF4-FFF2-40B4-BE49-F238E27FC236}">
                  <a16:creationId xmlns:a16="http://schemas.microsoft.com/office/drawing/2014/main" id="{A678B52E-43E1-BF81-7BE4-80A5EA763320}"/>
                </a:ext>
              </a:extLst>
            </p:cNvPr>
            <p:cNvSpPr/>
            <p:nvPr/>
          </p:nvSpPr>
          <p:spPr>
            <a:xfrm>
              <a:off x="3799450" y="2097475"/>
              <a:ext cx="410000" cy="373575"/>
            </a:xfrm>
            <a:custGeom>
              <a:avLst/>
              <a:gdLst/>
              <a:ahLst/>
              <a:cxnLst/>
              <a:rect l="l" t="t" r="r" b="b"/>
              <a:pathLst>
                <a:path w="16400" h="14943" extrusionOk="0">
                  <a:moveTo>
                    <a:pt x="3199" y="1013"/>
                  </a:moveTo>
                  <a:cubicBezTo>
                    <a:pt x="3219" y="1205"/>
                    <a:pt x="3239" y="1398"/>
                    <a:pt x="3280" y="1580"/>
                  </a:cubicBezTo>
                  <a:cubicBezTo>
                    <a:pt x="3300" y="1722"/>
                    <a:pt x="3341" y="1863"/>
                    <a:pt x="3381" y="2005"/>
                  </a:cubicBezTo>
                  <a:cubicBezTo>
                    <a:pt x="3411" y="2136"/>
                    <a:pt x="3442" y="2258"/>
                    <a:pt x="3452" y="2399"/>
                  </a:cubicBezTo>
                  <a:lnTo>
                    <a:pt x="4160" y="2399"/>
                  </a:lnTo>
                  <a:cubicBezTo>
                    <a:pt x="3827" y="1944"/>
                    <a:pt x="3512" y="1479"/>
                    <a:pt x="3199" y="1013"/>
                  </a:cubicBezTo>
                  <a:close/>
                  <a:moveTo>
                    <a:pt x="0" y="1"/>
                  </a:moveTo>
                  <a:cubicBezTo>
                    <a:pt x="122" y="203"/>
                    <a:pt x="253" y="395"/>
                    <a:pt x="385" y="597"/>
                  </a:cubicBezTo>
                  <a:cubicBezTo>
                    <a:pt x="374" y="426"/>
                    <a:pt x="365" y="264"/>
                    <a:pt x="344" y="102"/>
                  </a:cubicBezTo>
                  <a:cubicBezTo>
                    <a:pt x="344" y="71"/>
                    <a:pt x="365" y="41"/>
                    <a:pt x="405" y="41"/>
                  </a:cubicBezTo>
                  <a:lnTo>
                    <a:pt x="405" y="31"/>
                  </a:lnTo>
                  <a:cubicBezTo>
                    <a:pt x="435" y="31"/>
                    <a:pt x="466" y="61"/>
                    <a:pt x="466" y="91"/>
                  </a:cubicBezTo>
                  <a:cubicBezTo>
                    <a:pt x="496" y="314"/>
                    <a:pt x="506" y="547"/>
                    <a:pt x="516" y="790"/>
                  </a:cubicBezTo>
                  <a:cubicBezTo>
                    <a:pt x="880" y="1337"/>
                    <a:pt x="1265" y="1873"/>
                    <a:pt x="1650" y="2410"/>
                  </a:cubicBezTo>
                  <a:lnTo>
                    <a:pt x="1933" y="2410"/>
                  </a:lnTo>
                  <a:cubicBezTo>
                    <a:pt x="1923" y="2278"/>
                    <a:pt x="1903" y="2156"/>
                    <a:pt x="1883" y="2035"/>
                  </a:cubicBezTo>
                  <a:cubicBezTo>
                    <a:pt x="1852" y="1893"/>
                    <a:pt x="1822" y="1751"/>
                    <a:pt x="1802" y="1600"/>
                  </a:cubicBezTo>
                  <a:cubicBezTo>
                    <a:pt x="1761" y="1367"/>
                    <a:pt x="1751" y="1104"/>
                    <a:pt x="1731" y="851"/>
                  </a:cubicBezTo>
                  <a:cubicBezTo>
                    <a:pt x="1710" y="588"/>
                    <a:pt x="1701" y="334"/>
                    <a:pt x="1660" y="102"/>
                  </a:cubicBezTo>
                  <a:cubicBezTo>
                    <a:pt x="1660" y="71"/>
                    <a:pt x="1680" y="41"/>
                    <a:pt x="1710" y="41"/>
                  </a:cubicBezTo>
                  <a:cubicBezTo>
                    <a:pt x="1710" y="31"/>
                    <a:pt x="1721" y="31"/>
                    <a:pt x="1721" y="31"/>
                  </a:cubicBezTo>
                  <a:cubicBezTo>
                    <a:pt x="1751" y="31"/>
                    <a:pt x="1782" y="61"/>
                    <a:pt x="1782" y="91"/>
                  </a:cubicBezTo>
                  <a:cubicBezTo>
                    <a:pt x="1822" y="325"/>
                    <a:pt x="1832" y="588"/>
                    <a:pt x="1852" y="840"/>
                  </a:cubicBezTo>
                  <a:cubicBezTo>
                    <a:pt x="1872" y="1094"/>
                    <a:pt x="1883" y="1357"/>
                    <a:pt x="1923" y="1580"/>
                  </a:cubicBezTo>
                  <a:cubicBezTo>
                    <a:pt x="1944" y="1731"/>
                    <a:pt x="1974" y="1863"/>
                    <a:pt x="2004" y="2015"/>
                  </a:cubicBezTo>
                  <a:cubicBezTo>
                    <a:pt x="2025" y="2136"/>
                    <a:pt x="2045" y="2268"/>
                    <a:pt x="2055" y="2410"/>
                  </a:cubicBezTo>
                  <a:cubicBezTo>
                    <a:pt x="2480" y="2399"/>
                    <a:pt x="2905" y="2399"/>
                    <a:pt x="3330" y="2399"/>
                  </a:cubicBezTo>
                  <a:cubicBezTo>
                    <a:pt x="3320" y="2278"/>
                    <a:pt x="3290" y="2156"/>
                    <a:pt x="3260" y="2035"/>
                  </a:cubicBezTo>
                  <a:cubicBezTo>
                    <a:pt x="3229" y="1893"/>
                    <a:pt x="3188" y="1751"/>
                    <a:pt x="3158" y="1600"/>
                  </a:cubicBezTo>
                  <a:cubicBezTo>
                    <a:pt x="3107" y="1367"/>
                    <a:pt x="3087" y="1104"/>
                    <a:pt x="3067" y="851"/>
                  </a:cubicBezTo>
                  <a:cubicBezTo>
                    <a:pt x="3067" y="831"/>
                    <a:pt x="3057" y="820"/>
                    <a:pt x="3057" y="800"/>
                  </a:cubicBezTo>
                  <a:cubicBezTo>
                    <a:pt x="2885" y="537"/>
                    <a:pt x="2713" y="264"/>
                    <a:pt x="2531" y="1"/>
                  </a:cubicBezTo>
                  <a:close/>
                  <a:moveTo>
                    <a:pt x="4333" y="2642"/>
                  </a:moveTo>
                  <a:cubicBezTo>
                    <a:pt x="3503" y="2642"/>
                    <a:pt x="2662" y="2653"/>
                    <a:pt x="1822" y="2653"/>
                  </a:cubicBezTo>
                  <a:cubicBezTo>
                    <a:pt x="2247" y="3220"/>
                    <a:pt x="2682" y="3796"/>
                    <a:pt x="3128" y="4354"/>
                  </a:cubicBezTo>
                  <a:cubicBezTo>
                    <a:pt x="4950" y="6641"/>
                    <a:pt x="7136" y="8655"/>
                    <a:pt x="9435" y="10427"/>
                  </a:cubicBezTo>
                  <a:cubicBezTo>
                    <a:pt x="11723" y="12189"/>
                    <a:pt x="14132" y="13697"/>
                    <a:pt x="16399" y="14942"/>
                  </a:cubicBezTo>
                  <a:cubicBezTo>
                    <a:pt x="16267" y="14456"/>
                    <a:pt x="16126" y="13970"/>
                    <a:pt x="15984" y="13485"/>
                  </a:cubicBezTo>
                  <a:cubicBezTo>
                    <a:pt x="12400" y="11197"/>
                    <a:pt x="8767" y="8322"/>
                    <a:pt x="5982" y="4829"/>
                  </a:cubicBezTo>
                  <a:cubicBezTo>
                    <a:pt x="5415" y="4111"/>
                    <a:pt x="4859" y="3382"/>
                    <a:pt x="4333" y="2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4269;p103">
              <a:extLst>
                <a:ext uri="{FF2B5EF4-FFF2-40B4-BE49-F238E27FC236}">
                  <a16:creationId xmlns:a16="http://schemas.microsoft.com/office/drawing/2014/main" id="{3A462C42-E0FA-8F89-49A7-4FDE4E2AEB85}"/>
                </a:ext>
              </a:extLst>
            </p:cNvPr>
            <p:cNvSpPr/>
            <p:nvPr/>
          </p:nvSpPr>
          <p:spPr>
            <a:xfrm>
              <a:off x="3840675" y="2157450"/>
              <a:ext cx="67100" cy="6350"/>
            </a:xfrm>
            <a:custGeom>
              <a:avLst/>
              <a:gdLst/>
              <a:ahLst/>
              <a:cxnLst/>
              <a:rect l="l" t="t" r="r" b="b"/>
              <a:pathLst>
                <a:path w="2684" h="254" extrusionOk="0">
                  <a:moveTo>
                    <a:pt x="1681" y="0"/>
                  </a:moveTo>
                  <a:cubicBezTo>
                    <a:pt x="1256" y="0"/>
                    <a:pt x="831" y="0"/>
                    <a:pt x="406" y="11"/>
                  </a:cubicBezTo>
                  <a:cubicBezTo>
                    <a:pt x="416" y="31"/>
                    <a:pt x="416" y="51"/>
                    <a:pt x="416" y="72"/>
                  </a:cubicBezTo>
                  <a:cubicBezTo>
                    <a:pt x="416" y="112"/>
                    <a:pt x="385" y="132"/>
                    <a:pt x="355" y="142"/>
                  </a:cubicBezTo>
                  <a:cubicBezTo>
                    <a:pt x="325" y="142"/>
                    <a:pt x="295" y="112"/>
                    <a:pt x="295" y="81"/>
                  </a:cubicBezTo>
                  <a:cubicBezTo>
                    <a:pt x="295" y="51"/>
                    <a:pt x="284" y="31"/>
                    <a:pt x="284" y="11"/>
                  </a:cubicBezTo>
                  <a:lnTo>
                    <a:pt x="1" y="11"/>
                  </a:lnTo>
                  <a:lnTo>
                    <a:pt x="92" y="132"/>
                  </a:lnTo>
                  <a:cubicBezTo>
                    <a:pt x="122" y="173"/>
                    <a:pt x="153" y="213"/>
                    <a:pt x="173" y="254"/>
                  </a:cubicBezTo>
                  <a:cubicBezTo>
                    <a:pt x="1013" y="254"/>
                    <a:pt x="1854" y="243"/>
                    <a:pt x="2684" y="243"/>
                  </a:cubicBezTo>
                  <a:cubicBezTo>
                    <a:pt x="2623" y="162"/>
                    <a:pt x="2572" y="81"/>
                    <a:pt x="2511" y="0"/>
                  </a:cubicBezTo>
                  <a:lnTo>
                    <a:pt x="1803" y="0"/>
                  </a:lnTo>
                  <a:lnTo>
                    <a:pt x="1803" y="72"/>
                  </a:lnTo>
                  <a:cubicBezTo>
                    <a:pt x="1813" y="112"/>
                    <a:pt x="1782" y="132"/>
                    <a:pt x="1752" y="142"/>
                  </a:cubicBezTo>
                  <a:lnTo>
                    <a:pt x="1742" y="142"/>
                  </a:lnTo>
                  <a:cubicBezTo>
                    <a:pt x="1712" y="142"/>
                    <a:pt x="1681" y="112"/>
                    <a:pt x="1681" y="81"/>
                  </a:cubicBezTo>
                  <a:lnTo>
                    <a:pt x="16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4270;p103">
              <a:extLst>
                <a:ext uri="{FF2B5EF4-FFF2-40B4-BE49-F238E27FC236}">
                  <a16:creationId xmlns:a16="http://schemas.microsoft.com/office/drawing/2014/main" id="{F5A86A55-0C85-AB45-9E32-507FACB528DB}"/>
                </a:ext>
              </a:extLst>
            </p:cNvPr>
            <p:cNvSpPr/>
            <p:nvPr/>
          </p:nvSpPr>
          <p:spPr>
            <a:xfrm>
              <a:off x="3808050" y="2098225"/>
              <a:ext cx="4300" cy="19025"/>
            </a:xfrm>
            <a:custGeom>
              <a:avLst/>
              <a:gdLst/>
              <a:ahLst/>
              <a:cxnLst/>
              <a:rect l="l" t="t" r="r" b="b"/>
              <a:pathLst>
                <a:path w="172" h="761" extrusionOk="0">
                  <a:moveTo>
                    <a:pt x="61" y="1"/>
                  </a:moveTo>
                  <a:lnTo>
                    <a:pt x="61" y="11"/>
                  </a:lnTo>
                  <a:cubicBezTo>
                    <a:pt x="21" y="11"/>
                    <a:pt x="0" y="41"/>
                    <a:pt x="0" y="72"/>
                  </a:cubicBezTo>
                  <a:cubicBezTo>
                    <a:pt x="21" y="234"/>
                    <a:pt x="30" y="396"/>
                    <a:pt x="41" y="567"/>
                  </a:cubicBezTo>
                  <a:cubicBezTo>
                    <a:pt x="81" y="628"/>
                    <a:pt x="131" y="699"/>
                    <a:pt x="172" y="760"/>
                  </a:cubicBezTo>
                  <a:cubicBezTo>
                    <a:pt x="162" y="517"/>
                    <a:pt x="152" y="284"/>
                    <a:pt x="122" y="6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271;p103">
              <a:extLst>
                <a:ext uri="{FF2B5EF4-FFF2-40B4-BE49-F238E27FC236}">
                  <a16:creationId xmlns:a16="http://schemas.microsoft.com/office/drawing/2014/main" id="{89730FDA-288B-71A3-425F-911AE0A90CE5}"/>
                </a:ext>
              </a:extLst>
            </p:cNvPr>
            <p:cNvSpPr/>
            <p:nvPr/>
          </p:nvSpPr>
          <p:spPr>
            <a:xfrm>
              <a:off x="3840950" y="2098225"/>
              <a:ext cx="10150" cy="62800"/>
            </a:xfrm>
            <a:custGeom>
              <a:avLst/>
              <a:gdLst/>
              <a:ahLst/>
              <a:cxnLst/>
              <a:rect l="l" t="t" r="r" b="b"/>
              <a:pathLst>
                <a:path w="406" h="2512" extrusionOk="0">
                  <a:moveTo>
                    <a:pt x="61" y="1"/>
                  </a:moveTo>
                  <a:cubicBezTo>
                    <a:pt x="61" y="1"/>
                    <a:pt x="50" y="1"/>
                    <a:pt x="50" y="11"/>
                  </a:cubicBezTo>
                  <a:cubicBezTo>
                    <a:pt x="20" y="11"/>
                    <a:pt x="0" y="41"/>
                    <a:pt x="0" y="72"/>
                  </a:cubicBezTo>
                  <a:cubicBezTo>
                    <a:pt x="41" y="304"/>
                    <a:pt x="50" y="558"/>
                    <a:pt x="71" y="821"/>
                  </a:cubicBezTo>
                  <a:cubicBezTo>
                    <a:pt x="91" y="1074"/>
                    <a:pt x="101" y="1337"/>
                    <a:pt x="142" y="1570"/>
                  </a:cubicBezTo>
                  <a:cubicBezTo>
                    <a:pt x="162" y="1721"/>
                    <a:pt x="192" y="1863"/>
                    <a:pt x="223" y="2005"/>
                  </a:cubicBezTo>
                  <a:cubicBezTo>
                    <a:pt x="243" y="2126"/>
                    <a:pt x="263" y="2248"/>
                    <a:pt x="273" y="2380"/>
                  </a:cubicBezTo>
                  <a:cubicBezTo>
                    <a:pt x="273" y="2400"/>
                    <a:pt x="284" y="2420"/>
                    <a:pt x="284" y="2450"/>
                  </a:cubicBezTo>
                  <a:cubicBezTo>
                    <a:pt x="284" y="2481"/>
                    <a:pt x="314" y="2511"/>
                    <a:pt x="344" y="2511"/>
                  </a:cubicBezTo>
                  <a:cubicBezTo>
                    <a:pt x="374" y="2501"/>
                    <a:pt x="405" y="2481"/>
                    <a:pt x="405" y="2441"/>
                  </a:cubicBezTo>
                  <a:cubicBezTo>
                    <a:pt x="405" y="2420"/>
                    <a:pt x="405" y="2400"/>
                    <a:pt x="395" y="2380"/>
                  </a:cubicBezTo>
                  <a:cubicBezTo>
                    <a:pt x="385" y="2238"/>
                    <a:pt x="365" y="2106"/>
                    <a:pt x="344" y="1985"/>
                  </a:cubicBezTo>
                  <a:cubicBezTo>
                    <a:pt x="314" y="1833"/>
                    <a:pt x="284" y="1701"/>
                    <a:pt x="263" y="1550"/>
                  </a:cubicBezTo>
                  <a:cubicBezTo>
                    <a:pt x="223" y="1327"/>
                    <a:pt x="212" y="1064"/>
                    <a:pt x="192" y="810"/>
                  </a:cubicBezTo>
                  <a:cubicBezTo>
                    <a:pt x="172" y="558"/>
                    <a:pt x="162" y="295"/>
                    <a:pt x="122" y="6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272;p103">
              <a:extLst>
                <a:ext uri="{FF2B5EF4-FFF2-40B4-BE49-F238E27FC236}">
                  <a16:creationId xmlns:a16="http://schemas.microsoft.com/office/drawing/2014/main" id="{07325813-26F8-81AF-8D7C-FE2DD4DE316F}"/>
                </a:ext>
              </a:extLst>
            </p:cNvPr>
            <p:cNvSpPr/>
            <p:nvPr/>
          </p:nvSpPr>
          <p:spPr>
            <a:xfrm>
              <a:off x="3875875" y="2117450"/>
              <a:ext cx="10150" cy="43575"/>
            </a:xfrm>
            <a:custGeom>
              <a:avLst/>
              <a:gdLst/>
              <a:ahLst/>
              <a:cxnLst/>
              <a:rect l="l" t="t" r="r" b="b"/>
              <a:pathLst>
                <a:path w="406" h="1743" extrusionOk="0">
                  <a:moveTo>
                    <a:pt x="0" y="1"/>
                  </a:moveTo>
                  <a:cubicBezTo>
                    <a:pt x="0" y="21"/>
                    <a:pt x="10" y="32"/>
                    <a:pt x="10" y="52"/>
                  </a:cubicBezTo>
                  <a:cubicBezTo>
                    <a:pt x="30" y="305"/>
                    <a:pt x="50" y="568"/>
                    <a:pt x="101" y="801"/>
                  </a:cubicBezTo>
                  <a:cubicBezTo>
                    <a:pt x="131" y="952"/>
                    <a:pt x="172" y="1094"/>
                    <a:pt x="203" y="1236"/>
                  </a:cubicBezTo>
                  <a:cubicBezTo>
                    <a:pt x="233" y="1357"/>
                    <a:pt x="263" y="1479"/>
                    <a:pt x="273" y="1600"/>
                  </a:cubicBezTo>
                  <a:lnTo>
                    <a:pt x="273" y="1681"/>
                  </a:lnTo>
                  <a:cubicBezTo>
                    <a:pt x="273" y="1712"/>
                    <a:pt x="304" y="1742"/>
                    <a:pt x="334" y="1742"/>
                  </a:cubicBezTo>
                  <a:lnTo>
                    <a:pt x="344" y="1742"/>
                  </a:lnTo>
                  <a:cubicBezTo>
                    <a:pt x="374" y="1732"/>
                    <a:pt x="405" y="1712"/>
                    <a:pt x="395" y="1672"/>
                  </a:cubicBezTo>
                  <a:lnTo>
                    <a:pt x="395" y="1600"/>
                  </a:lnTo>
                  <a:cubicBezTo>
                    <a:pt x="385" y="1459"/>
                    <a:pt x="354" y="1337"/>
                    <a:pt x="324" y="1206"/>
                  </a:cubicBezTo>
                  <a:cubicBezTo>
                    <a:pt x="284" y="1064"/>
                    <a:pt x="243" y="923"/>
                    <a:pt x="223" y="781"/>
                  </a:cubicBezTo>
                  <a:cubicBezTo>
                    <a:pt x="182" y="599"/>
                    <a:pt x="162" y="406"/>
                    <a:pt x="142" y="214"/>
                  </a:cubicBezTo>
                  <a:cubicBezTo>
                    <a:pt x="101" y="143"/>
                    <a:pt x="50" y="7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273;p103">
              <a:extLst>
                <a:ext uri="{FF2B5EF4-FFF2-40B4-BE49-F238E27FC236}">
                  <a16:creationId xmlns:a16="http://schemas.microsoft.com/office/drawing/2014/main" id="{2963ADF5-8778-D801-1939-E9FC8E83C5DA}"/>
                </a:ext>
              </a:extLst>
            </p:cNvPr>
            <p:cNvSpPr/>
            <p:nvPr/>
          </p:nvSpPr>
          <p:spPr>
            <a:xfrm>
              <a:off x="3645300" y="1741150"/>
              <a:ext cx="61025" cy="184775"/>
            </a:xfrm>
            <a:custGeom>
              <a:avLst/>
              <a:gdLst/>
              <a:ahLst/>
              <a:cxnLst/>
              <a:rect l="l" t="t" r="r" b="b"/>
              <a:pathLst>
                <a:path w="2441" h="7391" extrusionOk="0">
                  <a:moveTo>
                    <a:pt x="1641" y="0"/>
                  </a:moveTo>
                  <a:cubicBezTo>
                    <a:pt x="1408" y="273"/>
                    <a:pt x="1114" y="658"/>
                    <a:pt x="821" y="1114"/>
                  </a:cubicBezTo>
                  <a:cubicBezTo>
                    <a:pt x="558" y="1519"/>
                    <a:pt x="295" y="1984"/>
                    <a:pt x="41" y="2480"/>
                  </a:cubicBezTo>
                  <a:cubicBezTo>
                    <a:pt x="32" y="2521"/>
                    <a:pt x="21" y="2551"/>
                    <a:pt x="1" y="2581"/>
                  </a:cubicBezTo>
                  <a:cubicBezTo>
                    <a:pt x="669" y="4151"/>
                    <a:pt x="1408" y="5770"/>
                    <a:pt x="2218" y="7390"/>
                  </a:cubicBezTo>
                  <a:cubicBezTo>
                    <a:pt x="2238" y="7350"/>
                    <a:pt x="2248" y="7319"/>
                    <a:pt x="2268" y="7278"/>
                  </a:cubicBezTo>
                  <a:lnTo>
                    <a:pt x="2259" y="7278"/>
                  </a:lnTo>
                  <a:cubicBezTo>
                    <a:pt x="2106" y="7208"/>
                    <a:pt x="1975" y="6135"/>
                    <a:pt x="1955" y="5983"/>
                  </a:cubicBezTo>
                  <a:cubicBezTo>
                    <a:pt x="1914" y="5659"/>
                    <a:pt x="1681" y="4039"/>
                    <a:pt x="1874" y="3371"/>
                  </a:cubicBezTo>
                  <a:cubicBezTo>
                    <a:pt x="1975" y="3006"/>
                    <a:pt x="2187" y="2521"/>
                    <a:pt x="2441" y="2055"/>
                  </a:cubicBezTo>
                  <a:cubicBezTo>
                    <a:pt x="2157" y="1367"/>
                    <a:pt x="1894" y="678"/>
                    <a:pt x="1641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274;p103">
              <a:extLst>
                <a:ext uri="{FF2B5EF4-FFF2-40B4-BE49-F238E27FC236}">
                  <a16:creationId xmlns:a16="http://schemas.microsoft.com/office/drawing/2014/main" id="{5E2168D5-D53E-B471-DC4B-BA1CDB4709F5}"/>
                </a:ext>
              </a:extLst>
            </p:cNvPr>
            <p:cNvSpPr/>
            <p:nvPr/>
          </p:nvSpPr>
          <p:spPr>
            <a:xfrm>
              <a:off x="3687325" y="1792500"/>
              <a:ext cx="21025" cy="130875"/>
            </a:xfrm>
            <a:custGeom>
              <a:avLst/>
              <a:gdLst/>
              <a:ahLst/>
              <a:cxnLst/>
              <a:rect l="l" t="t" r="r" b="b"/>
              <a:pathLst>
                <a:path w="841" h="5235" extrusionOk="0">
                  <a:moveTo>
                    <a:pt x="760" y="1"/>
                  </a:moveTo>
                  <a:cubicBezTo>
                    <a:pt x="506" y="467"/>
                    <a:pt x="294" y="952"/>
                    <a:pt x="193" y="1317"/>
                  </a:cubicBezTo>
                  <a:cubicBezTo>
                    <a:pt x="0" y="1985"/>
                    <a:pt x="233" y="3605"/>
                    <a:pt x="274" y="3929"/>
                  </a:cubicBezTo>
                  <a:cubicBezTo>
                    <a:pt x="294" y="4081"/>
                    <a:pt x="425" y="5154"/>
                    <a:pt x="578" y="5224"/>
                  </a:cubicBezTo>
                  <a:lnTo>
                    <a:pt x="587" y="5224"/>
                  </a:lnTo>
                  <a:cubicBezTo>
                    <a:pt x="587" y="5224"/>
                    <a:pt x="598" y="5224"/>
                    <a:pt x="608" y="5235"/>
                  </a:cubicBezTo>
                  <a:cubicBezTo>
                    <a:pt x="456" y="4718"/>
                    <a:pt x="365" y="4151"/>
                    <a:pt x="314" y="3605"/>
                  </a:cubicBezTo>
                  <a:cubicBezTo>
                    <a:pt x="223" y="2714"/>
                    <a:pt x="223" y="1915"/>
                    <a:pt x="233" y="1560"/>
                  </a:cubicBezTo>
                  <a:cubicBezTo>
                    <a:pt x="243" y="1459"/>
                    <a:pt x="263" y="1348"/>
                    <a:pt x="314" y="1246"/>
                  </a:cubicBezTo>
                  <a:cubicBezTo>
                    <a:pt x="446" y="983"/>
                    <a:pt x="638" y="608"/>
                    <a:pt x="841" y="203"/>
                  </a:cubicBezTo>
                  <a:cubicBezTo>
                    <a:pt x="821" y="133"/>
                    <a:pt x="790" y="72"/>
                    <a:pt x="760" y="1"/>
                  </a:cubicBezTo>
                  <a:close/>
                </a:path>
              </a:pathLst>
            </a:custGeom>
            <a:solidFill>
              <a:srgbClr val="D37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275;p103">
              <a:extLst>
                <a:ext uri="{FF2B5EF4-FFF2-40B4-BE49-F238E27FC236}">
                  <a16:creationId xmlns:a16="http://schemas.microsoft.com/office/drawing/2014/main" id="{BCE4A41F-ADDF-D2C9-D09D-CF4FABD22F5E}"/>
                </a:ext>
              </a:extLst>
            </p:cNvPr>
            <p:cNvSpPr/>
            <p:nvPr/>
          </p:nvSpPr>
          <p:spPr>
            <a:xfrm>
              <a:off x="3692875" y="1797575"/>
              <a:ext cx="61025" cy="147075"/>
            </a:xfrm>
            <a:custGeom>
              <a:avLst/>
              <a:gdLst/>
              <a:ahLst/>
              <a:cxnLst/>
              <a:rect l="l" t="t" r="r" b="b"/>
              <a:pathLst>
                <a:path w="2441" h="5883" extrusionOk="0">
                  <a:moveTo>
                    <a:pt x="92" y="3402"/>
                  </a:moveTo>
                  <a:lnTo>
                    <a:pt x="92" y="3402"/>
                  </a:lnTo>
                  <a:cubicBezTo>
                    <a:pt x="143" y="3948"/>
                    <a:pt x="234" y="4515"/>
                    <a:pt x="386" y="5032"/>
                  </a:cubicBezTo>
                  <a:cubicBezTo>
                    <a:pt x="416" y="5133"/>
                    <a:pt x="446" y="5224"/>
                    <a:pt x="487" y="5325"/>
                  </a:cubicBezTo>
                  <a:cubicBezTo>
                    <a:pt x="275" y="4748"/>
                    <a:pt x="153" y="4050"/>
                    <a:pt x="92" y="3402"/>
                  </a:cubicBezTo>
                  <a:close/>
                  <a:moveTo>
                    <a:pt x="619" y="0"/>
                  </a:moveTo>
                  <a:cubicBezTo>
                    <a:pt x="416" y="405"/>
                    <a:pt x="224" y="780"/>
                    <a:pt x="92" y="1043"/>
                  </a:cubicBezTo>
                  <a:cubicBezTo>
                    <a:pt x="41" y="1145"/>
                    <a:pt x="21" y="1256"/>
                    <a:pt x="11" y="1357"/>
                  </a:cubicBezTo>
                  <a:cubicBezTo>
                    <a:pt x="1" y="1712"/>
                    <a:pt x="1" y="2511"/>
                    <a:pt x="92" y="3402"/>
                  </a:cubicBezTo>
                  <a:cubicBezTo>
                    <a:pt x="558" y="3402"/>
                    <a:pt x="1175" y="3888"/>
                    <a:pt x="1307" y="4313"/>
                  </a:cubicBezTo>
                  <a:cubicBezTo>
                    <a:pt x="1479" y="4839"/>
                    <a:pt x="1287" y="5426"/>
                    <a:pt x="882" y="5781"/>
                  </a:cubicBezTo>
                  <a:cubicBezTo>
                    <a:pt x="1003" y="5852"/>
                    <a:pt x="1135" y="5882"/>
                    <a:pt x="1276" y="5882"/>
                  </a:cubicBezTo>
                  <a:cubicBezTo>
                    <a:pt x="1429" y="5882"/>
                    <a:pt x="1591" y="5842"/>
                    <a:pt x="1732" y="5741"/>
                  </a:cubicBezTo>
                  <a:cubicBezTo>
                    <a:pt x="2077" y="5518"/>
                    <a:pt x="2248" y="5123"/>
                    <a:pt x="2400" y="4748"/>
                  </a:cubicBezTo>
                  <a:cubicBezTo>
                    <a:pt x="2421" y="4708"/>
                    <a:pt x="2430" y="4668"/>
                    <a:pt x="2441" y="4627"/>
                  </a:cubicBezTo>
                  <a:lnTo>
                    <a:pt x="2441" y="4627"/>
                  </a:lnTo>
                  <a:cubicBezTo>
                    <a:pt x="2430" y="4637"/>
                    <a:pt x="2421" y="4637"/>
                    <a:pt x="2410" y="4637"/>
                  </a:cubicBezTo>
                  <a:lnTo>
                    <a:pt x="2380" y="4637"/>
                  </a:lnTo>
                  <a:cubicBezTo>
                    <a:pt x="2218" y="4556"/>
                    <a:pt x="2086" y="3493"/>
                    <a:pt x="2066" y="3341"/>
                  </a:cubicBezTo>
                  <a:cubicBezTo>
                    <a:pt x="2066" y="3331"/>
                    <a:pt x="2056" y="3311"/>
                    <a:pt x="2056" y="3291"/>
                  </a:cubicBezTo>
                  <a:cubicBezTo>
                    <a:pt x="1550" y="2187"/>
                    <a:pt x="1064" y="1084"/>
                    <a:pt x="619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276;p103">
              <a:extLst>
                <a:ext uri="{FF2B5EF4-FFF2-40B4-BE49-F238E27FC236}">
                  <a16:creationId xmlns:a16="http://schemas.microsoft.com/office/drawing/2014/main" id="{3F0910DF-DE32-32B6-4037-766AF66C3219}"/>
                </a:ext>
              </a:extLst>
            </p:cNvPr>
            <p:cNvSpPr/>
            <p:nvPr/>
          </p:nvSpPr>
          <p:spPr>
            <a:xfrm>
              <a:off x="3695175" y="1882600"/>
              <a:ext cx="34675" cy="59525"/>
            </a:xfrm>
            <a:custGeom>
              <a:avLst/>
              <a:gdLst/>
              <a:ahLst/>
              <a:cxnLst/>
              <a:rect l="l" t="t" r="r" b="b"/>
              <a:pathLst>
                <a:path w="1387" h="2381" extrusionOk="0">
                  <a:moveTo>
                    <a:pt x="0" y="1"/>
                  </a:moveTo>
                  <a:cubicBezTo>
                    <a:pt x="61" y="649"/>
                    <a:pt x="183" y="1347"/>
                    <a:pt x="395" y="1924"/>
                  </a:cubicBezTo>
                  <a:cubicBezTo>
                    <a:pt x="466" y="2127"/>
                    <a:pt x="608" y="2289"/>
                    <a:pt x="790" y="2380"/>
                  </a:cubicBezTo>
                  <a:cubicBezTo>
                    <a:pt x="1195" y="2025"/>
                    <a:pt x="1387" y="1438"/>
                    <a:pt x="1215" y="912"/>
                  </a:cubicBezTo>
                  <a:cubicBezTo>
                    <a:pt x="1083" y="487"/>
                    <a:pt x="466" y="1"/>
                    <a:pt x="0" y="1"/>
                  </a:cubicBezTo>
                  <a:close/>
                </a:path>
              </a:pathLst>
            </a:custGeom>
            <a:solidFill>
              <a:srgbClr val="DC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277;p103">
              <a:extLst>
                <a:ext uri="{FF2B5EF4-FFF2-40B4-BE49-F238E27FC236}">
                  <a16:creationId xmlns:a16="http://schemas.microsoft.com/office/drawing/2014/main" id="{64878D29-FE74-C424-EF15-26F86352DD4D}"/>
                </a:ext>
              </a:extLst>
            </p:cNvPr>
            <p:cNvSpPr/>
            <p:nvPr/>
          </p:nvSpPr>
          <p:spPr>
            <a:xfrm>
              <a:off x="3744275" y="1879825"/>
              <a:ext cx="11900" cy="33675"/>
            </a:xfrm>
            <a:custGeom>
              <a:avLst/>
              <a:gdLst/>
              <a:ahLst/>
              <a:cxnLst/>
              <a:rect l="l" t="t" r="r" b="b"/>
              <a:pathLst>
                <a:path w="476" h="1347" extrusionOk="0">
                  <a:moveTo>
                    <a:pt x="0" y="1"/>
                  </a:moveTo>
                  <a:cubicBezTo>
                    <a:pt x="0" y="21"/>
                    <a:pt x="10" y="41"/>
                    <a:pt x="10" y="51"/>
                  </a:cubicBezTo>
                  <a:cubicBezTo>
                    <a:pt x="30" y="203"/>
                    <a:pt x="162" y="1266"/>
                    <a:pt x="324" y="1347"/>
                  </a:cubicBezTo>
                  <a:lnTo>
                    <a:pt x="354" y="1347"/>
                  </a:lnTo>
                  <a:cubicBezTo>
                    <a:pt x="365" y="1347"/>
                    <a:pt x="374" y="1347"/>
                    <a:pt x="385" y="1337"/>
                  </a:cubicBezTo>
                  <a:cubicBezTo>
                    <a:pt x="425" y="1317"/>
                    <a:pt x="455" y="1266"/>
                    <a:pt x="476" y="1185"/>
                  </a:cubicBezTo>
                  <a:cubicBezTo>
                    <a:pt x="385" y="982"/>
                    <a:pt x="304" y="760"/>
                    <a:pt x="243" y="5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37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278;p103">
              <a:extLst>
                <a:ext uri="{FF2B5EF4-FFF2-40B4-BE49-F238E27FC236}">
                  <a16:creationId xmlns:a16="http://schemas.microsoft.com/office/drawing/2014/main" id="{411DFBBD-DB5D-63D6-8D87-A8D23BA76440}"/>
                </a:ext>
              </a:extLst>
            </p:cNvPr>
            <p:cNvSpPr/>
            <p:nvPr/>
          </p:nvSpPr>
          <p:spPr>
            <a:xfrm>
              <a:off x="3750350" y="1892725"/>
              <a:ext cx="11400" cy="23825"/>
            </a:xfrm>
            <a:custGeom>
              <a:avLst/>
              <a:gdLst/>
              <a:ahLst/>
              <a:cxnLst/>
              <a:rect l="l" t="t" r="r" b="b"/>
              <a:pathLst>
                <a:path w="456" h="953" extrusionOk="0">
                  <a:moveTo>
                    <a:pt x="0" y="1"/>
                  </a:moveTo>
                  <a:lnTo>
                    <a:pt x="0" y="1"/>
                  </a:lnTo>
                  <a:cubicBezTo>
                    <a:pt x="81" y="325"/>
                    <a:pt x="192" y="619"/>
                    <a:pt x="334" y="851"/>
                  </a:cubicBezTo>
                  <a:cubicBezTo>
                    <a:pt x="365" y="902"/>
                    <a:pt x="405" y="932"/>
                    <a:pt x="455" y="952"/>
                  </a:cubicBezTo>
                  <a:cubicBezTo>
                    <a:pt x="304" y="639"/>
                    <a:pt x="152" y="315"/>
                    <a:pt x="0" y="1"/>
                  </a:cubicBezTo>
                  <a:close/>
                </a:path>
              </a:pathLst>
            </a:custGeom>
            <a:solidFill>
              <a:srgbClr val="DC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279;p103">
              <a:extLst>
                <a:ext uri="{FF2B5EF4-FFF2-40B4-BE49-F238E27FC236}">
                  <a16:creationId xmlns:a16="http://schemas.microsoft.com/office/drawing/2014/main" id="{B1FDF787-3E19-9FEF-A86A-BBCCCEF6972C}"/>
                </a:ext>
              </a:extLst>
            </p:cNvPr>
            <p:cNvSpPr/>
            <p:nvPr/>
          </p:nvSpPr>
          <p:spPr>
            <a:xfrm>
              <a:off x="3574950" y="1002325"/>
              <a:ext cx="1508100" cy="1598025"/>
            </a:xfrm>
            <a:custGeom>
              <a:avLst/>
              <a:gdLst/>
              <a:ahLst/>
              <a:cxnLst/>
              <a:rect l="l" t="t" r="r" b="b"/>
              <a:pathLst>
                <a:path w="60324" h="63921" extrusionOk="0">
                  <a:moveTo>
                    <a:pt x="35419" y="1"/>
                  </a:moveTo>
                  <a:cubicBezTo>
                    <a:pt x="26927" y="1"/>
                    <a:pt x="18549" y="2312"/>
                    <a:pt x="11207" y="6756"/>
                  </a:cubicBezTo>
                  <a:lnTo>
                    <a:pt x="1" y="13548"/>
                  </a:lnTo>
                  <a:cubicBezTo>
                    <a:pt x="1" y="13548"/>
                    <a:pt x="3058" y="33673"/>
                    <a:pt x="14962" y="48635"/>
                  </a:cubicBezTo>
                  <a:cubicBezTo>
                    <a:pt x="23193" y="58960"/>
                    <a:pt x="38812" y="63921"/>
                    <a:pt x="38823" y="63921"/>
                  </a:cubicBezTo>
                  <a:cubicBezTo>
                    <a:pt x="38832" y="63911"/>
                    <a:pt x="51375" y="53373"/>
                    <a:pt x="55029" y="40678"/>
                  </a:cubicBezTo>
                  <a:cubicBezTo>
                    <a:pt x="60324" y="22305"/>
                    <a:pt x="55465" y="2534"/>
                    <a:pt x="55465" y="2534"/>
                  </a:cubicBezTo>
                  <a:lnTo>
                    <a:pt x="42507" y="541"/>
                  </a:lnTo>
                  <a:cubicBezTo>
                    <a:pt x="40149" y="179"/>
                    <a:pt x="37779" y="1"/>
                    <a:pt x="35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280;p103">
              <a:extLst>
                <a:ext uri="{FF2B5EF4-FFF2-40B4-BE49-F238E27FC236}">
                  <a16:creationId xmlns:a16="http://schemas.microsoft.com/office/drawing/2014/main" id="{D71A6EE4-951F-A7DE-428D-79340E71ACD2}"/>
                </a:ext>
              </a:extLst>
            </p:cNvPr>
            <p:cNvSpPr/>
            <p:nvPr/>
          </p:nvSpPr>
          <p:spPr>
            <a:xfrm>
              <a:off x="3680725" y="1097275"/>
              <a:ext cx="1275800" cy="1394250"/>
            </a:xfrm>
            <a:custGeom>
              <a:avLst/>
              <a:gdLst/>
              <a:ahLst/>
              <a:cxnLst/>
              <a:rect l="l" t="t" r="r" b="b"/>
              <a:pathLst>
                <a:path w="51032" h="55770" extrusionOk="0">
                  <a:moveTo>
                    <a:pt x="31184" y="1"/>
                  </a:moveTo>
                  <a:cubicBezTo>
                    <a:pt x="28385" y="1"/>
                    <a:pt x="25587" y="275"/>
                    <a:pt x="22818" y="822"/>
                  </a:cubicBezTo>
                  <a:cubicBezTo>
                    <a:pt x="17898" y="1804"/>
                    <a:pt x="13232" y="3616"/>
                    <a:pt x="8940" y="6207"/>
                  </a:cubicBezTo>
                  <a:lnTo>
                    <a:pt x="1" y="11624"/>
                  </a:lnTo>
                  <a:cubicBezTo>
                    <a:pt x="1206" y="17262"/>
                    <a:pt x="4961" y="31474"/>
                    <a:pt x="13708" y="42468"/>
                  </a:cubicBezTo>
                  <a:cubicBezTo>
                    <a:pt x="19448" y="49676"/>
                    <a:pt x="29459" y="54120"/>
                    <a:pt x="33731" y="55770"/>
                  </a:cubicBezTo>
                  <a:cubicBezTo>
                    <a:pt x="37041" y="52611"/>
                    <a:pt x="44603" y="44675"/>
                    <a:pt x="47144" y="35827"/>
                  </a:cubicBezTo>
                  <a:cubicBezTo>
                    <a:pt x="51031" y="22334"/>
                    <a:pt x="49068" y="7757"/>
                    <a:pt x="48035" y="2088"/>
                  </a:cubicBezTo>
                  <a:lnTo>
                    <a:pt x="37699" y="498"/>
                  </a:lnTo>
                  <a:cubicBezTo>
                    <a:pt x="35535" y="166"/>
                    <a:pt x="33359" y="1"/>
                    <a:pt x="31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4281;p103">
              <a:extLst>
                <a:ext uri="{FF2B5EF4-FFF2-40B4-BE49-F238E27FC236}">
                  <a16:creationId xmlns:a16="http://schemas.microsoft.com/office/drawing/2014/main" id="{CF6D27F6-55BF-D2DC-33B9-AF7048130605}"/>
                </a:ext>
              </a:extLst>
            </p:cNvPr>
            <p:cNvSpPr/>
            <p:nvPr/>
          </p:nvSpPr>
          <p:spPr>
            <a:xfrm>
              <a:off x="3607100" y="1352150"/>
              <a:ext cx="41275" cy="37750"/>
            </a:xfrm>
            <a:custGeom>
              <a:avLst/>
              <a:gdLst/>
              <a:ahLst/>
              <a:cxnLst/>
              <a:rect l="l" t="t" r="r" b="b"/>
              <a:pathLst>
                <a:path w="1651" h="1510" extrusionOk="0">
                  <a:moveTo>
                    <a:pt x="820" y="1"/>
                  </a:moveTo>
                  <a:cubicBezTo>
                    <a:pt x="780" y="1"/>
                    <a:pt x="729" y="1"/>
                    <a:pt x="678" y="11"/>
                  </a:cubicBezTo>
                  <a:cubicBezTo>
                    <a:pt x="264" y="92"/>
                    <a:pt x="1" y="497"/>
                    <a:pt x="82" y="902"/>
                  </a:cubicBezTo>
                  <a:cubicBezTo>
                    <a:pt x="152" y="1267"/>
                    <a:pt x="466" y="1510"/>
                    <a:pt x="820" y="1510"/>
                  </a:cubicBezTo>
                  <a:cubicBezTo>
                    <a:pt x="871" y="1510"/>
                    <a:pt x="921" y="1510"/>
                    <a:pt x="972" y="1499"/>
                  </a:cubicBezTo>
                  <a:cubicBezTo>
                    <a:pt x="1377" y="1418"/>
                    <a:pt x="1650" y="1024"/>
                    <a:pt x="1569" y="608"/>
                  </a:cubicBezTo>
                  <a:cubicBezTo>
                    <a:pt x="1499" y="254"/>
                    <a:pt x="1175" y="1"/>
                    <a:pt x="820" y="1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282;p103">
              <a:extLst>
                <a:ext uri="{FF2B5EF4-FFF2-40B4-BE49-F238E27FC236}">
                  <a16:creationId xmlns:a16="http://schemas.microsoft.com/office/drawing/2014/main" id="{8EB100DA-14CF-9526-B79E-FA6B246F877A}"/>
                </a:ext>
              </a:extLst>
            </p:cNvPr>
            <p:cNvSpPr/>
            <p:nvPr/>
          </p:nvSpPr>
          <p:spPr>
            <a:xfrm>
              <a:off x="4901575" y="1095025"/>
              <a:ext cx="41275" cy="38000"/>
            </a:xfrm>
            <a:custGeom>
              <a:avLst/>
              <a:gdLst/>
              <a:ahLst/>
              <a:cxnLst/>
              <a:rect l="l" t="t" r="r" b="b"/>
              <a:pathLst>
                <a:path w="1651" h="1520" extrusionOk="0">
                  <a:moveTo>
                    <a:pt x="821" y="1"/>
                  </a:moveTo>
                  <a:cubicBezTo>
                    <a:pt x="780" y="1"/>
                    <a:pt x="729" y="11"/>
                    <a:pt x="679" y="21"/>
                  </a:cubicBezTo>
                  <a:cubicBezTo>
                    <a:pt x="264" y="102"/>
                    <a:pt x="0" y="497"/>
                    <a:pt x="81" y="912"/>
                  </a:cubicBezTo>
                  <a:cubicBezTo>
                    <a:pt x="153" y="1267"/>
                    <a:pt x="466" y="1519"/>
                    <a:pt x="821" y="1519"/>
                  </a:cubicBezTo>
                  <a:cubicBezTo>
                    <a:pt x="871" y="1519"/>
                    <a:pt x="922" y="1519"/>
                    <a:pt x="972" y="1509"/>
                  </a:cubicBezTo>
                  <a:cubicBezTo>
                    <a:pt x="1377" y="1428"/>
                    <a:pt x="1651" y="1024"/>
                    <a:pt x="1570" y="619"/>
                  </a:cubicBezTo>
                  <a:cubicBezTo>
                    <a:pt x="1499" y="254"/>
                    <a:pt x="1175" y="1"/>
                    <a:pt x="821" y="1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283;p103">
              <a:extLst>
                <a:ext uri="{FF2B5EF4-FFF2-40B4-BE49-F238E27FC236}">
                  <a16:creationId xmlns:a16="http://schemas.microsoft.com/office/drawing/2014/main" id="{E2B71B2A-FB56-FF78-A630-54CEE1C9F602}"/>
                </a:ext>
              </a:extLst>
            </p:cNvPr>
            <p:cNvSpPr/>
            <p:nvPr/>
          </p:nvSpPr>
          <p:spPr>
            <a:xfrm>
              <a:off x="4515375" y="2518100"/>
              <a:ext cx="41300" cy="37975"/>
            </a:xfrm>
            <a:custGeom>
              <a:avLst/>
              <a:gdLst/>
              <a:ahLst/>
              <a:cxnLst/>
              <a:rect l="l" t="t" r="r" b="b"/>
              <a:pathLst>
                <a:path w="1652" h="1519" extrusionOk="0">
                  <a:moveTo>
                    <a:pt x="831" y="0"/>
                  </a:moveTo>
                  <a:cubicBezTo>
                    <a:pt x="781" y="0"/>
                    <a:pt x="729" y="10"/>
                    <a:pt x="679" y="20"/>
                  </a:cubicBezTo>
                  <a:cubicBezTo>
                    <a:pt x="264" y="101"/>
                    <a:pt x="1" y="496"/>
                    <a:pt x="82" y="911"/>
                  </a:cubicBezTo>
                  <a:cubicBezTo>
                    <a:pt x="153" y="1265"/>
                    <a:pt x="477" y="1519"/>
                    <a:pt x="821" y="1519"/>
                  </a:cubicBezTo>
                  <a:cubicBezTo>
                    <a:pt x="871" y="1519"/>
                    <a:pt x="922" y="1508"/>
                    <a:pt x="972" y="1498"/>
                  </a:cubicBezTo>
                  <a:cubicBezTo>
                    <a:pt x="1388" y="1417"/>
                    <a:pt x="1651" y="1022"/>
                    <a:pt x="1570" y="608"/>
                  </a:cubicBezTo>
                  <a:cubicBezTo>
                    <a:pt x="1499" y="253"/>
                    <a:pt x="1185" y="0"/>
                    <a:pt x="831" y="0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284;p103">
              <a:extLst>
                <a:ext uri="{FF2B5EF4-FFF2-40B4-BE49-F238E27FC236}">
                  <a16:creationId xmlns:a16="http://schemas.microsoft.com/office/drawing/2014/main" id="{5C1F128F-1E50-433C-9623-2F7328915F56}"/>
                </a:ext>
              </a:extLst>
            </p:cNvPr>
            <p:cNvSpPr/>
            <p:nvPr/>
          </p:nvSpPr>
          <p:spPr>
            <a:xfrm>
              <a:off x="3874600" y="2039525"/>
              <a:ext cx="556025" cy="465425"/>
            </a:xfrm>
            <a:custGeom>
              <a:avLst/>
              <a:gdLst/>
              <a:ahLst/>
              <a:cxnLst/>
              <a:rect l="l" t="t" r="r" b="b"/>
              <a:pathLst>
                <a:path w="22241" h="18617" extrusionOk="0">
                  <a:moveTo>
                    <a:pt x="355" y="0"/>
                  </a:moveTo>
                  <a:cubicBezTo>
                    <a:pt x="294" y="0"/>
                    <a:pt x="233" y="20"/>
                    <a:pt x="182" y="61"/>
                  </a:cubicBezTo>
                  <a:cubicBezTo>
                    <a:pt x="41" y="152"/>
                    <a:pt x="0" y="344"/>
                    <a:pt x="92" y="496"/>
                  </a:cubicBezTo>
                  <a:cubicBezTo>
                    <a:pt x="5315" y="8494"/>
                    <a:pt x="12958" y="14881"/>
                    <a:pt x="21755" y="18597"/>
                  </a:cubicBezTo>
                  <a:cubicBezTo>
                    <a:pt x="21795" y="18617"/>
                    <a:pt x="21836" y="18617"/>
                    <a:pt x="21876" y="18617"/>
                  </a:cubicBezTo>
                  <a:cubicBezTo>
                    <a:pt x="21998" y="18617"/>
                    <a:pt x="22119" y="18545"/>
                    <a:pt x="22170" y="18424"/>
                  </a:cubicBezTo>
                  <a:cubicBezTo>
                    <a:pt x="22241" y="18273"/>
                    <a:pt x="22160" y="18080"/>
                    <a:pt x="21998" y="18019"/>
                  </a:cubicBezTo>
                  <a:cubicBezTo>
                    <a:pt x="13322" y="14355"/>
                    <a:pt x="5770" y="8038"/>
                    <a:pt x="618" y="152"/>
                  </a:cubicBezTo>
                  <a:cubicBezTo>
                    <a:pt x="557" y="51"/>
                    <a:pt x="456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285;p103">
              <a:extLst>
                <a:ext uri="{FF2B5EF4-FFF2-40B4-BE49-F238E27FC236}">
                  <a16:creationId xmlns:a16="http://schemas.microsoft.com/office/drawing/2014/main" id="{3A923B65-5DE7-A9CF-A2E2-25024A7FD62D}"/>
                </a:ext>
              </a:extLst>
            </p:cNvPr>
            <p:cNvSpPr/>
            <p:nvPr/>
          </p:nvSpPr>
          <p:spPr>
            <a:xfrm>
              <a:off x="3827275" y="1961050"/>
              <a:ext cx="38750" cy="51925"/>
            </a:xfrm>
            <a:custGeom>
              <a:avLst/>
              <a:gdLst/>
              <a:ahLst/>
              <a:cxnLst/>
              <a:rect l="l" t="t" r="r" b="b"/>
              <a:pathLst>
                <a:path w="1550" h="2077" extrusionOk="0">
                  <a:moveTo>
                    <a:pt x="355" y="1"/>
                  </a:moveTo>
                  <a:cubicBezTo>
                    <a:pt x="304" y="1"/>
                    <a:pt x="253" y="11"/>
                    <a:pt x="203" y="41"/>
                  </a:cubicBezTo>
                  <a:cubicBezTo>
                    <a:pt x="51" y="122"/>
                    <a:pt x="1" y="315"/>
                    <a:pt x="82" y="467"/>
                  </a:cubicBezTo>
                  <a:cubicBezTo>
                    <a:pt x="355" y="963"/>
                    <a:pt x="638" y="1449"/>
                    <a:pt x="921" y="1924"/>
                  </a:cubicBezTo>
                  <a:cubicBezTo>
                    <a:pt x="982" y="2025"/>
                    <a:pt x="1083" y="2077"/>
                    <a:pt x="1195" y="2077"/>
                  </a:cubicBezTo>
                  <a:cubicBezTo>
                    <a:pt x="1245" y="2077"/>
                    <a:pt x="1306" y="2066"/>
                    <a:pt x="1357" y="2036"/>
                  </a:cubicBezTo>
                  <a:cubicBezTo>
                    <a:pt x="1499" y="1945"/>
                    <a:pt x="1549" y="1753"/>
                    <a:pt x="1458" y="1600"/>
                  </a:cubicBezTo>
                  <a:cubicBezTo>
                    <a:pt x="1175" y="1125"/>
                    <a:pt x="901" y="649"/>
                    <a:pt x="638" y="163"/>
                  </a:cubicBezTo>
                  <a:cubicBezTo>
                    <a:pt x="577" y="62"/>
                    <a:pt x="466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286;p103">
              <a:extLst>
                <a:ext uri="{FF2B5EF4-FFF2-40B4-BE49-F238E27FC236}">
                  <a16:creationId xmlns:a16="http://schemas.microsoft.com/office/drawing/2014/main" id="{0CBDEE55-3F09-3175-0FBD-7F69F6034F04}"/>
                </a:ext>
              </a:extLst>
            </p:cNvPr>
            <p:cNvSpPr/>
            <p:nvPr/>
          </p:nvSpPr>
          <p:spPr>
            <a:xfrm>
              <a:off x="3635700" y="1444775"/>
              <a:ext cx="191600" cy="498850"/>
            </a:xfrm>
            <a:custGeom>
              <a:avLst/>
              <a:gdLst/>
              <a:ahLst/>
              <a:cxnLst/>
              <a:rect l="l" t="t" r="r" b="b"/>
              <a:pathLst>
                <a:path w="7664" h="19954" extrusionOk="0">
                  <a:moveTo>
                    <a:pt x="355" y="1"/>
                  </a:moveTo>
                  <a:cubicBezTo>
                    <a:pt x="324" y="1"/>
                    <a:pt x="294" y="1"/>
                    <a:pt x="274" y="11"/>
                  </a:cubicBezTo>
                  <a:cubicBezTo>
                    <a:pt x="101" y="52"/>
                    <a:pt x="0" y="224"/>
                    <a:pt x="41" y="396"/>
                  </a:cubicBezTo>
                  <a:cubicBezTo>
                    <a:pt x="1691" y="6621"/>
                    <a:pt x="3614" y="12868"/>
                    <a:pt x="6459" y="18648"/>
                  </a:cubicBezTo>
                  <a:cubicBezTo>
                    <a:pt x="6641" y="19032"/>
                    <a:pt x="6834" y="19407"/>
                    <a:pt x="7025" y="19781"/>
                  </a:cubicBezTo>
                  <a:cubicBezTo>
                    <a:pt x="7086" y="19893"/>
                    <a:pt x="7198" y="19954"/>
                    <a:pt x="7309" y="19954"/>
                  </a:cubicBezTo>
                  <a:cubicBezTo>
                    <a:pt x="7360" y="19954"/>
                    <a:pt x="7410" y="19943"/>
                    <a:pt x="7451" y="19913"/>
                  </a:cubicBezTo>
                  <a:cubicBezTo>
                    <a:pt x="7613" y="19832"/>
                    <a:pt x="7664" y="19650"/>
                    <a:pt x="7592" y="19488"/>
                  </a:cubicBezTo>
                  <a:cubicBezTo>
                    <a:pt x="7390" y="19124"/>
                    <a:pt x="7208" y="18749"/>
                    <a:pt x="7025" y="18375"/>
                  </a:cubicBezTo>
                  <a:cubicBezTo>
                    <a:pt x="4202" y="12645"/>
                    <a:pt x="2298" y="6450"/>
                    <a:pt x="658" y="234"/>
                  </a:cubicBezTo>
                  <a:cubicBezTo>
                    <a:pt x="618" y="92"/>
                    <a:pt x="486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287;p103">
              <a:extLst>
                <a:ext uri="{FF2B5EF4-FFF2-40B4-BE49-F238E27FC236}">
                  <a16:creationId xmlns:a16="http://schemas.microsoft.com/office/drawing/2014/main" id="{3C38E3F3-84CD-0F12-F43F-E7889F412950}"/>
                </a:ext>
              </a:extLst>
            </p:cNvPr>
            <p:cNvSpPr/>
            <p:nvPr/>
          </p:nvSpPr>
          <p:spPr>
            <a:xfrm>
              <a:off x="4954975" y="1517175"/>
              <a:ext cx="16475" cy="70625"/>
            </a:xfrm>
            <a:custGeom>
              <a:avLst/>
              <a:gdLst/>
              <a:ahLst/>
              <a:cxnLst/>
              <a:rect l="l" t="t" r="r" b="b"/>
              <a:pathLst>
                <a:path w="659" h="2825" extrusionOk="0">
                  <a:moveTo>
                    <a:pt x="314" y="0"/>
                  </a:moveTo>
                  <a:cubicBezTo>
                    <a:pt x="142" y="11"/>
                    <a:pt x="1" y="152"/>
                    <a:pt x="10" y="324"/>
                  </a:cubicBezTo>
                  <a:cubicBezTo>
                    <a:pt x="21" y="709"/>
                    <a:pt x="21" y="972"/>
                    <a:pt x="21" y="1205"/>
                  </a:cubicBezTo>
                  <a:lnTo>
                    <a:pt x="21" y="1772"/>
                  </a:lnTo>
                  <a:cubicBezTo>
                    <a:pt x="21" y="1974"/>
                    <a:pt x="10" y="2197"/>
                    <a:pt x="10" y="2501"/>
                  </a:cubicBezTo>
                  <a:cubicBezTo>
                    <a:pt x="10" y="2683"/>
                    <a:pt x="152" y="2825"/>
                    <a:pt x="325" y="2825"/>
                  </a:cubicBezTo>
                  <a:cubicBezTo>
                    <a:pt x="496" y="2825"/>
                    <a:pt x="638" y="2683"/>
                    <a:pt x="638" y="2511"/>
                  </a:cubicBezTo>
                  <a:cubicBezTo>
                    <a:pt x="638" y="2207"/>
                    <a:pt x="649" y="1984"/>
                    <a:pt x="649" y="1782"/>
                  </a:cubicBezTo>
                  <a:cubicBezTo>
                    <a:pt x="649" y="1579"/>
                    <a:pt x="658" y="1397"/>
                    <a:pt x="658" y="1205"/>
                  </a:cubicBezTo>
                  <a:cubicBezTo>
                    <a:pt x="658" y="962"/>
                    <a:pt x="649" y="688"/>
                    <a:pt x="638" y="304"/>
                  </a:cubicBezTo>
                  <a:cubicBezTo>
                    <a:pt x="628" y="132"/>
                    <a:pt x="496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288;p103">
              <a:extLst>
                <a:ext uri="{FF2B5EF4-FFF2-40B4-BE49-F238E27FC236}">
                  <a16:creationId xmlns:a16="http://schemas.microsoft.com/office/drawing/2014/main" id="{FD7E974A-65AD-CCD2-D0D4-F4F757F861CE}"/>
                </a:ext>
              </a:extLst>
            </p:cNvPr>
            <p:cNvSpPr/>
            <p:nvPr/>
          </p:nvSpPr>
          <p:spPr>
            <a:xfrm>
              <a:off x="4925125" y="1188925"/>
              <a:ext cx="44300" cy="307500"/>
            </a:xfrm>
            <a:custGeom>
              <a:avLst/>
              <a:gdLst/>
              <a:ahLst/>
              <a:cxnLst/>
              <a:rect l="l" t="t" r="r" b="b"/>
              <a:pathLst>
                <a:path w="1772" h="12300" extrusionOk="0">
                  <a:moveTo>
                    <a:pt x="293" y="1"/>
                  </a:moveTo>
                  <a:cubicBezTo>
                    <a:pt x="122" y="21"/>
                    <a:pt x="0" y="183"/>
                    <a:pt x="30" y="355"/>
                  </a:cubicBezTo>
                  <a:cubicBezTo>
                    <a:pt x="547" y="4212"/>
                    <a:pt x="972" y="8109"/>
                    <a:pt x="1134" y="11996"/>
                  </a:cubicBezTo>
                  <a:cubicBezTo>
                    <a:pt x="1144" y="12169"/>
                    <a:pt x="1285" y="12300"/>
                    <a:pt x="1447" y="12300"/>
                  </a:cubicBezTo>
                  <a:lnTo>
                    <a:pt x="1468" y="12300"/>
                  </a:lnTo>
                  <a:cubicBezTo>
                    <a:pt x="1640" y="12290"/>
                    <a:pt x="1771" y="12148"/>
                    <a:pt x="1762" y="11966"/>
                  </a:cubicBezTo>
                  <a:cubicBezTo>
                    <a:pt x="1600" y="8059"/>
                    <a:pt x="1174" y="4141"/>
                    <a:pt x="648" y="274"/>
                  </a:cubicBezTo>
                  <a:cubicBezTo>
                    <a:pt x="628" y="112"/>
                    <a:pt x="496" y="1"/>
                    <a:pt x="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6863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A897-1F27-2081-2A74-97E1D6A427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4" name="Google Shape;3286;p101">
            <a:extLst>
              <a:ext uri="{FF2B5EF4-FFF2-40B4-BE49-F238E27FC236}">
                <a16:creationId xmlns:a16="http://schemas.microsoft.com/office/drawing/2014/main" id="{86D8D983-7DAA-D870-F2E5-A3A6785858FD}"/>
              </a:ext>
            </a:extLst>
          </p:cNvPr>
          <p:cNvGrpSpPr/>
          <p:nvPr/>
        </p:nvGrpSpPr>
        <p:grpSpPr>
          <a:xfrm>
            <a:off x="4471316" y="912732"/>
            <a:ext cx="3520165" cy="3055975"/>
            <a:chOff x="4817680" y="1059071"/>
            <a:chExt cx="3520165" cy="3055975"/>
          </a:xfrm>
        </p:grpSpPr>
        <p:sp>
          <p:nvSpPr>
            <p:cNvPr id="5" name="Google Shape;3287;p101">
              <a:extLst>
                <a:ext uri="{FF2B5EF4-FFF2-40B4-BE49-F238E27FC236}">
                  <a16:creationId xmlns:a16="http://schemas.microsoft.com/office/drawing/2014/main" id="{059CE57F-093F-72DA-46E1-7F4E73D6CD0A}"/>
                </a:ext>
              </a:extLst>
            </p:cNvPr>
            <p:cNvSpPr/>
            <p:nvPr/>
          </p:nvSpPr>
          <p:spPr>
            <a:xfrm>
              <a:off x="6609577" y="3877138"/>
              <a:ext cx="194506" cy="219408"/>
            </a:xfrm>
            <a:custGeom>
              <a:avLst/>
              <a:gdLst/>
              <a:ahLst/>
              <a:cxnLst/>
              <a:rect l="l" t="t" r="r" b="b"/>
              <a:pathLst>
                <a:path w="10693" h="12062" extrusionOk="0">
                  <a:moveTo>
                    <a:pt x="2276" y="0"/>
                  </a:moveTo>
                  <a:lnTo>
                    <a:pt x="2276" y="13"/>
                  </a:lnTo>
                  <a:lnTo>
                    <a:pt x="2221" y="13"/>
                  </a:lnTo>
                  <a:cubicBezTo>
                    <a:pt x="1649" y="1499"/>
                    <a:pt x="1050" y="2915"/>
                    <a:pt x="410" y="4359"/>
                  </a:cubicBezTo>
                  <a:lnTo>
                    <a:pt x="369" y="4277"/>
                  </a:lnTo>
                  <a:cubicBezTo>
                    <a:pt x="83" y="4290"/>
                    <a:pt x="1" y="4713"/>
                    <a:pt x="137" y="4971"/>
                  </a:cubicBezTo>
                  <a:cubicBezTo>
                    <a:pt x="137" y="4985"/>
                    <a:pt x="151" y="4998"/>
                    <a:pt x="151" y="5012"/>
                  </a:cubicBezTo>
                  <a:cubicBezTo>
                    <a:pt x="151" y="5040"/>
                    <a:pt x="137" y="5067"/>
                    <a:pt x="151" y="5094"/>
                  </a:cubicBezTo>
                  <a:cubicBezTo>
                    <a:pt x="151" y="5243"/>
                    <a:pt x="260" y="5448"/>
                    <a:pt x="424" y="5679"/>
                  </a:cubicBezTo>
                  <a:cubicBezTo>
                    <a:pt x="546" y="5870"/>
                    <a:pt x="709" y="6061"/>
                    <a:pt x="873" y="6224"/>
                  </a:cubicBezTo>
                  <a:cubicBezTo>
                    <a:pt x="1867" y="7682"/>
                    <a:pt x="3257" y="9057"/>
                    <a:pt x="4523" y="10079"/>
                  </a:cubicBezTo>
                  <a:cubicBezTo>
                    <a:pt x="5762" y="11088"/>
                    <a:pt x="7399" y="12061"/>
                    <a:pt x="9041" y="12061"/>
                  </a:cubicBezTo>
                  <a:cubicBezTo>
                    <a:pt x="9439" y="12061"/>
                    <a:pt x="9837" y="12004"/>
                    <a:pt x="10230" y="11877"/>
                  </a:cubicBezTo>
                  <a:cubicBezTo>
                    <a:pt x="10421" y="11822"/>
                    <a:pt x="10624" y="11726"/>
                    <a:pt x="10666" y="11523"/>
                  </a:cubicBezTo>
                  <a:cubicBezTo>
                    <a:pt x="10693" y="11399"/>
                    <a:pt x="10638" y="11277"/>
                    <a:pt x="10597" y="11169"/>
                  </a:cubicBezTo>
                  <a:cubicBezTo>
                    <a:pt x="10557" y="11073"/>
                    <a:pt x="10529" y="10978"/>
                    <a:pt x="10515" y="10882"/>
                  </a:cubicBezTo>
                  <a:cubicBezTo>
                    <a:pt x="10515" y="10869"/>
                    <a:pt x="10529" y="10855"/>
                    <a:pt x="10543" y="10842"/>
                  </a:cubicBezTo>
                  <a:cubicBezTo>
                    <a:pt x="10529" y="10842"/>
                    <a:pt x="10515" y="10855"/>
                    <a:pt x="10515" y="10869"/>
                  </a:cubicBezTo>
                  <a:cubicBezTo>
                    <a:pt x="10406" y="10392"/>
                    <a:pt x="10406" y="9901"/>
                    <a:pt x="10230" y="9438"/>
                  </a:cubicBezTo>
                  <a:cubicBezTo>
                    <a:pt x="9943" y="8662"/>
                    <a:pt x="9358" y="8145"/>
                    <a:pt x="8704" y="7668"/>
                  </a:cubicBezTo>
                  <a:cubicBezTo>
                    <a:pt x="8160" y="7219"/>
                    <a:pt x="7410" y="6756"/>
                    <a:pt x="6947" y="6415"/>
                  </a:cubicBezTo>
                  <a:cubicBezTo>
                    <a:pt x="6811" y="6306"/>
                    <a:pt x="6702" y="6197"/>
                    <a:pt x="6580" y="6075"/>
                  </a:cubicBezTo>
                  <a:cubicBezTo>
                    <a:pt x="5136" y="4495"/>
                    <a:pt x="4973" y="2193"/>
                    <a:pt x="5463" y="164"/>
                  </a:cubicBezTo>
                  <a:lnTo>
                    <a:pt x="2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88;p101">
              <a:extLst>
                <a:ext uri="{FF2B5EF4-FFF2-40B4-BE49-F238E27FC236}">
                  <a16:creationId xmlns:a16="http://schemas.microsoft.com/office/drawing/2014/main" id="{EE5A175D-59AC-06F4-C414-ED3AC93C6AE4}"/>
                </a:ext>
              </a:extLst>
            </p:cNvPr>
            <p:cNvSpPr/>
            <p:nvPr/>
          </p:nvSpPr>
          <p:spPr>
            <a:xfrm>
              <a:off x="6539218" y="3640032"/>
              <a:ext cx="167475" cy="198053"/>
            </a:xfrm>
            <a:custGeom>
              <a:avLst/>
              <a:gdLst/>
              <a:ahLst/>
              <a:cxnLst/>
              <a:rect l="l" t="t" r="r" b="b"/>
              <a:pathLst>
                <a:path w="9207" h="10888" extrusionOk="0">
                  <a:moveTo>
                    <a:pt x="6457" y="1"/>
                  </a:moveTo>
                  <a:cubicBezTo>
                    <a:pt x="5449" y="178"/>
                    <a:pt x="4455" y="342"/>
                    <a:pt x="3460" y="518"/>
                  </a:cubicBezTo>
                  <a:cubicBezTo>
                    <a:pt x="4196" y="2153"/>
                    <a:pt x="4332" y="4087"/>
                    <a:pt x="3175" y="5572"/>
                  </a:cubicBezTo>
                  <a:cubicBezTo>
                    <a:pt x="3079" y="5694"/>
                    <a:pt x="2984" y="5790"/>
                    <a:pt x="2875" y="5899"/>
                  </a:cubicBezTo>
                  <a:cubicBezTo>
                    <a:pt x="2480" y="6239"/>
                    <a:pt x="1840" y="6716"/>
                    <a:pt x="1377" y="7165"/>
                  </a:cubicBezTo>
                  <a:cubicBezTo>
                    <a:pt x="832" y="7628"/>
                    <a:pt x="342" y="8132"/>
                    <a:pt x="164" y="8813"/>
                  </a:cubicBezTo>
                  <a:cubicBezTo>
                    <a:pt x="70" y="9208"/>
                    <a:pt x="124" y="9631"/>
                    <a:pt x="83" y="10025"/>
                  </a:cubicBezTo>
                  <a:cubicBezTo>
                    <a:pt x="83" y="10025"/>
                    <a:pt x="70" y="10025"/>
                    <a:pt x="55" y="10012"/>
                  </a:cubicBezTo>
                  <a:lnTo>
                    <a:pt x="55" y="10012"/>
                  </a:lnTo>
                  <a:lnTo>
                    <a:pt x="83" y="10039"/>
                  </a:lnTo>
                  <a:cubicBezTo>
                    <a:pt x="83" y="10121"/>
                    <a:pt x="70" y="10216"/>
                    <a:pt x="55" y="10297"/>
                  </a:cubicBezTo>
                  <a:cubicBezTo>
                    <a:pt x="28" y="10393"/>
                    <a:pt x="1" y="10502"/>
                    <a:pt x="28" y="10597"/>
                  </a:cubicBezTo>
                  <a:cubicBezTo>
                    <a:pt x="97" y="10760"/>
                    <a:pt x="301" y="10815"/>
                    <a:pt x="491" y="10842"/>
                  </a:cubicBezTo>
                  <a:cubicBezTo>
                    <a:pt x="695" y="10873"/>
                    <a:pt x="898" y="10887"/>
                    <a:pt x="1100" y="10887"/>
                  </a:cubicBezTo>
                  <a:cubicBezTo>
                    <a:pt x="2860" y="10887"/>
                    <a:pt x="4492" y="9777"/>
                    <a:pt x="5654" y="8677"/>
                  </a:cubicBezTo>
                  <a:cubicBezTo>
                    <a:pt x="6716" y="7669"/>
                    <a:pt x="7833" y="6362"/>
                    <a:pt x="8581" y="5027"/>
                  </a:cubicBezTo>
                  <a:cubicBezTo>
                    <a:pt x="8732" y="4864"/>
                    <a:pt x="8854" y="4686"/>
                    <a:pt x="8950" y="4523"/>
                  </a:cubicBezTo>
                  <a:cubicBezTo>
                    <a:pt x="9072" y="4305"/>
                    <a:pt x="9140" y="4114"/>
                    <a:pt x="9126" y="4005"/>
                  </a:cubicBezTo>
                  <a:cubicBezTo>
                    <a:pt x="9126" y="3978"/>
                    <a:pt x="9113" y="3951"/>
                    <a:pt x="9113" y="3937"/>
                  </a:cubicBezTo>
                  <a:cubicBezTo>
                    <a:pt x="9113" y="3923"/>
                    <a:pt x="9126" y="3910"/>
                    <a:pt x="9126" y="3896"/>
                  </a:cubicBezTo>
                  <a:cubicBezTo>
                    <a:pt x="9206" y="3670"/>
                    <a:pt x="9091" y="3338"/>
                    <a:pt x="8830" y="3338"/>
                  </a:cubicBezTo>
                  <a:cubicBezTo>
                    <a:pt x="8824" y="3338"/>
                    <a:pt x="8819" y="3338"/>
                    <a:pt x="8813" y="3338"/>
                  </a:cubicBezTo>
                  <a:lnTo>
                    <a:pt x="8772" y="3420"/>
                  </a:lnTo>
                  <a:cubicBezTo>
                    <a:pt x="7982" y="2289"/>
                    <a:pt x="7247" y="1172"/>
                    <a:pt x="6498" y="15"/>
                  </a:cubicBezTo>
                  <a:lnTo>
                    <a:pt x="6457" y="15"/>
                  </a:lnTo>
                  <a:lnTo>
                    <a:pt x="6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89;p101">
              <a:extLst>
                <a:ext uri="{FF2B5EF4-FFF2-40B4-BE49-F238E27FC236}">
                  <a16:creationId xmlns:a16="http://schemas.microsoft.com/office/drawing/2014/main" id="{843688FA-40D5-E986-369A-D81CF2FB5B7C}"/>
                </a:ext>
              </a:extLst>
            </p:cNvPr>
            <p:cNvSpPr/>
            <p:nvPr/>
          </p:nvSpPr>
          <p:spPr>
            <a:xfrm>
              <a:off x="6343275" y="2686876"/>
              <a:ext cx="626809" cy="1264605"/>
            </a:xfrm>
            <a:custGeom>
              <a:avLst/>
              <a:gdLst/>
              <a:ahLst/>
              <a:cxnLst/>
              <a:rect l="l" t="t" r="r" b="b"/>
              <a:pathLst>
                <a:path w="34459" h="69522" extrusionOk="0">
                  <a:moveTo>
                    <a:pt x="20259" y="1"/>
                  </a:moveTo>
                  <a:cubicBezTo>
                    <a:pt x="15774" y="1"/>
                    <a:pt x="11290" y="559"/>
                    <a:pt x="6932" y="1668"/>
                  </a:cubicBezTo>
                  <a:cubicBezTo>
                    <a:pt x="6592" y="1763"/>
                    <a:pt x="6211" y="1872"/>
                    <a:pt x="5966" y="2131"/>
                  </a:cubicBezTo>
                  <a:cubicBezTo>
                    <a:pt x="5706" y="2431"/>
                    <a:pt x="5639" y="2853"/>
                    <a:pt x="5584" y="3248"/>
                  </a:cubicBezTo>
                  <a:cubicBezTo>
                    <a:pt x="4590" y="10725"/>
                    <a:pt x="1853" y="17807"/>
                    <a:pt x="722" y="25176"/>
                  </a:cubicBezTo>
                  <a:cubicBezTo>
                    <a:pt x="531" y="26415"/>
                    <a:pt x="340" y="27668"/>
                    <a:pt x="164" y="28908"/>
                  </a:cubicBezTo>
                  <a:cubicBezTo>
                    <a:pt x="82" y="29398"/>
                    <a:pt x="0" y="29901"/>
                    <a:pt x="13" y="30406"/>
                  </a:cubicBezTo>
                  <a:cubicBezTo>
                    <a:pt x="41" y="32285"/>
                    <a:pt x="1157" y="33702"/>
                    <a:pt x="2138" y="35186"/>
                  </a:cubicBezTo>
                  <a:cubicBezTo>
                    <a:pt x="3160" y="36738"/>
                    <a:pt x="4154" y="38332"/>
                    <a:pt x="5176" y="39898"/>
                  </a:cubicBezTo>
                  <a:cubicBezTo>
                    <a:pt x="7464" y="43357"/>
                    <a:pt x="9752" y="46831"/>
                    <a:pt x="12040" y="50290"/>
                  </a:cubicBezTo>
                  <a:cubicBezTo>
                    <a:pt x="13088" y="51883"/>
                    <a:pt x="14165" y="53559"/>
                    <a:pt x="14369" y="55466"/>
                  </a:cubicBezTo>
                  <a:cubicBezTo>
                    <a:pt x="16235" y="55003"/>
                    <a:pt x="17910" y="53763"/>
                    <a:pt x="18890" y="52088"/>
                  </a:cubicBezTo>
                  <a:cubicBezTo>
                    <a:pt x="15173" y="45237"/>
                    <a:pt x="12503" y="37897"/>
                    <a:pt x="8866" y="31045"/>
                  </a:cubicBezTo>
                  <a:cubicBezTo>
                    <a:pt x="8581" y="30528"/>
                    <a:pt x="8308" y="29997"/>
                    <a:pt x="8294" y="29411"/>
                  </a:cubicBezTo>
                  <a:cubicBezTo>
                    <a:pt x="8267" y="28826"/>
                    <a:pt x="8526" y="28267"/>
                    <a:pt x="8784" y="27736"/>
                  </a:cubicBezTo>
                  <a:cubicBezTo>
                    <a:pt x="11045" y="23078"/>
                    <a:pt x="13905" y="18666"/>
                    <a:pt x="16480" y="14184"/>
                  </a:cubicBezTo>
                  <a:lnTo>
                    <a:pt x="19504" y="14429"/>
                  </a:lnTo>
                  <a:cubicBezTo>
                    <a:pt x="21247" y="20137"/>
                    <a:pt x="22772" y="25911"/>
                    <a:pt x="24066" y="31740"/>
                  </a:cubicBezTo>
                  <a:cubicBezTo>
                    <a:pt x="24801" y="35009"/>
                    <a:pt x="24298" y="37570"/>
                    <a:pt x="23372" y="40688"/>
                  </a:cubicBezTo>
                  <a:cubicBezTo>
                    <a:pt x="20988" y="48765"/>
                    <a:pt x="18605" y="56828"/>
                    <a:pt x="16235" y="64904"/>
                  </a:cubicBezTo>
                  <a:cubicBezTo>
                    <a:pt x="16153" y="65163"/>
                    <a:pt x="16072" y="65435"/>
                    <a:pt x="16099" y="65694"/>
                  </a:cubicBezTo>
                  <a:cubicBezTo>
                    <a:pt x="16139" y="66062"/>
                    <a:pt x="16371" y="66375"/>
                    <a:pt x="16602" y="66661"/>
                  </a:cubicBezTo>
                  <a:cubicBezTo>
                    <a:pt x="17855" y="68132"/>
                    <a:pt x="19598" y="69167"/>
                    <a:pt x="21478" y="69521"/>
                  </a:cubicBezTo>
                  <a:cubicBezTo>
                    <a:pt x="23290" y="62739"/>
                    <a:pt x="26014" y="56120"/>
                    <a:pt x="28765" y="49664"/>
                  </a:cubicBezTo>
                  <a:cubicBezTo>
                    <a:pt x="30249" y="46177"/>
                    <a:pt x="31816" y="42691"/>
                    <a:pt x="32824" y="39026"/>
                  </a:cubicBezTo>
                  <a:cubicBezTo>
                    <a:pt x="32960" y="38509"/>
                    <a:pt x="33096" y="37991"/>
                    <a:pt x="33218" y="37461"/>
                  </a:cubicBezTo>
                  <a:cubicBezTo>
                    <a:pt x="34458" y="31971"/>
                    <a:pt x="33327" y="26115"/>
                    <a:pt x="32606" y="20600"/>
                  </a:cubicBezTo>
                  <a:cubicBezTo>
                    <a:pt x="31898" y="15247"/>
                    <a:pt x="30427" y="9595"/>
                    <a:pt x="28969" y="4392"/>
                  </a:cubicBezTo>
                  <a:cubicBezTo>
                    <a:pt x="28669" y="3316"/>
                    <a:pt x="28302" y="2213"/>
                    <a:pt x="27512" y="1436"/>
                  </a:cubicBezTo>
                  <a:cubicBezTo>
                    <a:pt x="26436" y="374"/>
                    <a:pt x="24828" y="170"/>
                    <a:pt x="23330" y="88"/>
                  </a:cubicBezTo>
                  <a:cubicBezTo>
                    <a:pt x="22308" y="30"/>
                    <a:pt x="21283" y="1"/>
                    <a:pt x="20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90;p101">
              <a:extLst>
                <a:ext uri="{FF2B5EF4-FFF2-40B4-BE49-F238E27FC236}">
                  <a16:creationId xmlns:a16="http://schemas.microsoft.com/office/drawing/2014/main" id="{D402A14E-90FA-1B08-E225-32D96B3E662F}"/>
                </a:ext>
              </a:extLst>
            </p:cNvPr>
            <p:cNvSpPr/>
            <p:nvPr/>
          </p:nvSpPr>
          <p:spPr>
            <a:xfrm>
              <a:off x="6948493" y="3290220"/>
              <a:ext cx="9441" cy="73360"/>
            </a:xfrm>
            <a:custGeom>
              <a:avLst/>
              <a:gdLst/>
              <a:ahLst/>
              <a:cxnLst/>
              <a:rect l="l" t="t" r="r" b="b"/>
              <a:pathLst>
                <a:path w="519" h="4033" extrusionOk="0">
                  <a:moveTo>
                    <a:pt x="518" y="1"/>
                  </a:moveTo>
                  <a:lnTo>
                    <a:pt x="478" y="42"/>
                  </a:lnTo>
                  <a:cubicBezTo>
                    <a:pt x="423" y="1377"/>
                    <a:pt x="287" y="2712"/>
                    <a:pt x="1" y="4032"/>
                  </a:cubicBezTo>
                  <a:cubicBezTo>
                    <a:pt x="451" y="2807"/>
                    <a:pt x="518" y="1336"/>
                    <a:pt x="518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1;p101">
              <a:extLst>
                <a:ext uri="{FF2B5EF4-FFF2-40B4-BE49-F238E27FC236}">
                  <a16:creationId xmlns:a16="http://schemas.microsoft.com/office/drawing/2014/main" id="{89B53D15-4E86-31E5-FE82-DA507ABE6796}"/>
                </a:ext>
              </a:extLst>
            </p:cNvPr>
            <p:cNvSpPr/>
            <p:nvPr/>
          </p:nvSpPr>
          <p:spPr>
            <a:xfrm>
              <a:off x="6382166" y="3326891"/>
              <a:ext cx="12151" cy="18845"/>
            </a:xfrm>
            <a:custGeom>
              <a:avLst/>
              <a:gdLst/>
              <a:ahLst/>
              <a:cxnLst/>
              <a:rect l="l" t="t" r="r" b="b"/>
              <a:pathLst>
                <a:path w="668" h="1036" extrusionOk="0">
                  <a:moveTo>
                    <a:pt x="0" y="1"/>
                  </a:moveTo>
                  <a:cubicBezTo>
                    <a:pt x="218" y="328"/>
                    <a:pt x="423" y="696"/>
                    <a:pt x="668" y="1036"/>
                  </a:cubicBezTo>
                  <a:cubicBezTo>
                    <a:pt x="450" y="682"/>
                    <a:pt x="232" y="342"/>
                    <a:pt x="0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92;p101">
              <a:extLst>
                <a:ext uri="{FF2B5EF4-FFF2-40B4-BE49-F238E27FC236}">
                  <a16:creationId xmlns:a16="http://schemas.microsoft.com/office/drawing/2014/main" id="{E4E6BA31-499B-9B02-744B-EE426C737192}"/>
                </a:ext>
              </a:extLst>
            </p:cNvPr>
            <p:cNvSpPr/>
            <p:nvPr/>
          </p:nvSpPr>
          <p:spPr>
            <a:xfrm>
              <a:off x="6355899" y="3258023"/>
              <a:ext cx="601289" cy="609219"/>
            </a:xfrm>
            <a:custGeom>
              <a:avLst/>
              <a:gdLst/>
              <a:ahLst/>
              <a:cxnLst/>
              <a:rect l="l" t="t" r="r" b="b"/>
              <a:pathLst>
                <a:path w="33056" h="33492" extrusionOk="0">
                  <a:moveTo>
                    <a:pt x="8118" y="0"/>
                  </a:moveTo>
                  <a:cubicBezTo>
                    <a:pt x="6620" y="805"/>
                    <a:pt x="3705" y="1104"/>
                    <a:pt x="2397" y="1281"/>
                  </a:cubicBezTo>
                  <a:cubicBezTo>
                    <a:pt x="2343" y="1281"/>
                    <a:pt x="2288" y="1295"/>
                    <a:pt x="2234" y="1295"/>
                  </a:cubicBezTo>
                  <a:cubicBezTo>
                    <a:pt x="1758" y="1362"/>
                    <a:pt x="1281" y="1417"/>
                    <a:pt x="790" y="1471"/>
                  </a:cubicBezTo>
                  <a:cubicBezTo>
                    <a:pt x="532" y="1485"/>
                    <a:pt x="273" y="1513"/>
                    <a:pt x="0" y="1513"/>
                  </a:cubicBezTo>
                  <a:cubicBezTo>
                    <a:pt x="409" y="2303"/>
                    <a:pt x="941" y="3038"/>
                    <a:pt x="1444" y="3787"/>
                  </a:cubicBezTo>
                  <a:cubicBezTo>
                    <a:pt x="1676" y="4128"/>
                    <a:pt x="1894" y="4468"/>
                    <a:pt x="2112" y="4822"/>
                  </a:cubicBezTo>
                  <a:cubicBezTo>
                    <a:pt x="2493" y="5326"/>
                    <a:pt x="2929" y="5748"/>
                    <a:pt x="3514" y="5748"/>
                  </a:cubicBezTo>
                  <a:cubicBezTo>
                    <a:pt x="3746" y="5748"/>
                    <a:pt x="4005" y="5680"/>
                    <a:pt x="4304" y="5517"/>
                  </a:cubicBezTo>
                  <a:cubicBezTo>
                    <a:pt x="4822" y="5245"/>
                    <a:pt x="5353" y="4822"/>
                    <a:pt x="5911" y="4822"/>
                  </a:cubicBezTo>
                  <a:cubicBezTo>
                    <a:pt x="5993" y="4822"/>
                    <a:pt x="6075" y="4822"/>
                    <a:pt x="6156" y="4849"/>
                  </a:cubicBezTo>
                  <a:cubicBezTo>
                    <a:pt x="6647" y="4958"/>
                    <a:pt x="6988" y="5421"/>
                    <a:pt x="7260" y="5844"/>
                  </a:cubicBezTo>
                  <a:cubicBezTo>
                    <a:pt x="10257" y="10297"/>
                    <a:pt x="13335" y="14996"/>
                    <a:pt x="14533" y="20144"/>
                  </a:cubicBezTo>
                  <a:cubicBezTo>
                    <a:pt x="15309" y="19709"/>
                    <a:pt x="15990" y="19095"/>
                    <a:pt x="16480" y="18265"/>
                  </a:cubicBezTo>
                  <a:cubicBezTo>
                    <a:pt x="16549" y="18142"/>
                    <a:pt x="16631" y="17992"/>
                    <a:pt x="16739" y="17869"/>
                  </a:cubicBezTo>
                  <a:cubicBezTo>
                    <a:pt x="13811" y="12000"/>
                    <a:pt x="11441" y="5871"/>
                    <a:pt x="8390" y="69"/>
                  </a:cubicBezTo>
                  <a:cubicBezTo>
                    <a:pt x="8308" y="42"/>
                    <a:pt x="8214" y="28"/>
                    <a:pt x="8132" y="0"/>
                  </a:cubicBezTo>
                  <a:close/>
                  <a:moveTo>
                    <a:pt x="33056" y="1812"/>
                  </a:moveTo>
                  <a:cubicBezTo>
                    <a:pt x="32457" y="2303"/>
                    <a:pt x="31830" y="2724"/>
                    <a:pt x="31149" y="2969"/>
                  </a:cubicBezTo>
                  <a:cubicBezTo>
                    <a:pt x="30877" y="3065"/>
                    <a:pt x="30617" y="3133"/>
                    <a:pt x="30372" y="3174"/>
                  </a:cubicBezTo>
                  <a:cubicBezTo>
                    <a:pt x="30277" y="3215"/>
                    <a:pt x="30182" y="3269"/>
                    <a:pt x="30087" y="3311"/>
                  </a:cubicBezTo>
                  <a:cubicBezTo>
                    <a:pt x="28711" y="3950"/>
                    <a:pt x="25932" y="4945"/>
                    <a:pt x="23644" y="4945"/>
                  </a:cubicBezTo>
                  <a:cubicBezTo>
                    <a:pt x="23481" y="6361"/>
                    <a:pt x="23141" y="7764"/>
                    <a:pt x="22678" y="9289"/>
                  </a:cubicBezTo>
                  <a:cubicBezTo>
                    <a:pt x="21261" y="14125"/>
                    <a:pt x="19831" y="18946"/>
                    <a:pt x="18414" y="23767"/>
                  </a:cubicBezTo>
                  <a:cubicBezTo>
                    <a:pt x="17965" y="25265"/>
                    <a:pt x="17529" y="26749"/>
                    <a:pt x="17094" y="28248"/>
                  </a:cubicBezTo>
                  <a:cubicBezTo>
                    <a:pt x="16876" y="28970"/>
                    <a:pt x="16658" y="29705"/>
                    <a:pt x="16440" y="30441"/>
                  </a:cubicBezTo>
                  <a:cubicBezTo>
                    <a:pt x="16644" y="31680"/>
                    <a:pt x="17842" y="32796"/>
                    <a:pt x="19164" y="33492"/>
                  </a:cubicBezTo>
                  <a:cubicBezTo>
                    <a:pt x="19164" y="32034"/>
                    <a:pt x="19286" y="30604"/>
                    <a:pt x="19640" y="29133"/>
                  </a:cubicBezTo>
                  <a:cubicBezTo>
                    <a:pt x="20049" y="29609"/>
                    <a:pt x="20648" y="29909"/>
                    <a:pt x="21274" y="29936"/>
                  </a:cubicBezTo>
                  <a:cubicBezTo>
                    <a:pt x="20403" y="26845"/>
                    <a:pt x="21207" y="23535"/>
                    <a:pt x="22309" y="20526"/>
                  </a:cubicBezTo>
                  <a:cubicBezTo>
                    <a:pt x="23413" y="17515"/>
                    <a:pt x="24830" y="14573"/>
                    <a:pt x="25278" y="11386"/>
                  </a:cubicBezTo>
                  <a:cubicBezTo>
                    <a:pt x="25374" y="11414"/>
                    <a:pt x="25456" y="11428"/>
                    <a:pt x="25551" y="11428"/>
                  </a:cubicBezTo>
                  <a:cubicBezTo>
                    <a:pt x="26110" y="11428"/>
                    <a:pt x="26655" y="10965"/>
                    <a:pt x="26858" y="10420"/>
                  </a:cubicBezTo>
                  <a:cubicBezTo>
                    <a:pt x="27090" y="9779"/>
                    <a:pt x="26995" y="9071"/>
                    <a:pt x="26900" y="8390"/>
                  </a:cubicBezTo>
                  <a:lnTo>
                    <a:pt x="26900" y="8390"/>
                  </a:lnTo>
                  <a:cubicBezTo>
                    <a:pt x="27363" y="8432"/>
                    <a:pt x="27839" y="8459"/>
                    <a:pt x="28316" y="8459"/>
                  </a:cubicBezTo>
                  <a:cubicBezTo>
                    <a:pt x="28916" y="8459"/>
                    <a:pt x="29501" y="8404"/>
                    <a:pt x="30073" y="8254"/>
                  </a:cubicBezTo>
                  <a:cubicBezTo>
                    <a:pt x="30768" y="8063"/>
                    <a:pt x="31313" y="7723"/>
                    <a:pt x="31721" y="7273"/>
                  </a:cubicBezTo>
                  <a:cubicBezTo>
                    <a:pt x="32103" y="6852"/>
                    <a:pt x="32375" y="6361"/>
                    <a:pt x="32579" y="5802"/>
                  </a:cubicBezTo>
                  <a:cubicBezTo>
                    <a:pt x="32865" y="4482"/>
                    <a:pt x="33001" y="3147"/>
                    <a:pt x="33056" y="181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93;p101">
              <a:extLst>
                <a:ext uri="{FF2B5EF4-FFF2-40B4-BE49-F238E27FC236}">
                  <a16:creationId xmlns:a16="http://schemas.microsoft.com/office/drawing/2014/main" id="{966AEA02-E9E5-5D16-5D30-73D53DECF68B}"/>
                </a:ext>
              </a:extLst>
            </p:cNvPr>
            <p:cNvSpPr/>
            <p:nvPr/>
          </p:nvSpPr>
          <p:spPr>
            <a:xfrm>
              <a:off x="6577144" y="3578859"/>
              <a:ext cx="120163" cy="124129"/>
            </a:xfrm>
            <a:custGeom>
              <a:avLst/>
              <a:gdLst/>
              <a:ahLst/>
              <a:cxnLst/>
              <a:rect l="l" t="t" r="r" b="b"/>
              <a:pathLst>
                <a:path w="6606" h="6824" extrusionOk="0">
                  <a:moveTo>
                    <a:pt x="4958" y="0"/>
                  </a:moveTo>
                  <a:cubicBezTo>
                    <a:pt x="4644" y="28"/>
                    <a:pt x="4468" y="368"/>
                    <a:pt x="4317" y="627"/>
                  </a:cubicBezTo>
                  <a:cubicBezTo>
                    <a:pt x="3432" y="2125"/>
                    <a:pt x="1934" y="2901"/>
                    <a:pt x="313" y="3309"/>
                  </a:cubicBezTo>
                  <a:cubicBezTo>
                    <a:pt x="245" y="3324"/>
                    <a:pt x="150" y="3351"/>
                    <a:pt x="95" y="3405"/>
                  </a:cubicBezTo>
                  <a:cubicBezTo>
                    <a:pt x="28" y="3487"/>
                    <a:pt x="13" y="3596"/>
                    <a:pt x="13" y="3691"/>
                  </a:cubicBezTo>
                  <a:cubicBezTo>
                    <a:pt x="0" y="4359"/>
                    <a:pt x="300" y="4971"/>
                    <a:pt x="572" y="5557"/>
                  </a:cubicBezTo>
                  <a:cubicBezTo>
                    <a:pt x="749" y="5939"/>
                    <a:pt x="926" y="6306"/>
                    <a:pt x="1103" y="6674"/>
                  </a:cubicBezTo>
                  <a:cubicBezTo>
                    <a:pt x="1130" y="6714"/>
                    <a:pt x="1157" y="6769"/>
                    <a:pt x="1185" y="6796"/>
                  </a:cubicBezTo>
                  <a:cubicBezTo>
                    <a:pt x="1219" y="6817"/>
                    <a:pt x="1253" y="6824"/>
                    <a:pt x="1287" y="6824"/>
                  </a:cubicBezTo>
                  <a:cubicBezTo>
                    <a:pt x="1321" y="6824"/>
                    <a:pt x="1355" y="6817"/>
                    <a:pt x="1389" y="6810"/>
                  </a:cubicBezTo>
                  <a:cubicBezTo>
                    <a:pt x="3091" y="6483"/>
                    <a:pt x="4699" y="5162"/>
                    <a:pt x="5884" y="3936"/>
                  </a:cubicBezTo>
                  <a:cubicBezTo>
                    <a:pt x="6251" y="3569"/>
                    <a:pt x="6605" y="3133"/>
                    <a:pt x="6592" y="2615"/>
                  </a:cubicBezTo>
                  <a:cubicBezTo>
                    <a:pt x="6578" y="2002"/>
                    <a:pt x="6060" y="1539"/>
                    <a:pt x="5802" y="981"/>
                  </a:cubicBezTo>
                  <a:cubicBezTo>
                    <a:pt x="5706" y="776"/>
                    <a:pt x="5639" y="545"/>
                    <a:pt x="5516" y="340"/>
                  </a:cubicBezTo>
                  <a:cubicBezTo>
                    <a:pt x="5407" y="177"/>
                    <a:pt x="5230" y="28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94;p101">
              <a:extLst>
                <a:ext uri="{FF2B5EF4-FFF2-40B4-BE49-F238E27FC236}">
                  <a16:creationId xmlns:a16="http://schemas.microsoft.com/office/drawing/2014/main" id="{88F5BCC0-38A2-AE96-0876-395AB43E01FC}"/>
                </a:ext>
              </a:extLst>
            </p:cNvPr>
            <p:cNvSpPr/>
            <p:nvPr/>
          </p:nvSpPr>
          <p:spPr>
            <a:xfrm>
              <a:off x="6606121" y="3803851"/>
              <a:ext cx="155106" cy="152723"/>
            </a:xfrm>
            <a:custGeom>
              <a:avLst/>
              <a:gdLst/>
              <a:ahLst/>
              <a:cxnLst/>
              <a:rect l="l" t="t" r="r" b="b"/>
              <a:pathLst>
                <a:path w="8527" h="8396" extrusionOk="0">
                  <a:moveTo>
                    <a:pt x="2376" y="0"/>
                  </a:moveTo>
                  <a:cubicBezTo>
                    <a:pt x="2320" y="0"/>
                    <a:pt x="2262" y="14"/>
                    <a:pt x="2207" y="38"/>
                  </a:cubicBezTo>
                  <a:cubicBezTo>
                    <a:pt x="2125" y="93"/>
                    <a:pt x="2043" y="161"/>
                    <a:pt x="1989" y="243"/>
                  </a:cubicBezTo>
                  <a:cubicBezTo>
                    <a:pt x="1662" y="719"/>
                    <a:pt x="1825" y="1387"/>
                    <a:pt x="1594" y="1918"/>
                  </a:cubicBezTo>
                  <a:cubicBezTo>
                    <a:pt x="1471" y="2177"/>
                    <a:pt x="1267" y="2368"/>
                    <a:pt x="1131" y="2613"/>
                  </a:cubicBezTo>
                  <a:cubicBezTo>
                    <a:pt x="0" y="4492"/>
                    <a:pt x="3392" y="6548"/>
                    <a:pt x="4685" y="7257"/>
                  </a:cubicBezTo>
                  <a:cubicBezTo>
                    <a:pt x="5205" y="7545"/>
                    <a:pt x="6401" y="8395"/>
                    <a:pt x="7206" y="8395"/>
                  </a:cubicBezTo>
                  <a:cubicBezTo>
                    <a:pt x="7582" y="8395"/>
                    <a:pt x="7873" y="8209"/>
                    <a:pt x="7968" y="7693"/>
                  </a:cubicBezTo>
                  <a:cubicBezTo>
                    <a:pt x="8063" y="7148"/>
                    <a:pt x="8118" y="6590"/>
                    <a:pt x="8104" y="6031"/>
                  </a:cubicBezTo>
                  <a:cubicBezTo>
                    <a:pt x="8104" y="5936"/>
                    <a:pt x="8104" y="5840"/>
                    <a:pt x="8145" y="5745"/>
                  </a:cubicBezTo>
                  <a:cubicBezTo>
                    <a:pt x="8172" y="5677"/>
                    <a:pt x="8241" y="5622"/>
                    <a:pt x="8281" y="5568"/>
                  </a:cubicBezTo>
                  <a:cubicBezTo>
                    <a:pt x="8526" y="5268"/>
                    <a:pt x="8513" y="4832"/>
                    <a:pt x="8390" y="4465"/>
                  </a:cubicBezTo>
                  <a:cubicBezTo>
                    <a:pt x="8363" y="4384"/>
                    <a:pt x="8322" y="4302"/>
                    <a:pt x="8254" y="4247"/>
                  </a:cubicBezTo>
                  <a:cubicBezTo>
                    <a:pt x="8172" y="4179"/>
                    <a:pt x="8050" y="4179"/>
                    <a:pt x="7941" y="4179"/>
                  </a:cubicBezTo>
                  <a:cubicBezTo>
                    <a:pt x="7926" y="4179"/>
                    <a:pt x="7912" y="4179"/>
                    <a:pt x="7897" y="4179"/>
                  </a:cubicBezTo>
                  <a:cubicBezTo>
                    <a:pt x="6014" y="4179"/>
                    <a:pt x="3021" y="2474"/>
                    <a:pt x="2684" y="434"/>
                  </a:cubicBezTo>
                  <a:cubicBezTo>
                    <a:pt x="2657" y="311"/>
                    <a:pt x="2657" y="161"/>
                    <a:pt x="2561" y="66"/>
                  </a:cubicBezTo>
                  <a:cubicBezTo>
                    <a:pt x="2509" y="21"/>
                    <a:pt x="2444" y="0"/>
                    <a:pt x="2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95;p101">
              <a:extLst>
                <a:ext uri="{FF2B5EF4-FFF2-40B4-BE49-F238E27FC236}">
                  <a16:creationId xmlns:a16="http://schemas.microsoft.com/office/drawing/2014/main" id="{7CCF9969-3132-1D2F-2D37-34E15CC44FAD}"/>
                </a:ext>
              </a:extLst>
            </p:cNvPr>
            <p:cNvSpPr/>
            <p:nvPr/>
          </p:nvSpPr>
          <p:spPr>
            <a:xfrm>
              <a:off x="6674497" y="3581078"/>
              <a:ext cx="9932" cy="19336"/>
            </a:xfrm>
            <a:custGeom>
              <a:avLst/>
              <a:gdLst/>
              <a:ahLst/>
              <a:cxnLst/>
              <a:rect l="l" t="t" r="r" b="b"/>
              <a:pathLst>
                <a:path w="546" h="106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55"/>
                    <a:pt x="109" y="124"/>
                    <a:pt x="151" y="191"/>
                  </a:cubicBezTo>
                  <a:cubicBezTo>
                    <a:pt x="151" y="205"/>
                    <a:pt x="164" y="218"/>
                    <a:pt x="164" y="218"/>
                  </a:cubicBezTo>
                  <a:cubicBezTo>
                    <a:pt x="287" y="423"/>
                    <a:pt x="354" y="654"/>
                    <a:pt x="450" y="859"/>
                  </a:cubicBezTo>
                  <a:cubicBezTo>
                    <a:pt x="478" y="927"/>
                    <a:pt x="518" y="995"/>
                    <a:pt x="545" y="1063"/>
                  </a:cubicBezTo>
                  <a:cubicBezTo>
                    <a:pt x="545" y="981"/>
                    <a:pt x="545" y="899"/>
                    <a:pt x="532" y="832"/>
                  </a:cubicBezTo>
                  <a:cubicBezTo>
                    <a:pt x="518" y="750"/>
                    <a:pt x="505" y="654"/>
                    <a:pt x="463" y="572"/>
                  </a:cubicBezTo>
                  <a:cubicBezTo>
                    <a:pt x="436" y="491"/>
                    <a:pt x="409" y="423"/>
                    <a:pt x="354" y="341"/>
                  </a:cubicBezTo>
                  <a:cubicBezTo>
                    <a:pt x="314" y="273"/>
                    <a:pt x="260" y="205"/>
                    <a:pt x="191" y="151"/>
                  </a:cubicBezTo>
                  <a:cubicBezTo>
                    <a:pt x="136" y="82"/>
                    <a:pt x="69" y="42"/>
                    <a:pt x="0" y="0"/>
                  </a:cubicBezTo>
                  <a:close/>
                </a:path>
              </a:pathLst>
            </a:custGeom>
            <a:solidFill>
              <a:srgbClr val="9FA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6;p101">
              <a:extLst>
                <a:ext uri="{FF2B5EF4-FFF2-40B4-BE49-F238E27FC236}">
                  <a16:creationId xmlns:a16="http://schemas.microsoft.com/office/drawing/2014/main" id="{2BF0ACE6-24CE-8C19-7F7D-4AA827B9EF68}"/>
                </a:ext>
              </a:extLst>
            </p:cNvPr>
            <p:cNvSpPr/>
            <p:nvPr/>
          </p:nvSpPr>
          <p:spPr>
            <a:xfrm>
              <a:off x="6588768" y="3584552"/>
              <a:ext cx="95661" cy="80272"/>
            </a:xfrm>
            <a:custGeom>
              <a:avLst/>
              <a:gdLst/>
              <a:ahLst/>
              <a:cxnLst/>
              <a:rect l="l" t="t" r="r" b="b"/>
              <a:pathLst>
                <a:path w="5259" h="4413" extrusionOk="0">
                  <a:moveTo>
                    <a:pt x="4864" y="0"/>
                  </a:moveTo>
                  <a:lnTo>
                    <a:pt x="4864" y="0"/>
                  </a:lnTo>
                  <a:cubicBezTo>
                    <a:pt x="4864" y="14"/>
                    <a:pt x="4877" y="27"/>
                    <a:pt x="4877" y="27"/>
                  </a:cubicBezTo>
                  <a:cubicBezTo>
                    <a:pt x="4884" y="39"/>
                    <a:pt x="4890" y="51"/>
                    <a:pt x="4897" y="62"/>
                  </a:cubicBezTo>
                  <a:lnTo>
                    <a:pt x="4897" y="62"/>
                  </a:lnTo>
                  <a:cubicBezTo>
                    <a:pt x="4887" y="42"/>
                    <a:pt x="4876" y="21"/>
                    <a:pt x="4864" y="0"/>
                  </a:cubicBezTo>
                  <a:close/>
                  <a:moveTo>
                    <a:pt x="4897" y="62"/>
                  </a:moveTo>
                  <a:cubicBezTo>
                    <a:pt x="4920" y="110"/>
                    <a:pt x="4939" y="157"/>
                    <a:pt x="4958" y="205"/>
                  </a:cubicBezTo>
                  <a:cubicBezTo>
                    <a:pt x="4986" y="287"/>
                    <a:pt x="5000" y="354"/>
                    <a:pt x="5013" y="436"/>
                  </a:cubicBezTo>
                  <a:cubicBezTo>
                    <a:pt x="5027" y="505"/>
                    <a:pt x="5027" y="586"/>
                    <a:pt x="5027" y="654"/>
                  </a:cubicBezTo>
                  <a:cubicBezTo>
                    <a:pt x="5027" y="736"/>
                    <a:pt x="5013" y="804"/>
                    <a:pt x="5000" y="872"/>
                  </a:cubicBezTo>
                  <a:cubicBezTo>
                    <a:pt x="4986" y="953"/>
                    <a:pt x="4973" y="1022"/>
                    <a:pt x="4945" y="1090"/>
                  </a:cubicBezTo>
                  <a:cubicBezTo>
                    <a:pt x="4918" y="1158"/>
                    <a:pt x="4891" y="1226"/>
                    <a:pt x="4849" y="1294"/>
                  </a:cubicBezTo>
                  <a:cubicBezTo>
                    <a:pt x="4822" y="1362"/>
                    <a:pt x="4782" y="1431"/>
                    <a:pt x="4741" y="1485"/>
                  </a:cubicBezTo>
                  <a:cubicBezTo>
                    <a:pt x="4673" y="1621"/>
                    <a:pt x="4577" y="1730"/>
                    <a:pt x="4468" y="1852"/>
                  </a:cubicBezTo>
                  <a:cubicBezTo>
                    <a:pt x="4428" y="1907"/>
                    <a:pt x="4373" y="1961"/>
                    <a:pt x="4319" y="2016"/>
                  </a:cubicBezTo>
                  <a:cubicBezTo>
                    <a:pt x="4264" y="2084"/>
                    <a:pt x="4210" y="2139"/>
                    <a:pt x="4155" y="2193"/>
                  </a:cubicBezTo>
                  <a:cubicBezTo>
                    <a:pt x="4046" y="2288"/>
                    <a:pt x="3923" y="2397"/>
                    <a:pt x="3814" y="2493"/>
                  </a:cubicBezTo>
                  <a:cubicBezTo>
                    <a:pt x="3692" y="2602"/>
                    <a:pt x="3569" y="2684"/>
                    <a:pt x="3447" y="2778"/>
                  </a:cubicBezTo>
                  <a:cubicBezTo>
                    <a:pt x="2930" y="3133"/>
                    <a:pt x="2371" y="3432"/>
                    <a:pt x="1799" y="3692"/>
                  </a:cubicBezTo>
                  <a:cubicBezTo>
                    <a:pt x="1717" y="3719"/>
                    <a:pt x="1649" y="3759"/>
                    <a:pt x="1568" y="3786"/>
                  </a:cubicBezTo>
                  <a:cubicBezTo>
                    <a:pt x="1499" y="3814"/>
                    <a:pt x="1431" y="3841"/>
                    <a:pt x="1350" y="3882"/>
                  </a:cubicBezTo>
                  <a:cubicBezTo>
                    <a:pt x="1281" y="3909"/>
                    <a:pt x="1199" y="3937"/>
                    <a:pt x="1132" y="3964"/>
                  </a:cubicBezTo>
                  <a:cubicBezTo>
                    <a:pt x="1050" y="4004"/>
                    <a:pt x="981" y="4031"/>
                    <a:pt x="900" y="4059"/>
                  </a:cubicBezTo>
                  <a:lnTo>
                    <a:pt x="451" y="4236"/>
                  </a:lnTo>
                  <a:cubicBezTo>
                    <a:pt x="300" y="4291"/>
                    <a:pt x="151" y="4358"/>
                    <a:pt x="1" y="4413"/>
                  </a:cubicBezTo>
                  <a:cubicBezTo>
                    <a:pt x="328" y="4386"/>
                    <a:pt x="655" y="4331"/>
                    <a:pt x="968" y="4277"/>
                  </a:cubicBezTo>
                  <a:cubicBezTo>
                    <a:pt x="1132" y="4236"/>
                    <a:pt x="1295" y="4209"/>
                    <a:pt x="1445" y="4168"/>
                  </a:cubicBezTo>
                  <a:cubicBezTo>
                    <a:pt x="1526" y="4140"/>
                    <a:pt x="1608" y="4113"/>
                    <a:pt x="1690" y="4100"/>
                  </a:cubicBezTo>
                  <a:cubicBezTo>
                    <a:pt x="1758" y="4073"/>
                    <a:pt x="1840" y="4046"/>
                    <a:pt x="1922" y="4018"/>
                  </a:cubicBezTo>
                  <a:cubicBezTo>
                    <a:pt x="2234" y="3923"/>
                    <a:pt x="2548" y="3801"/>
                    <a:pt x="2848" y="3664"/>
                  </a:cubicBezTo>
                  <a:cubicBezTo>
                    <a:pt x="2997" y="3583"/>
                    <a:pt x="3133" y="3514"/>
                    <a:pt x="3284" y="3419"/>
                  </a:cubicBezTo>
                  <a:cubicBezTo>
                    <a:pt x="3433" y="3337"/>
                    <a:pt x="3569" y="3242"/>
                    <a:pt x="3705" y="3147"/>
                  </a:cubicBezTo>
                  <a:cubicBezTo>
                    <a:pt x="3842" y="3051"/>
                    <a:pt x="3978" y="2956"/>
                    <a:pt x="4101" y="2847"/>
                  </a:cubicBezTo>
                  <a:cubicBezTo>
                    <a:pt x="4223" y="2724"/>
                    <a:pt x="4346" y="2615"/>
                    <a:pt x="4468" y="2493"/>
                  </a:cubicBezTo>
                  <a:cubicBezTo>
                    <a:pt x="4523" y="2424"/>
                    <a:pt x="4577" y="2370"/>
                    <a:pt x="4632" y="2302"/>
                  </a:cubicBezTo>
                  <a:lnTo>
                    <a:pt x="4795" y="2098"/>
                  </a:lnTo>
                  <a:cubicBezTo>
                    <a:pt x="4836" y="2030"/>
                    <a:pt x="4891" y="1961"/>
                    <a:pt x="4931" y="1894"/>
                  </a:cubicBezTo>
                  <a:cubicBezTo>
                    <a:pt x="4973" y="1812"/>
                    <a:pt x="5027" y="1743"/>
                    <a:pt x="5054" y="1662"/>
                  </a:cubicBezTo>
                  <a:cubicBezTo>
                    <a:pt x="5095" y="1580"/>
                    <a:pt x="5136" y="1498"/>
                    <a:pt x="5163" y="1417"/>
                  </a:cubicBezTo>
                  <a:cubicBezTo>
                    <a:pt x="5191" y="1335"/>
                    <a:pt x="5218" y="1253"/>
                    <a:pt x="5231" y="1171"/>
                  </a:cubicBezTo>
                  <a:cubicBezTo>
                    <a:pt x="5245" y="1077"/>
                    <a:pt x="5258" y="995"/>
                    <a:pt x="5258" y="899"/>
                  </a:cubicBezTo>
                  <a:lnTo>
                    <a:pt x="5258" y="872"/>
                  </a:lnTo>
                  <a:cubicBezTo>
                    <a:pt x="5231" y="804"/>
                    <a:pt x="5191" y="736"/>
                    <a:pt x="5163" y="668"/>
                  </a:cubicBezTo>
                  <a:cubicBezTo>
                    <a:pt x="5073" y="475"/>
                    <a:pt x="5008" y="258"/>
                    <a:pt x="4897" y="6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97;p101">
              <a:extLst>
                <a:ext uri="{FF2B5EF4-FFF2-40B4-BE49-F238E27FC236}">
                  <a16:creationId xmlns:a16="http://schemas.microsoft.com/office/drawing/2014/main" id="{AA5D54A0-641C-D683-7B39-338BFF28FBD6}"/>
                </a:ext>
              </a:extLst>
            </p:cNvPr>
            <p:cNvSpPr/>
            <p:nvPr/>
          </p:nvSpPr>
          <p:spPr>
            <a:xfrm>
              <a:off x="6594970" y="3664570"/>
              <a:ext cx="51059" cy="17863"/>
            </a:xfrm>
            <a:custGeom>
              <a:avLst/>
              <a:gdLst/>
              <a:ahLst/>
              <a:cxnLst/>
              <a:rect l="l" t="t" r="r" b="b"/>
              <a:pathLst>
                <a:path w="2807" h="982" extrusionOk="0">
                  <a:moveTo>
                    <a:pt x="2807" y="1"/>
                  </a:moveTo>
                  <a:lnTo>
                    <a:pt x="2807" y="1"/>
                  </a:lnTo>
                  <a:cubicBezTo>
                    <a:pt x="2738" y="14"/>
                    <a:pt x="2670" y="28"/>
                    <a:pt x="2616" y="41"/>
                  </a:cubicBezTo>
                  <a:cubicBezTo>
                    <a:pt x="2547" y="55"/>
                    <a:pt x="2493" y="68"/>
                    <a:pt x="2425" y="82"/>
                  </a:cubicBezTo>
                  <a:cubicBezTo>
                    <a:pt x="2371" y="96"/>
                    <a:pt x="2302" y="110"/>
                    <a:pt x="2248" y="137"/>
                  </a:cubicBezTo>
                  <a:cubicBezTo>
                    <a:pt x="2193" y="150"/>
                    <a:pt x="2126" y="164"/>
                    <a:pt x="2071" y="177"/>
                  </a:cubicBezTo>
                  <a:cubicBezTo>
                    <a:pt x="1839" y="259"/>
                    <a:pt x="1608" y="328"/>
                    <a:pt x="1390" y="395"/>
                  </a:cubicBezTo>
                  <a:cubicBezTo>
                    <a:pt x="1158" y="477"/>
                    <a:pt x="927" y="546"/>
                    <a:pt x="709" y="627"/>
                  </a:cubicBezTo>
                  <a:cubicBezTo>
                    <a:pt x="640" y="640"/>
                    <a:pt x="586" y="668"/>
                    <a:pt x="532" y="682"/>
                  </a:cubicBezTo>
                  <a:cubicBezTo>
                    <a:pt x="477" y="709"/>
                    <a:pt x="409" y="736"/>
                    <a:pt x="355" y="749"/>
                  </a:cubicBezTo>
                  <a:cubicBezTo>
                    <a:pt x="301" y="777"/>
                    <a:pt x="232" y="791"/>
                    <a:pt x="177" y="818"/>
                  </a:cubicBezTo>
                  <a:cubicBezTo>
                    <a:pt x="123" y="845"/>
                    <a:pt x="55" y="872"/>
                    <a:pt x="1" y="900"/>
                  </a:cubicBezTo>
                  <a:cubicBezTo>
                    <a:pt x="68" y="927"/>
                    <a:pt x="123" y="940"/>
                    <a:pt x="192" y="954"/>
                  </a:cubicBezTo>
                  <a:cubicBezTo>
                    <a:pt x="259" y="954"/>
                    <a:pt x="328" y="967"/>
                    <a:pt x="382" y="967"/>
                  </a:cubicBezTo>
                  <a:cubicBezTo>
                    <a:pt x="450" y="981"/>
                    <a:pt x="518" y="981"/>
                    <a:pt x="573" y="981"/>
                  </a:cubicBezTo>
                  <a:lnTo>
                    <a:pt x="777" y="981"/>
                  </a:lnTo>
                  <a:cubicBezTo>
                    <a:pt x="1022" y="967"/>
                    <a:pt x="1281" y="913"/>
                    <a:pt x="1526" y="831"/>
                  </a:cubicBezTo>
                  <a:cubicBezTo>
                    <a:pt x="1771" y="749"/>
                    <a:pt x="2002" y="655"/>
                    <a:pt x="2220" y="504"/>
                  </a:cubicBezTo>
                  <a:cubicBezTo>
                    <a:pt x="2275" y="477"/>
                    <a:pt x="2329" y="437"/>
                    <a:pt x="2384" y="409"/>
                  </a:cubicBezTo>
                  <a:cubicBezTo>
                    <a:pt x="2438" y="368"/>
                    <a:pt x="2480" y="328"/>
                    <a:pt x="2534" y="286"/>
                  </a:cubicBezTo>
                  <a:lnTo>
                    <a:pt x="2670" y="150"/>
                  </a:lnTo>
                  <a:cubicBezTo>
                    <a:pt x="2725" y="110"/>
                    <a:pt x="2765" y="55"/>
                    <a:pt x="280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98;p101">
              <a:extLst>
                <a:ext uri="{FF2B5EF4-FFF2-40B4-BE49-F238E27FC236}">
                  <a16:creationId xmlns:a16="http://schemas.microsoft.com/office/drawing/2014/main" id="{CB86C501-CD5B-1470-14A8-A0F19CB48352}"/>
                </a:ext>
              </a:extLst>
            </p:cNvPr>
            <p:cNvSpPr/>
            <p:nvPr/>
          </p:nvSpPr>
          <p:spPr>
            <a:xfrm>
              <a:off x="6634861" y="3807762"/>
              <a:ext cx="5712" cy="28758"/>
            </a:xfrm>
            <a:custGeom>
              <a:avLst/>
              <a:gdLst/>
              <a:ahLst/>
              <a:cxnLst/>
              <a:rect l="l" t="t" r="r" b="b"/>
              <a:pathLst>
                <a:path w="314" h="1581" extrusionOk="0">
                  <a:moveTo>
                    <a:pt x="314" y="1"/>
                  </a:moveTo>
                  <a:lnTo>
                    <a:pt x="314" y="1"/>
                  </a:lnTo>
                  <a:cubicBezTo>
                    <a:pt x="218" y="150"/>
                    <a:pt x="150" y="314"/>
                    <a:pt x="96" y="477"/>
                  </a:cubicBezTo>
                  <a:cubicBezTo>
                    <a:pt x="42" y="655"/>
                    <a:pt x="14" y="831"/>
                    <a:pt x="0" y="1009"/>
                  </a:cubicBezTo>
                  <a:cubicBezTo>
                    <a:pt x="0" y="1199"/>
                    <a:pt x="14" y="1390"/>
                    <a:pt x="55" y="1581"/>
                  </a:cubicBezTo>
                  <a:cubicBezTo>
                    <a:pt x="164" y="1254"/>
                    <a:pt x="150" y="886"/>
                    <a:pt x="218" y="546"/>
                  </a:cubicBezTo>
                  <a:lnTo>
                    <a:pt x="218" y="504"/>
                  </a:lnTo>
                  <a:cubicBezTo>
                    <a:pt x="232" y="341"/>
                    <a:pt x="259" y="164"/>
                    <a:pt x="314" y="1"/>
                  </a:cubicBezTo>
                  <a:close/>
                </a:path>
              </a:pathLst>
            </a:custGeom>
            <a:solidFill>
              <a:srgbClr val="90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99;p101">
              <a:extLst>
                <a:ext uri="{FF2B5EF4-FFF2-40B4-BE49-F238E27FC236}">
                  <a16:creationId xmlns:a16="http://schemas.microsoft.com/office/drawing/2014/main" id="{E6CBB5E7-D499-98A7-2E6F-EC369CF84C8E}"/>
                </a:ext>
              </a:extLst>
            </p:cNvPr>
            <p:cNvSpPr/>
            <p:nvPr/>
          </p:nvSpPr>
          <p:spPr>
            <a:xfrm>
              <a:off x="6635843" y="3817675"/>
              <a:ext cx="95898" cy="87730"/>
            </a:xfrm>
            <a:custGeom>
              <a:avLst/>
              <a:gdLst/>
              <a:ahLst/>
              <a:cxnLst/>
              <a:rect l="l" t="t" r="r" b="b"/>
              <a:pathLst>
                <a:path w="5272" h="4823" extrusionOk="0">
                  <a:moveTo>
                    <a:pt x="164" y="1"/>
                  </a:moveTo>
                  <a:cubicBezTo>
                    <a:pt x="96" y="341"/>
                    <a:pt x="110" y="709"/>
                    <a:pt x="1" y="1036"/>
                  </a:cubicBezTo>
                  <a:cubicBezTo>
                    <a:pt x="42" y="1199"/>
                    <a:pt x="96" y="1363"/>
                    <a:pt x="151" y="1526"/>
                  </a:cubicBezTo>
                  <a:cubicBezTo>
                    <a:pt x="178" y="1566"/>
                    <a:pt x="191" y="1608"/>
                    <a:pt x="205" y="1648"/>
                  </a:cubicBezTo>
                  <a:cubicBezTo>
                    <a:pt x="233" y="1690"/>
                    <a:pt x="246" y="1730"/>
                    <a:pt x="273" y="1771"/>
                  </a:cubicBezTo>
                  <a:cubicBezTo>
                    <a:pt x="287" y="1812"/>
                    <a:pt x="314" y="1853"/>
                    <a:pt x="342" y="1893"/>
                  </a:cubicBezTo>
                  <a:cubicBezTo>
                    <a:pt x="355" y="1935"/>
                    <a:pt x="382" y="1975"/>
                    <a:pt x="409" y="2002"/>
                  </a:cubicBezTo>
                  <a:cubicBezTo>
                    <a:pt x="505" y="2166"/>
                    <a:pt x="600" y="2302"/>
                    <a:pt x="723" y="2452"/>
                  </a:cubicBezTo>
                  <a:cubicBezTo>
                    <a:pt x="832" y="2588"/>
                    <a:pt x="954" y="2710"/>
                    <a:pt x="1077" y="2847"/>
                  </a:cubicBezTo>
                  <a:cubicBezTo>
                    <a:pt x="1104" y="2874"/>
                    <a:pt x="1145" y="2901"/>
                    <a:pt x="1172" y="2943"/>
                  </a:cubicBezTo>
                  <a:lnTo>
                    <a:pt x="1268" y="3024"/>
                  </a:lnTo>
                  <a:lnTo>
                    <a:pt x="1363" y="3119"/>
                  </a:lnTo>
                  <a:cubicBezTo>
                    <a:pt x="1404" y="3146"/>
                    <a:pt x="1431" y="3174"/>
                    <a:pt x="1472" y="3201"/>
                  </a:cubicBezTo>
                  <a:cubicBezTo>
                    <a:pt x="1526" y="3255"/>
                    <a:pt x="1595" y="3324"/>
                    <a:pt x="1676" y="3378"/>
                  </a:cubicBezTo>
                  <a:lnTo>
                    <a:pt x="1771" y="3460"/>
                  </a:lnTo>
                  <a:lnTo>
                    <a:pt x="1826" y="3500"/>
                  </a:lnTo>
                  <a:lnTo>
                    <a:pt x="1880" y="3542"/>
                  </a:lnTo>
                  <a:lnTo>
                    <a:pt x="1989" y="3609"/>
                  </a:lnTo>
                  <a:cubicBezTo>
                    <a:pt x="2016" y="3637"/>
                    <a:pt x="2058" y="3664"/>
                    <a:pt x="2098" y="3691"/>
                  </a:cubicBezTo>
                  <a:cubicBezTo>
                    <a:pt x="2167" y="3732"/>
                    <a:pt x="2248" y="3787"/>
                    <a:pt x="2316" y="3827"/>
                  </a:cubicBezTo>
                  <a:lnTo>
                    <a:pt x="2548" y="3978"/>
                  </a:lnTo>
                  <a:cubicBezTo>
                    <a:pt x="2616" y="4018"/>
                    <a:pt x="2697" y="4059"/>
                    <a:pt x="2779" y="4100"/>
                  </a:cubicBezTo>
                  <a:cubicBezTo>
                    <a:pt x="2806" y="4114"/>
                    <a:pt x="2848" y="4141"/>
                    <a:pt x="2888" y="4154"/>
                  </a:cubicBezTo>
                  <a:lnTo>
                    <a:pt x="3011" y="4223"/>
                  </a:lnTo>
                  <a:lnTo>
                    <a:pt x="3066" y="4250"/>
                  </a:lnTo>
                  <a:lnTo>
                    <a:pt x="3133" y="4277"/>
                  </a:lnTo>
                  <a:lnTo>
                    <a:pt x="3256" y="4332"/>
                  </a:lnTo>
                  <a:cubicBezTo>
                    <a:pt x="3569" y="4468"/>
                    <a:pt x="3910" y="4577"/>
                    <a:pt x="4250" y="4659"/>
                  </a:cubicBezTo>
                  <a:cubicBezTo>
                    <a:pt x="4413" y="4713"/>
                    <a:pt x="4591" y="4740"/>
                    <a:pt x="4754" y="4768"/>
                  </a:cubicBezTo>
                  <a:cubicBezTo>
                    <a:pt x="4849" y="4781"/>
                    <a:pt x="4931" y="4795"/>
                    <a:pt x="5013" y="4808"/>
                  </a:cubicBezTo>
                  <a:cubicBezTo>
                    <a:pt x="5109" y="4808"/>
                    <a:pt x="5190" y="4822"/>
                    <a:pt x="5272" y="4822"/>
                  </a:cubicBezTo>
                  <a:lnTo>
                    <a:pt x="5027" y="4740"/>
                  </a:lnTo>
                  <a:cubicBezTo>
                    <a:pt x="4985" y="4726"/>
                    <a:pt x="4945" y="4713"/>
                    <a:pt x="4918" y="4686"/>
                  </a:cubicBezTo>
                  <a:lnTo>
                    <a:pt x="4795" y="4644"/>
                  </a:lnTo>
                  <a:lnTo>
                    <a:pt x="4673" y="4604"/>
                  </a:lnTo>
                  <a:lnTo>
                    <a:pt x="4550" y="4550"/>
                  </a:lnTo>
                  <a:cubicBezTo>
                    <a:pt x="4468" y="4522"/>
                    <a:pt x="4400" y="4481"/>
                    <a:pt x="4319" y="4454"/>
                  </a:cubicBezTo>
                  <a:cubicBezTo>
                    <a:pt x="4005" y="4318"/>
                    <a:pt x="3705" y="4168"/>
                    <a:pt x="3406" y="4005"/>
                  </a:cubicBezTo>
                  <a:cubicBezTo>
                    <a:pt x="3120" y="3841"/>
                    <a:pt x="2833" y="3664"/>
                    <a:pt x="2561" y="3473"/>
                  </a:cubicBezTo>
                  <a:lnTo>
                    <a:pt x="2357" y="3324"/>
                  </a:lnTo>
                  <a:cubicBezTo>
                    <a:pt x="2316" y="3310"/>
                    <a:pt x="2289" y="3282"/>
                    <a:pt x="2248" y="3255"/>
                  </a:cubicBezTo>
                  <a:lnTo>
                    <a:pt x="2153" y="3174"/>
                  </a:lnTo>
                  <a:lnTo>
                    <a:pt x="2098" y="3133"/>
                  </a:lnTo>
                  <a:lnTo>
                    <a:pt x="2058" y="3106"/>
                  </a:lnTo>
                  <a:lnTo>
                    <a:pt x="1949" y="3024"/>
                  </a:lnTo>
                  <a:cubicBezTo>
                    <a:pt x="1894" y="2970"/>
                    <a:pt x="1826" y="2915"/>
                    <a:pt x="1758" y="2861"/>
                  </a:cubicBezTo>
                  <a:cubicBezTo>
                    <a:pt x="1513" y="2643"/>
                    <a:pt x="1268" y="2411"/>
                    <a:pt x="1050" y="2166"/>
                  </a:cubicBezTo>
                  <a:cubicBezTo>
                    <a:pt x="941" y="2044"/>
                    <a:pt x="832" y="1921"/>
                    <a:pt x="736" y="1784"/>
                  </a:cubicBezTo>
                  <a:cubicBezTo>
                    <a:pt x="709" y="1757"/>
                    <a:pt x="696" y="1717"/>
                    <a:pt x="669" y="1690"/>
                  </a:cubicBezTo>
                  <a:lnTo>
                    <a:pt x="600" y="1581"/>
                  </a:lnTo>
                  <a:cubicBezTo>
                    <a:pt x="587" y="1553"/>
                    <a:pt x="560" y="1512"/>
                    <a:pt x="545" y="1485"/>
                  </a:cubicBezTo>
                  <a:cubicBezTo>
                    <a:pt x="518" y="1444"/>
                    <a:pt x="491" y="1403"/>
                    <a:pt x="478" y="1376"/>
                  </a:cubicBezTo>
                  <a:cubicBezTo>
                    <a:pt x="464" y="1335"/>
                    <a:pt x="436" y="1308"/>
                    <a:pt x="423" y="1267"/>
                  </a:cubicBezTo>
                  <a:lnTo>
                    <a:pt x="396" y="1212"/>
                  </a:lnTo>
                  <a:cubicBezTo>
                    <a:pt x="396" y="1185"/>
                    <a:pt x="382" y="1172"/>
                    <a:pt x="369" y="1158"/>
                  </a:cubicBezTo>
                  <a:cubicBezTo>
                    <a:pt x="369" y="1131"/>
                    <a:pt x="355" y="1118"/>
                    <a:pt x="355" y="1103"/>
                  </a:cubicBezTo>
                  <a:lnTo>
                    <a:pt x="327" y="1049"/>
                  </a:lnTo>
                  <a:lnTo>
                    <a:pt x="287" y="927"/>
                  </a:lnTo>
                  <a:lnTo>
                    <a:pt x="273" y="900"/>
                  </a:lnTo>
                  <a:lnTo>
                    <a:pt x="273" y="872"/>
                  </a:lnTo>
                  <a:lnTo>
                    <a:pt x="246" y="818"/>
                  </a:lnTo>
                  <a:cubicBezTo>
                    <a:pt x="246" y="791"/>
                    <a:pt x="246" y="776"/>
                    <a:pt x="233" y="749"/>
                  </a:cubicBezTo>
                  <a:lnTo>
                    <a:pt x="219" y="695"/>
                  </a:lnTo>
                  <a:cubicBezTo>
                    <a:pt x="205" y="654"/>
                    <a:pt x="205" y="613"/>
                    <a:pt x="191" y="573"/>
                  </a:cubicBezTo>
                  <a:cubicBezTo>
                    <a:pt x="191" y="531"/>
                    <a:pt x="178" y="491"/>
                    <a:pt x="178" y="450"/>
                  </a:cubicBezTo>
                  <a:cubicBezTo>
                    <a:pt x="151" y="300"/>
                    <a:pt x="151" y="150"/>
                    <a:pt x="16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00;p101">
              <a:extLst>
                <a:ext uri="{FF2B5EF4-FFF2-40B4-BE49-F238E27FC236}">
                  <a16:creationId xmlns:a16="http://schemas.microsoft.com/office/drawing/2014/main" id="{C96F36A9-B0F7-14F3-37B7-15136D5482AB}"/>
                </a:ext>
              </a:extLst>
            </p:cNvPr>
            <p:cNvSpPr/>
            <p:nvPr/>
          </p:nvSpPr>
          <p:spPr>
            <a:xfrm>
              <a:off x="6753533" y="3921977"/>
              <a:ext cx="18" cy="1000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0" y="0"/>
                  </a:moveTo>
                  <a:lnTo>
                    <a:pt x="0" y="5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717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01;p101">
              <a:extLst>
                <a:ext uri="{FF2B5EF4-FFF2-40B4-BE49-F238E27FC236}">
                  <a16:creationId xmlns:a16="http://schemas.microsoft.com/office/drawing/2014/main" id="{A69A2531-4C0C-B0E3-3DDA-F80C516878A7}"/>
                </a:ext>
              </a:extLst>
            </p:cNvPr>
            <p:cNvSpPr/>
            <p:nvPr/>
          </p:nvSpPr>
          <p:spPr>
            <a:xfrm>
              <a:off x="6655161" y="3890017"/>
              <a:ext cx="98390" cy="43856"/>
            </a:xfrm>
            <a:custGeom>
              <a:avLst/>
              <a:gdLst/>
              <a:ahLst/>
              <a:cxnLst/>
              <a:rect l="l" t="t" r="r" b="b"/>
              <a:pathLst>
                <a:path w="5409" h="2411" extrusionOk="0">
                  <a:moveTo>
                    <a:pt x="1" y="1"/>
                  </a:moveTo>
                  <a:lnTo>
                    <a:pt x="124" y="164"/>
                  </a:lnTo>
                  <a:lnTo>
                    <a:pt x="192" y="246"/>
                  </a:lnTo>
                  <a:cubicBezTo>
                    <a:pt x="219" y="273"/>
                    <a:pt x="233" y="300"/>
                    <a:pt x="260" y="328"/>
                  </a:cubicBezTo>
                  <a:cubicBezTo>
                    <a:pt x="301" y="368"/>
                    <a:pt x="342" y="422"/>
                    <a:pt x="396" y="477"/>
                  </a:cubicBezTo>
                  <a:lnTo>
                    <a:pt x="533" y="613"/>
                  </a:lnTo>
                  <a:cubicBezTo>
                    <a:pt x="560" y="640"/>
                    <a:pt x="587" y="667"/>
                    <a:pt x="614" y="682"/>
                  </a:cubicBezTo>
                  <a:cubicBezTo>
                    <a:pt x="642" y="709"/>
                    <a:pt x="655" y="736"/>
                    <a:pt x="682" y="749"/>
                  </a:cubicBezTo>
                  <a:cubicBezTo>
                    <a:pt x="736" y="804"/>
                    <a:pt x="791" y="845"/>
                    <a:pt x="832" y="885"/>
                  </a:cubicBezTo>
                  <a:cubicBezTo>
                    <a:pt x="887" y="927"/>
                    <a:pt x="941" y="981"/>
                    <a:pt x="996" y="1022"/>
                  </a:cubicBezTo>
                  <a:lnTo>
                    <a:pt x="1077" y="1076"/>
                  </a:lnTo>
                  <a:cubicBezTo>
                    <a:pt x="1105" y="1103"/>
                    <a:pt x="1132" y="1117"/>
                    <a:pt x="1159" y="1145"/>
                  </a:cubicBezTo>
                  <a:lnTo>
                    <a:pt x="1323" y="1267"/>
                  </a:lnTo>
                  <a:cubicBezTo>
                    <a:pt x="1377" y="1294"/>
                    <a:pt x="1432" y="1335"/>
                    <a:pt x="1486" y="1376"/>
                  </a:cubicBezTo>
                  <a:cubicBezTo>
                    <a:pt x="1608" y="1444"/>
                    <a:pt x="1731" y="1512"/>
                    <a:pt x="1840" y="1581"/>
                  </a:cubicBezTo>
                  <a:cubicBezTo>
                    <a:pt x="2085" y="1717"/>
                    <a:pt x="2330" y="1839"/>
                    <a:pt x="2576" y="1935"/>
                  </a:cubicBezTo>
                  <a:cubicBezTo>
                    <a:pt x="3079" y="2153"/>
                    <a:pt x="3611" y="2289"/>
                    <a:pt x="4155" y="2370"/>
                  </a:cubicBezTo>
                  <a:cubicBezTo>
                    <a:pt x="4210" y="2384"/>
                    <a:pt x="4292" y="2398"/>
                    <a:pt x="4359" y="2398"/>
                  </a:cubicBezTo>
                  <a:cubicBezTo>
                    <a:pt x="4414" y="2398"/>
                    <a:pt x="4468" y="2411"/>
                    <a:pt x="4537" y="2411"/>
                  </a:cubicBezTo>
                  <a:lnTo>
                    <a:pt x="4577" y="2411"/>
                  </a:lnTo>
                  <a:cubicBezTo>
                    <a:pt x="4646" y="2398"/>
                    <a:pt x="4713" y="2398"/>
                    <a:pt x="4795" y="2384"/>
                  </a:cubicBezTo>
                  <a:cubicBezTo>
                    <a:pt x="4864" y="2370"/>
                    <a:pt x="4945" y="2343"/>
                    <a:pt x="5013" y="2316"/>
                  </a:cubicBezTo>
                  <a:cubicBezTo>
                    <a:pt x="5149" y="2247"/>
                    <a:pt x="5272" y="2138"/>
                    <a:pt x="5340" y="2016"/>
                  </a:cubicBezTo>
                  <a:cubicBezTo>
                    <a:pt x="5367" y="1948"/>
                    <a:pt x="5394" y="1880"/>
                    <a:pt x="5408" y="1811"/>
                  </a:cubicBezTo>
                  <a:lnTo>
                    <a:pt x="5408" y="1757"/>
                  </a:lnTo>
                  <a:cubicBezTo>
                    <a:pt x="5408" y="1703"/>
                    <a:pt x="5394" y="1648"/>
                    <a:pt x="5367" y="1594"/>
                  </a:cubicBezTo>
                  <a:cubicBezTo>
                    <a:pt x="5367" y="1662"/>
                    <a:pt x="5354" y="1730"/>
                    <a:pt x="5340" y="1784"/>
                  </a:cubicBezTo>
                  <a:cubicBezTo>
                    <a:pt x="5313" y="1839"/>
                    <a:pt x="5272" y="1893"/>
                    <a:pt x="5231" y="1935"/>
                  </a:cubicBezTo>
                  <a:cubicBezTo>
                    <a:pt x="5191" y="1975"/>
                    <a:pt x="5149" y="2016"/>
                    <a:pt x="5095" y="2044"/>
                  </a:cubicBezTo>
                  <a:cubicBezTo>
                    <a:pt x="5082" y="2057"/>
                    <a:pt x="5067" y="2057"/>
                    <a:pt x="5054" y="2071"/>
                  </a:cubicBezTo>
                  <a:cubicBezTo>
                    <a:pt x="5040" y="2071"/>
                    <a:pt x="5027" y="2084"/>
                    <a:pt x="5013" y="2084"/>
                  </a:cubicBezTo>
                  <a:cubicBezTo>
                    <a:pt x="5000" y="2084"/>
                    <a:pt x="4986" y="2098"/>
                    <a:pt x="4973" y="2098"/>
                  </a:cubicBezTo>
                  <a:lnTo>
                    <a:pt x="4931" y="2098"/>
                  </a:lnTo>
                  <a:cubicBezTo>
                    <a:pt x="4877" y="2111"/>
                    <a:pt x="4822" y="2125"/>
                    <a:pt x="4768" y="2125"/>
                  </a:cubicBezTo>
                  <a:cubicBezTo>
                    <a:pt x="4700" y="2125"/>
                    <a:pt x="4646" y="2111"/>
                    <a:pt x="4591" y="2111"/>
                  </a:cubicBezTo>
                  <a:cubicBezTo>
                    <a:pt x="4523" y="2098"/>
                    <a:pt x="4468" y="2084"/>
                    <a:pt x="4414" y="2071"/>
                  </a:cubicBezTo>
                  <a:cubicBezTo>
                    <a:pt x="4346" y="2057"/>
                    <a:pt x="4292" y="2044"/>
                    <a:pt x="4223" y="2016"/>
                  </a:cubicBezTo>
                  <a:cubicBezTo>
                    <a:pt x="3720" y="1880"/>
                    <a:pt x="3229" y="1717"/>
                    <a:pt x="2752" y="1526"/>
                  </a:cubicBezTo>
                  <a:cubicBezTo>
                    <a:pt x="2507" y="1417"/>
                    <a:pt x="2276" y="1308"/>
                    <a:pt x="2044" y="1199"/>
                  </a:cubicBezTo>
                  <a:lnTo>
                    <a:pt x="1867" y="1117"/>
                  </a:lnTo>
                  <a:lnTo>
                    <a:pt x="1786" y="1076"/>
                  </a:lnTo>
                  <a:lnTo>
                    <a:pt x="1690" y="1022"/>
                  </a:lnTo>
                  <a:lnTo>
                    <a:pt x="1526" y="940"/>
                  </a:lnTo>
                  <a:lnTo>
                    <a:pt x="1350" y="845"/>
                  </a:lnTo>
                  <a:cubicBezTo>
                    <a:pt x="1323" y="831"/>
                    <a:pt x="1295" y="804"/>
                    <a:pt x="1268" y="791"/>
                  </a:cubicBezTo>
                  <a:lnTo>
                    <a:pt x="1186" y="749"/>
                  </a:lnTo>
                  <a:lnTo>
                    <a:pt x="1009" y="640"/>
                  </a:lnTo>
                  <a:cubicBezTo>
                    <a:pt x="954" y="613"/>
                    <a:pt x="900" y="573"/>
                    <a:pt x="845" y="545"/>
                  </a:cubicBezTo>
                  <a:cubicBezTo>
                    <a:pt x="818" y="531"/>
                    <a:pt x="791" y="504"/>
                    <a:pt x="764" y="491"/>
                  </a:cubicBezTo>
                  <a:cubicBezTo>
                    <a:pt x="736" y="477"/>
                    <a:pt x="709" y="464"/>
                    <a:pt x="682" y="436"/>
                  </a:cubicBezTo>
                  <a:lnTo>
                    <a:pt x="505" y="341"/>
                  </a:lnTo>
                  <a:cubicBezTo>
                    <a:pt x="451" y="300"/>
                    <a:pt x="396" y="259"/>
                    <a:pt x="342" y="232"/>
                  </a:cubicBezTo>
                  <a:lnTo>
                    <a:pt x="260" y="177"/>
                  </a:lnTo>
                  <a:lnTo>
                    <a:pt x="179" y="110"/>
                  </a:lnTo>
                  <a:cubicBezTo>
                    <a:pt x="124" y="82"/>
                    <a:pt x="55" y="4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02;p101">
              <a:extLst>
                <a:ext uri="{FF2B5EF4-FFF2-40B4-BE49-F238E27FC236}">
                  <a16:creationId xmlns:a16="http://schemas.microsoft.com/office/drawing/2014/main" id="{B8EB4012-7206-72B7-CF41-95B9428CDCC2}"/>
                </a:ext>
              </a:extLst>
            </p:cNvPr>
            <p:cNvSpPr/>
            <p:nvPr/>
          </p:nvSpPr>
          <p:spPr>
            <a:xfrm>
              <a:off x="7075605" y="1236605"/>
              <a:ext cx="178626" cy="325401"/>
            </a:xfrm>
            <a:custGeom>
              <a:avLst/>
              <a:gdLst/>
              <a:ahLst/>
              <a:cxnLst/>
              <a:rect l="l" t="t" r="r" b="b"/>
              <a:pathLst>
                <a:path w="9820" h="17889" extrusionOk="0">
                  <a:moveTo>
                    <a:pt x="4970" y="0"/>
                  </a:moveTo>
                  <a:cubicBezTo>
                    <a:pt x="4934" y="0"/>
                    <a:pt x="4898" y="2"/>
                    <a:pt x="4862" y="6"/>
                  </a:cubicBezTo>
                  <a:cubicBezTo>
                    <a:pt x="4495" y="47"/>
                    <a:pt x="4181" y="319"/>
                    <a:pt x="3799" y="374"/>
                  </a:cubicBezTo>
                  <a:cubicBezTo>
                    <a:pt x="2479" y="578"/>
                    <a:pt x="2479" y="1069"/>
                    <a:pt x="2070" y="2213"/>
                  </a:cubicBezTo>
                  <a:cubicBezTo>
                    <a:pt x="1942" y="2199"/>
                    <a:pt x="1813" y="2192"/>
                    <a:pt x="1684" y="2192"/>
                  </a:cubicBezTo>
                  <a:cubicBezTo>
                    <a:pt x="1413" y="2192"/>
                    <a:pt x="1143" y="2225"/>
                    <a:pt x="885" y="2308"/>
                  </a:cubicBezTo>
                  <a:cubicBezTo>
                    <a:pt x="817" y="3030"/>
                    <a:pt x="572" y="3751"/>
                    <a:pt x="164" y="4365"/>
                  </a:cubicBezTo>
                  <a:cubicBezTo>
                    <a:pt x="0" y="4623"/>
                    <a:pt x="708" y="5767"/>
                    <a:pt x="845" y="5999"/>
                  </a:cubicBezTo>
                  <a:cubicBezTo>
                    <a:pt x="1184" y="6544"/>
                    <a:pt x="1607" y="7034"/>
                    <a:pt x="2098" y="7429"/>
                  </a:cubicBezTo>
                  <a:cubicBezTo>
                    <a:pt x="2806" y="8028"/>
                    <a:pt x="4235" y="8015"/>
                    <a:pt x="4317" y="9090"/>
                  </a:cubicBezTo>
                  <a:cubicBezTo>
                    <a:pt x="4440" y="10479"/>
                    <a:pt x="4168" y="11814"/>
                    <a:pt x="4032" y="13176"/>
                  </a:cubicBezTo>
                  <a:cubicBezTo>
                    <a:pt x="3868" y="14647"/>
                    <a:pt x="3691" y="16132"/>
                    <a:pt x="3514" y="17603"/>
                  </a:cubicBezTo>
                  <a:cubicBezTo>
                    <a:pt x="4753" y="17698"/>
                    <a:pt x="5979" y="17794"/>
                    <a:pt x="7219" y="17888"/>
                  </a:cubicBezTo>
                  <a:cubicBezTo>
                    <a:pt x="7627" y="16650"/>
                    <a:pt x="7682" y="15328"/>
                    <a:pt x="7749" y="14020"/>
                  </a:cubicBezTo>
                  <a:cubicBezTo>
                    <a:pt x="7818" y="12264"/>
                    <a:pt x="7900" y="10507"/>
                    <a:pt x="7981" y="8750"/>
                  </a:cubicBezTo>
                  <a:cubicBezTo>
                    <a:pt x="7994" y="8518"/>
                    <a:pt x="8008" y="8260"/>
                    <a:pt x="8145" y="8069"/>
                  </a:cubicBezTo>
                  <a:cubicBezTo>
                    <a:pt x="8254" y="7906"/>
                    <a:pt x="8430" y="7810"/>
                    <a:pt x="8594" y="7715"/>
                  </a:cubicBezTo>
                  <a:cubicBezTo>
                    <a:pt x="9819" y="6925"/>
                    <a:pt x="9779" y="5685"/>
                    <a:pt x="9725" y="4365"/>
                  </a:cubicBezTo>
                  <a:cubicBezTo>
                    <a:pt x="9697" y="3793"/>
                    <a:pt x="9683" y="3206"/>
                    <a:pt x="9656" y="2634"/>
                  </a:cubicBezTo>
                  <a:cubicBezTo>
                    <a:pt x="9656" y="2376"/>
                    <a:pt x="9643" y="2131"/>
                    <a:pt x="9547" y="1886"/>
                  </a:cubicBezTo>
                  <a:cubicBezTo>
                    <a:pt x="9302" y="1259"/>
                    <a:pt x="8553" y="1000"/>
                    <a:pt x="7900" y="809"/>
                  </a:cubicBezTo>
                  <a:cubicBezTo>
                    <a:pt x="7613" y="715"/>
                    <a:pt x="7328" y="633"/>
                    <a:pt x="7041" y="551"/>
                  </a:cubicBezTo>
                  <a:cubicBezTo>
                    <a:pt x="6551" y="401"/>
                    <a:pt x="6047" y="265"/>
                    <a:pt x="5543" y="115"/>
                  </a:cubicBezTo>
                  <a:cubicBezTo>
                    <a:pt x="5359" y="57"/>
                    <a:pt x="5165" y="0"/>
                    <a:pt x="497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03;p101">
              <a:extLst>
                <a:ext uri="{FF2B5EF4-FFF2-40B4-BE49-F238E27FC236}">
                  <a16:creationId xmlns:a16="http://schemas.microsoft.com/office/drawing/2014/main" id="{F0B2191D-EE42-9622-F44E-9563F3986E1D}"/>
                </a:ext>
              </a:extLst>
            </p:cNvPr>
            <p:cNvSpPr/>
            <p:nvPr/>
          </p:nvSpPr>
          <p:spPr>
            <a:xfrm>
              <a:off x="6933395" y="1281043"/>
              <a:ext cx="175661" cy="199035"/>
            </a:xfrm>
            <a:custGeom>
              <a:avLst/>
              <a:gdLst/>
              <a:ahLst/>
              <a:cxnLst/>
              <a:rect l="l" t="t" r="r" b="b"/>
              <a:pathLst>
                <a:path w="9657" h="10942" extrusionOk="0">
                  <a:moveTo>
                    <a:pt x="1199" y="6920"/>
                  </a:moveTo>
                  <a:lnTo>
                    <a:pt x="1199" y="6920"/>
                  </a:lnTo>
                  <a:cubicBezTo>
                    <a:pt x="1199" y="6921"/>
                    <a:pt x="1199" y="6922"/>
                    <a:pt x="1199" y="6923"/>
                  </a:cubicBezTo>
                  <a:lnTo>
                    <a:pt x="1199" y="6923"/>
                  </a:lnTo>
                  <a:cubicBezTo>
                    <a:pt x="1199" y="6922"/>
                    <a:pt x="1199" y="6921"/>
                    <a:pt x="1199" y="6920"/>
                  </a:cubicBezTo>
                  <a:close/>
                  <a:moveTo>
                    <a:pt x="5979" y="1"/>
                  </a:moveTo>
                  <a:cubicBezTo>
                    <a:pt x="5639" y="791"/>
                    <a:pt x="5394" y="1622"/>
                    <a:pt x="5258" y="2480"/>
                  </a:cubicBezTo>
                  <a:cubicBezTo>
                    <a:pt x="5230" y="2643"/>
                    <a:pt x="5203" y="2821"/>
                    <a:pt x="5258" y="2984"/>
                  </a:cubicBezTo>
                  <a:cubicBezTo>
                    <a:pt x="5312" y="3133"/>
                    <a:pt x="5434" y="3256"/>
                    <a:pt x="5543" y="3365"/>
                  </a:cubicBezTo>
                  <a:cubicBezTo>
                    <a:pt x="6184" y="4005"/>
                    <a:pt x="6837" y="4713"/>
                    <a:pt x="7014" y="5585"/>
                  </a:cubicBezTo>
                  <a:cubicBezTo>
                    <a:pt x="7301" y="7056"/>
                    <a:pt x="6402" y="8704"/>
                    <a:pt x="4931" y="9140"/>
                  </a:cubicBezTo>
                  <a:cubicBezTo>
                    <a:pt x="4700" y="9212"/>
                    <a:pt x="4434" y="9249"/>
                    <a:pt x="4161" y="9249"/>
                  </a:cubicBezTo>
                  <a:cubicBezTo>
                    <a:pt x="3711" y="9249"/>
                    <a:pt x="3244" y="9148"/>
                    <a:pt x="2888" y="8935"/>
                  </a:cubicBezTo>
                  <a:cubicBezTo>
                    <a:pt x="2412" y="8678"/>
                    <a:pt x="1231" y="7484"/>
                    <a:pt x="1199" y="6923"/>
                  </a:cubicBezTo>
                  <a:lnTo>
                    <a:pt x="1199" y="6923"/>
                  </a:lnTo>
                  <a:cubicBezTo>
                    <a:pt x="1240" y="7685"/>
                    <a:pt x="1445" y="8433"/>
                    <a:pt x="1784" y="9126"/>
                  </a:cubicBezTo>
                  <a:cubicBezTo>
                    <a:pt x="1185" y="8772"/>
                    <a:pt x="600" y="8418"/>
                    <a:pt x="0" y="8078"/>
                  </a:cubicBezTo>
                  <a:lnTo>
                    <a:pt x="0" y="8078"/>
                  </a:lnTo>
                  <a:cubicBezTo>
                    <a:pt x="790" y="9960"/>
                    <a:pt x="2527" y="10941"/>
                    <a:pt x="4287" y="10941"/>
                  </a:cubicBezTo>
                  <a:cubicBezTo>
                    <a:pt x="5686" y="10941"/>
                    <a:pt x="7099" y="10322"/>
                    <a:pt x="8063" y="9044"/>
                  </a:cubicBezTo>
                  <a:cubicBezTo>
                    <a:pt x="9656" y="6934"/>
                    <a:pt x="9248" y="4564"/>
                    <a:pt x="7532" y="2697"/>
                  </a:cubicBezTo>
                  <a:cubicBezTo>
                    <a:pt x="7041" y="2167"/>
                    <a:pt x="6524" y="1595"/>
                    <a:pt x="6224" y="941"/>
                  </a:cubicBezTo>
                  <a:cubicBezTo>
                    <a:pt x="6088" y="641"/>
                    <a:pt x="5993" y="328"/>
                    <a:pt x="5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04;p101">
              <a:extLst>
                <a:ext uri="{FF2B5EF4-FFF2-40B4-BE49-F238E27FC236}">
                  <a16:creationId xmlns:a16="http://schemas.microsoft.com/office/drawing/2014/main" id="{0ABB1509-712A-7181-DF25-0391E8E9C1C6}"/>
                </a:ext>
              </a:extLst>
            </p:cNvPr>
            <p:cNvSpPr/>
            <p:nvPr/>
          </p:nvSpPr>
          <p:spPr>
            <a:xfrm>
              <a:off x="6844937" y="1233731"/>
              <a:ext cx="576277" cy="121164"/>
            </a:xfrm>
            <a:custGeom>
              <a:avLst/>
              <a:gdLst/>
              <a:ahLst/>
              <a:cxnLst/>
              <a:rect l="l" t="t" r="r" b="b"/>
              <a:pathLst>
                <a:path w="31681" h="6661" extrusionOk="0">
                  <a:moveTo>
                    <a:pt x="2031" y="1"/>
                  </a:moveTo>
                  <a:cubicBezTo>
                    <a:pt x="55" y="410"/>
                    <a:pt x="1" y="3597"/>
                    <a:pt x="1404" y="4481"/>
                  </a:cubicBezTo>
                  <a:lnTo>
                    <a:pt x="29637" y="6660"/>
                  </a:lnTo>
                  <a:cubicBezTo>
                    <a:pt x="31271" y="5994"/>
                    <a:pt x="31680" y="3364"/>
                    <a:pt x="30114" y="2302"/>
                  </a:cubicBezTo>
                  <a:lnTo>
                    <a:pt x="20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05;p101">
              <a:extLst>
                <a:ext uri="{FF2B5EF4-FFF2-40B4-BE49-F238E27FC236}">
                  <a16:creationId xmlns:a16="http://schemas.microsoft.com/office/drawing/2014/main" id="{0BDE30E5-171C-2056-7C8C-FD34B1506A3A}"/>
                </a:ext>
              </a:extLst>
            </p:cNvPr>
            <p:cNvSpPr/>
            <p:nvPr/>
          </p:nvSpPr>
          <p:spPr>
            <a:xfrm>
              <a:off x="7393693" y="1276350"/>
              <a:ext cx="10659" cy="11423"/>
            </a:xfrm>
            <a:custGeom>
              <a:avLst/>
              <a:gdLst/>
              <a:ahLst/>
              <a:cxnLst/>
              <a:rect l="l" t="t" r="r" b="b"/>
              <a:pathLst>
                <a:path w="586" h="628" extrusionOk="0">
                  <a:moveTo>
                    <a:pt x="1" y="1"/>
                  </a:moveTo>
                  <a:cubicBezTo>
                    <a:pt x="246" y="177"/>
                    <a:pt x="437" y="395"/>
                    <a:pt x="586" y="627"/>
                  </a:cubicBezTo>
                  <a:cubicBezTo>
                    <a:pt x="586" y="613"/>
                    <a:pt x="573" y="586"/>
                    <a:pt x="559" y="573"/>
                  </a:cubicBezTo>
                  <a:cubicBezTo>
                    <a:pt x="546" y="518"/>
                    <a:pt x="518" y="464"/>
                    <a:pt x="477" y="409"/>
                  </a:cubicBezTo>
                  <a:cubicBezTo>
                    <a:pt x="422" y="300"/>
                    <a:pt x="341" y="204"/>
                    <a:pt x="232" y="123"/>
                  </a:cubicBezTo>
                  <a:cubicBezTo>
                    <a:pt x="177" y="82"/>
                    <a:pt x="123" y="41"/>
                    <a:pt x="68" y="14"/>
                  </a:cubicBezTo>
                  <a:cubicBezTo>
                    <a:pt x="41" y="14"/>
                    <a:pt x="28" y="1"/>
                    <a:pt x="1" y="1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06;p101">
              <a:extLst>
                <a:ext uri="{FF2B5EF4-FFF2-40B4-BE49-F238E27FC236}">
                  <a16:creationId xmlns:a16="http://schemas.microsoft.com/office/drawing/2014/main" id="{1E65A315-EF6E-704C-FF4C-47EC2E8DA657}"/>
                </a:ext>
              </a:extLst>
            </p:cNvPr>
            <p:cNvSpPr/>
            <p:nvPr/>
          </p:nvSpPr>
          <p:spPr>
            <a:xfrm>
              <a:off x="6853123" y="1271130"/>
              <a:ext cx="552721" cy="48585"/>
            </a:xfrm>
            <a:custGeom>
              <a:avLst/>
              <a:gdLst/>
              <a:ahLst/>
              <a:cxnLst/>
              <a:rect l="l" t="t" r="r" b="b"/>
              <a:pathLst>
                <a:path w="30386" h="2671" extrusionOk="0">
                  <a:moveTo>
                    <a:pt x="1" y="1"/>
                  </a:moveTo>
                  <a:lnTo>
                    <a:pt x="1757" y="110"/>
                  </a:lnTo>
                  <a:cubicBezTo>
                    <a:pt x="2356" y="151"/>
                    <a:pt x="2942" y="192"/>
                    <a:pt x="3542" y="233"/>
                  </a:cubicBezTo>
                  <a:cubicBezTo>
                    <a:pt x="4726" y="315"/>
                    <a:pt x="5912" y="410"/>
                    <a:pt x="7096" y="505"/>
                  </a:cubicBezTo>
                  <a:cubicBezTo>
                    <a:pt x="8281" y="600"/>
                    <a:pt x="9466" y="709"/>
                    <a:pt x="10637" y="832"/>
                  </a:cubicBezTo>
                  <a:cubicBezTo>
                    <a:pt x="11345" y="900"/>
                    <a:pt x="12040" y="969"/>
                    <a:pt x="12734" y="1050"/>
                  </a:cubicBezTo>
                  <a:lnTo>
                    <a:pt x="12734" y="1009"/>
                  </a:lnTo>
                  <a:lnTo>
                    <a:pt x="12776" y="845"/>
                  </a:lnTo>
                  <a:cubicBezTo>
                    <a:pt x="12789" y="791"/>
                    <a:pt x="12789" y="751"/>
                    <a:pt x="12803" y="709"/>
                  </a:cubicBezTo>
                  <a:cubicBezTo>
                    <a:pt x="12680" y="696"/>
                    <a:pt x="12571" y="682"/>
                    <a:pt x="12449" y="669"/>
                  </a:cubicBezTo>
                  <a:lnTo>
                    <a:pt x="11999" y="627"/>
                  </a:lnTo>
                  <a:lnTo>
                    <a:pt x="11563" y="587"/>
                  </a:lnTo>
                  <a:cubicBezTo>
                    <a:pt x="11264" y="560"/>
                    <a:pt x="10964" y="533"/>
                    <a:pt x="10678" y="519"/>
                  </a:cubicBezTo>
                  <a:cubicBezTo>
                    <a:pt x="9480" y="410"/>
                    <a:pt x="8294" y="328"/>
                    <a:pt x="7110" y="260"/>
                  </a:cubicBezTo>
                  <a:cubicBezTo>
                    <a:pt x="5925" y="192"/>
                    <a:pt x="4740" y="124"/>
                    <a:pt x="3555" y="83"/>
                  </a:cubicBezTo>
                  <a:lnTo>
                    <a:pt x="2656" y="55"/>
                  </a:lnTo>
                  <a:cubicBezTo>
                    <a:pt x="2356" y="42"/>
                    <a:pt x="2057" y="42"/>
                    <a:pt x="1771" y="28"/>
                  </a:cubicBezTo>
                  <a:cubicBezTo>
                    <a:pt x="1472" y="28"/>
                    <a:pt x="1172" y="15"/>
                    <a:pt x="872" y="15"/>
                  </a:cubicBezTo>
                  <a:lnTo>
                    <a:pt x="1" y="1"/>
                  </a:lnTo>
                  <a:close/>
                  <a:moveTo>
                    <a:pt x="29555" y="260"/>
                  </a:moveTo>
                  <a:cubicBezTo>
                    <a:pt x="29487" y="260"/>
                    <a:pt x="29432" y="273"/>
                    <a:pt x="29365" y="288"/>
                  </a:cubicBezTo>
                  <a:cubicBezTo>
                    <a:pt x="29310" y="301"/>
                    <a:pt x="29242" y="328"/>
                    <a:pt x="29187" y="369"/>
                  </a:cubicBezTo>
                  <a:cubicBezTo>
                    <a:pt x="29078" y="424"/>
                    <a:pt x="28983" y="505"/>
                    <a:pt x="28887" y="587"/>
                  </a:cubicBezTo>
                  <a:cubicBezTo>
                    <a:pt x="28806" y="669"/>
                    <a:pt x="28724" y="764"/>
                    <a:pt x="28656" y="860"/>
                  </a:cubicBezTo>
                  <a:cubicBezTo>
                    <a:pt x="28629" y="900"/>
                    <a:pt x="28588" y="954"/>
                    <a:pt x="28561" y="1009"/>
                  </a:cubicBezTo>
                  <a:cubicBezTo>
                    <a:pt x="28548" y="1036"/>
                    <a:pt x="28533" y="1050"/>
                    <a:pt x="28520" y="1077"/>
                  </a:cubicBezTo>
                  <a:lnTo>
                    <a:pt x="28506" y="1105"/>
                  </a:lnTo>
                  <a:lnTo>
                    <a:pt x="28506" y="1118"/>
                  </a:lnTo>
                  <a:lnTo>
                    <a:pt x="28493" y="1118"/>
                  </a:lnTo>
                  <a:lnTo>
                    <a:pt x="28493" y="1132"/>
                  </a:lnTo>
                  <a:cubicBezTo>
                    <a:pt x="28493" y="1145"/>
                    <a:pt x="28479" y="1145"/>
                    <a:pt x="28479" y="1159"/>
                  </a:cubicBezTo>
                  <a:lnTo>
                    <a:pt x="28479" y="1172"/>
                  </a:lnTo>
                  <a:cubicBezTo>
                    <a:pt x="28452" y="1241"/>
                    <a:pt x="28439" y="1295"/>
                    <a:pt x="28424" y="1350"/>
                  </a:cubicBezTo>
                  <a:cubicBezTo>
                    <a:pt x="28411" y="1404"/>
                    <a:pt x="28384" y="1459"/>
                    <a:pt x="28370" y="1513"/>
                  </a:cubicBezTo>
                  <a:lnTo>
                    <a:pt x="28288" y="1840"/>
                  </a:lnTo>
                  <a:cubicBezTo>
                    <a:pt x="28275" y="1949"/>
                    <a:pt x="28248" y="2058"/>
                    <a:pt x="28221" y="2167"/>
                  </a:cubicBezTo>
                  <a:cubicBezTo>
                    <a:pt x="28221" y="2222"/>
                    <a:pt x="28206" y="2276"/>
                    <a:pt x="28206" y="2344"/>
                  </a:cubicBezTo>
                  <a:cubicBezTo>
                    <a:pt x="26069" y="2140"/>
                    <a:pt x="23917" y="1976"/>
                    <a:pt x="21792" y="1758"/>
                  </a:cubicBezTo>
                  <a:cubicBezTo>
                    <a:pt x="21778" y="1853"/>
                    <a:pt x="21765" y="1949"/>
                    <a:pt x="21738" y="2058"/>
                  </a:cubicBezTo>
                  <a:cubicBezTo>
                    <a:pt x="21723" y="2071"/>
                    <a:pt x="21723" y="2098"/>
                    <a:pt x="21723" y="2126"/>
                  </a:cubicBezTo>
                  <a:cubicBezTo>
                    <a:pt x="23903" y="2344"/>
                    <a:pt x="26096" y="2494"/>
                    <a:pt x="28275" y="2670"/>
                  </a:cubicBezTo>
                  <a:cubicBezTo>
                    <a:pt x="28288" y="2126"/>
                    <a:pt x="28439" y="1568"/>
                    <a:pt x="28684" y="1091"/>
                  </a:cubicBezTo>
                  <a:cubicBezTo>
                    <a:pt x="28833" y="818"/>
                    <a:pt x="29024" y="546"/>
                    <a:pt x="29310" y="424"/>
                  </a:cubicBezTo>
                  <a:cubicBezTo>
                    <a:pt x="29419" y="382"/>
                    <a:pt x="29501" y="355"/>
                    <a:pt x="29583" y="355"/>
                  </a:cubicBezTo>
                  <a:cubicBezTo>
                    <a:pt x="29692" y="355"/>
                    <a:pt x="29773" y="382"/>
                    <a:pt x="29841" y="437"/>
                  </a:cubicBezTo>
                  <a:cubicBezTo>
                    <a:pt x="30004" y="533"/>
                    <a:pt x="30113" y="709"/>
                    <a:pt x="30222" y="887"/>
                  </a:cubicBezTo>
                  <a:cubicBezTo>
                    <a:pt x="30291" y="996"/>
                    <a:pt x="30345" y="1091"/>
                    <a:pt x="30386" y="1200"/>
                  </a:cubicBezTo>
                  <a:cubicBezTo>
                    <a:pt x="30373" y="1145"/>
                    <a:pt x="30358" y="1091"/>
                    <a:pt x="30345" y="1023"/>
                  </a:cubicBezTo>
                  <a:cubicBezTo>
                    <a:pt x="30331" y="996"/>
                    <a:pt x="30318" y="954"/>
                    <a:pt x="30304" y="914"/>
                  </a:cubicBezTo>
                  <a:cubicBezTo>
                    <a:pt x="30155" y="682"/>
                    <a:pt x="29964" y="464"/>
                    <a:pt x="29719" y="288"/>
                  </a:cubicBezTo>
                  <a:cubicBezTo>
                    <a:pt x="29677" y="273"/>
                    <a:pt x="29623" y="260"/>
                    <a:pt x="29568" y="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07;p101">
              <a:extLst>
                <a:ext uri="{FF2B5EF4-FFF2-40B4-BE49-F238E27FC236}">
                  <a16:creationId xmlns:a16="http://schemas.microsoft.com/office/drawing/2014/main" id="{74818644-5787-9901-B112-23ADB9EB69EB}"/>
                </a:ext>
              </a:extLst>
            </p:cNvPr>
            <p:cNvSpPr/>
            <p:nvPr/>
          </p:nvSpPr>
          <p:spPr>
            <a:xfrm>
              <a:off x="7021326" y="1242008"/>
              <a:ext cx="61719" cy="96225"/>
            </a:xfrm>
            <a:custGeom>
              <a:avLst/>
              <a:gdLst/>
              <a:ahLst/>
              <a:cxnLst/>
              <a:rect l="l" t="t" r="r" b="b"/>
              <a:pathLst>
                <a:path w="3393" h="5290" extrusionOk="0">
                  <a:moveTo>
                    <a:pt x="1490" y="1"/>
                  </a:moveTo>
                  <a:cubicBezTo>
                    <a:pt x="1325" y="1"/>
                    <a:pt x="1161" y="3"/>
                    <a:pt x="996" y="9"/>
                  </a:cubicBezTo>
                  <a:cubicBezTo>
                    <a:pt x="927" y="9"/>
                    <a:pt x="845" y="22"/>
                    <a:pt x="791" y="49"/>
                  </a:cubicBezTo>
                  <a:cubicBezTo>
                    <a:pt x="1" y="485"/>
                    <a:pt x="83" y="2937"/>
                    <a:pt x="124" y="3672"/>
                  </a:cubicBezTo>
                  <a:cubicBezTo>
                    <a:pt x="137" y="3972"/>
                    <a:pt x="164" y="4271"/>
                    <a:pt x="219" y="4571"/>
                  </a:cubicBezTo>
                  <a:cubicBezTo>
                    <a:pt x="233" y="4694"/>
                    <a:pt x="260" y="4816"/>
                    <a:pt x="342" y="4912"/>
                  </a:cubicBezTo>
                  <a:cubicBezTo>
                    <a:pt x="424" y="5007"/>
                    <a:pt x="560" y="5061"/>
                    <a:pt x="682" y="5103"/>
                  </a:cubicBezTo>
                  <a:cubicBezTo>
                    <a:pt x="1108" y="5225"/>
                    <a:pt x="1547" y="5289"/>
                    <a:pt x="1986" y="5289"/>
                  </a:cubicBezTo>
                  <a:cubicBezTo>
                    <a:pt x="2178" y="5289"/>
                    <a:pt x="2370" y="5277"/>
                    <a:pt x="2561" y="5252"/>
                  </a:cubicBezTo>
                  <a:cubicBezTo>
                    <a:pt x="2180" y="4353"/>
                    <a:pt x="2071" y="3318"/>
                    <a:pt x="2221" y="2365"/>
                  </a:cubicBezTo>
                  <a:cubicBezTo>
                    <a:pt x="2289" y="1943"/>
                    <a:pt x="2398" y="1466"/>
                    <a:pt x="2576" y="1084"/>
                  </a:cubicBezTo>
                  <a:cubicBezTo>
                    <a:pt x="2656" y="897"/>
                    <a:pt x="3118" y="117"/>
                    <a:pt x="3380" y="117"/>
                  </a:cubicBezTo>
                  <a:cubicBezTo>
                    <a:pt x="3384" y="117"/>
                    <a:pt x="3388" y="118"/>
                    <a:pt x="3393" y="118"/>
                  </a:cubicBezTo>
                  <a:cubicBezTo>
                    <a:pt x="2765" y="42"/>
                    <a:pt x="2128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08;p101">
              <a:extLst>
                <a:ext uri="{FF2B5EF4-FFF2-40B4-BE49-F238E27FC236}">
                  <a16:creationId xmlns:a16="http://schemas.microsoft.com/office/drawing/2014/main" id="{276371DD-4FBB-E75B-2EB3-3D58589C27AD}"/>
                </a:ext>
              </a:extLst>
            </p:cNvPr>
            <p:cNvSpPr/>
            <p:nvPr/>
          </p:nvSpPr>
          <p:spPr>
            <a:xfrm>
              <a:off x="7384034" y="1344235"/>
              <a:ext cx="14643" cy="10659"/>
            </a:xfrm>
            <a:custGeom>
              <a:avLst/>
              <a:gdLst/>
              <a:ahLst/>
              <a:cxnLst/>
              <a:rect l="l" t="t" r="r" b="b"/>
              <a:pathLst>
                <a:path w="805" h="586" extrusionOk="0">
                  <a:moveTo>
                    <a:pt x="804" y="0"/>
                  </a:moveTo>
                  <a:cubicBezTo>
                    <a:pt x="586" y="259"/>
                    <a:pt x="314" y="463"/>
                    <a:pt x="0" y="585"/>
                  </a:cubicBezTo>
                  <a:lnTo>
                    <a:pt x="27" y="585"/>
                  </a:lnTo>
                  <a:cubicBezTo>
                    <a:pt x="314" y="585"/>
                    <a:pt x="586" y="340"/>
                    <a:pt x="80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09;p101">
              <a:extLst>
                <a:ext uri="{FF2B5EF4-FFF2-40B4-BE49-F238E27FC236}">
                  <a16:creationId xmlns:a16="http://schemas.microsoft.com/office/drawing/2014/main" id="{8B2DA01D-BAA2-1439-C0B2-1DAFD35B5601}"/>
                </a:ext>
              </a:extLst>
            </p:cNvPr>
            <p:cNvSpPr/>
            <p:nvPr/>
          </p:nvSpPr>
          <p:spPr>
            <a:xfrm>
              <a:off x="7367172" y="1280807"/>
              <a:ext cx="43383" cy="74088"/>
            </a:xfrm>
            <a:custGeom>
              <a:avLst/>
              <a:gdLst/>
              <a:ahLst/>
              <a:cxnLst/>
              <a:rect l="l" t="t" r="r" b="b"/>
              <a:pathLst>
                <a:path w="2385" h="4073" extrusionOk="0">
                  <a:moveTo>
                    <a:pt x="1308" y="1"/>
                  </a:moveTo>
                  <a:cubicBezTo>
                    <a:pt x="1227" y="1"/>
                    <a:pt x="1145" y="28"/>
                    <a:pt x="1063" y="68"/>
                  </a:cubicBezTo>
                  <a:cubicBezTo>
                    <a:pt x="982" y="123"/>
                    <a:pt x="900" y="177"/>
                    <a:pt x="832" y="246"/>
                  </a:cubicBezTo>
                  <a:lnTo>
                    <a:pt x="627" y="491"/>
                  </a:lnTo>
                  <a:lnTo>
                    <a:pt x="546" y="613"/>
                  </a:lnTo>
                  <a:cubicBezTo>
                    <a:pt x="533" y="640"/>
                    <a:pt x="519" y="668"/>
                    <a:pt x="519" y="682"/>
                  </a:cubicBezTo>
                  <a:lnTo>
                    <a:pt x="505" y="722"/>
                  </a:lnTo>
                  <a:lnTo>
                    <a:pt x="491" y="722"/>
                  </a:lnTo>
                  <a:lnTo>
                    <a:pt x="491" y="749"/>
                  </a:lnTo>
                  <a:cubicBezTo>
                    <a:pt x="478" y="791"/>
                    <a:pt x="464" y="845"/>
                    <a:pt x="451" y="900"/>
                  </a:cubicBezTo>
                  <a:cubicBezTo>
                    <a:pt x="437" y="940"/>
                    <a:pt x="424" y="994"/>
                    <a:pt x="410" y="1049"/>
                  </a:cubicBezTo>
                  <a:lnTo>
                    <a:pt x="328" y="1376"/>
                  </a:lnTo>
                  <a:cubicBezTo>
                    <a:pt x="315" y="1472"/>
                    <a:pt x="288" y="1581"/>
                    <a:pt x="273" y="1690"/>
                  </a:cubicBezTo>
                  <a:cubicBezTo>
                    <a:pt x="260" y="1744"/>
                    <a:pt x="260" y="1798"/>
                    <a:pt x="260" y="1839"/>
                  </a:cubicBezTo>
                  <a:lnTo>
                    <a:pt x="260" y="1907"/>
                  </a:lnTo>
                  <a:lnTo>
                    <a:pt x="246" y="1907"/>
                  </a:lnTo>
                  <a:lnTo>
                    <a:pt x="246" y="1893"/>
                  </a:lnTo>
                  <a:lnTo>
                    <a:pt x="246" y="1880"/>
                  </a:lnTo>
                  <a:lnTo>
                    <a:pt x="233" y="1880"/>
                  </a:lnTo>
                  <a:lnTo>
                    <a:pt x="233" y="1866"/>
                  </a:lnTo>
                  <a:cubicBezTo>
                    <a:pt x="219" y="1866"/>
                    <a:pt x="219" y="1853"/>
                    <a:pt x="206" y="1853"/>
                  </a:cubicBezTo>
                  <a:cubicBezTo>
                    <a:pt x="206" y="1839"/>
                    <a:pt x="192" y="1839"/>
                    <a:pt x="179" y="1839"/>
                  </a:cubicBezTo>
                  <a:cubicBezTo>
                    <a:pt x="164" y="1826"/>
                    <a:pt x="151" y="1826"/>
                    <a:pt x="137" y="1826"/>
                  </a:cubicBezTo>
                  <a:lnTo>
                    <a:pt x="110" y="2138"/>
                  </a:lnTo>
                  <a:lnTo>
                    <a:pt x="15" y="2138"/>
                  </a:lnTo>
                  <a:cubicBezTo>
                    <a:pt x="1" y="2670"/>
                    <a:pt x="124" y="3215"/>
                    <a:pt x="410" y="3691"/>
                  </a:cubicBezTo>
                  <a:cubicBezTo>
                    <a:pt x="491" y="3814"/>
                    <a:pt x="573" y="3936"/>
                    <a:pt x="709" y="4005"/>
                  </a:cubicBezTo>
                  <a:cubicBezTo>
                    <a:pt x="778" y="4045"/>
                    <a:pt x="860" y="4072"/>
                    <a:pt x="927" y="4072"/>
                  </a:cubicBezTo>
                  <a:cubicBezTo>
                    <a:pt x="1241" y="3950"/>
                    <a:pt x="1513" y="3746"/>
                    <a:pt x="1731" y="3487"/>
                  </a:cubicBezTo>
                  <a:cubicBezTo>
                    <a:pt x="2044" y="3037"/>
                    <a:pt x="2262" y="2438"/>
                    <a:pt x="2303" y="2180"/>
                  </a:cubicBezTo>
                  <a:cubicBezTo>
                    <a:pt x="2385" y="1648"/>
                    <a:pt x="2330" y="1145"/>
                    <a:pt x="2126" y="668"/>
                  </a:cubicBezTo>
                  <a:lnTo>
                    <a:pt x="2126" y="668"/>
                  </a:lnTo>
                  <a:cubicBezTo>
                    <a:pt x="2140" y="722"/>
                    <a:pt x="2153" y="776"/>
                    <a:pt x="2153" y="831"/>
                  </a:cubicBezTo>
                  <a:cubicBezTo>
                    <a:pt x="2180" y="954"/>
                    <a:pt x="2180" y="1076"/>
                    <a:pt x="2180" y="1185"/>
                  </a:cubicBezTo>
                  <a:cubicBezTo>
                    <a:pt x="2180" y="1254"/>
                    <a:pt x="2167" y="1308"/>
                    <a:pt x="2167" y="1363"/>
                  </a:cubicBezTo>
                  <a:cubicBezTo>
                    <a:pt x="2153" y="1430"/>
                    <a:pt x="2140" y="1485"/>
                    <a:pt x="2126" y="1539"/>
                  </a:cubicBezTo>
                  <a:cubicBezTo>
                    <a:pt x="2085" y="1757"/>
                    <a:pt x="2004" y="1975"/>
                    <a:pt x="1908" y="2193"/>
                  </a:cubicBezTo>
                  <a:cubicBezTo>
                    <a:pt x="1867" y="2289"/>
                    <a:pt x="1813" y="2398"/>
                    <a:pt x="1744" y="2493"/>
                  </a:cubicBezTo>
                  <a:cubicBezTo>
                    <a:pt x="1690" y="2588"/>
                    <a:pt x="1622" y="2683"/>
                    <a:pt x="1541" y="2779"/>
                  </a:cubicBezTo>
                  <a:cubicBezTo>
                    <a:pt x="1486" y="2819"/>
                    <a:pt x="1445" y="2861"/>
                    <a:pt x="1390" y="2888"/>
                  </a:cubicBezTo>
                  <a:cubicBezTo>
                    <a:pt x="1336" y="2928"/>
                    <a:pt x="1281" y="2956"/>
                    <a:pt x="1227" y="2970"/>
                  </a:cubicBezTo>
                  <a:cubicBezTo>
                    <a:pt x="1172" y="2983"/>
                    <a:pt x="1118" y="2997"/>
                    <a:pt x="1050" y="2997"/>
                  </a:cubicBezTo>
                  <a:lnTo>
                    <a:pt x="1023" y="2997"/>
                  </a:lnTo>
                  <a:cubicBezTo>
                    <a:pt x="968" y="2997"/>
                    <a:pt x="900" y="2983"/>
                    <a:pt x="845" y="2956"/>
                  </a:cubicBezTo>
                  <a:cubicBezTo>
                    <a:pt x="832" y="2943"/>
                    <a:pt x="805" y="2943"/>
                    <a:pt x="791" y="2928"/>
                  </a:cubicBezTo>
                  <a:cubicBezTo>
                    <a:pt x="778" y="2928"/>
                    <a:pt x="764" y="2915"/>
                    <a:pt x="751" y="2915"/>
                  </a:cubicBezTo>
                  <a:cubicBezTo>
                    <a:pt x="736" y="2901"/>
                    <a:pt x="723" y="2901"/>
                    <a:pt x="709" y="2888"/>
                  </a:cubicBezTo>
                  <a:lnTo>
                    <a:pt x="682" y="2861"/>
                  </a:lnTo>
                  <a:cubicBezTo>
                    <a:pt x="627" y="2806"/>
                    <a:pt x="587" y="2765"/>
                    <a:pt x="560" y="2710"/>
                  </a:cubicBezTo>
                  <a:cubicBezTo>
                    <a:pt x="491" y="2601"/>
                    <a:pt x="464" y="2493"/>
                    <a:pt x="437" y="2384"/>
                  </a:cubicBezTo>
                  <a:cubicBezTo>
                    <a:pt x="382" y="2153"/>
                    <a:pt x="355" y="1921"/>
                    <a:pt x="382" y="1690"/>
                  </a:cubicBezTo>
                  <a:cubicBezTo>
                    <a:pt x="410" y="1472"/>
                    <a:pt x="491" y="1240"/>
                    <a:pt x="642" y="1063"/>
                  </a:cubicBezTo>
                  <a:cubicBezTo>
                    <a:pt x="709" y="967"/>
                    <a:pt x="805" y="885"/>
                    <a:pt x="927" y="858"/>
                  </a:cubicBezTo>
                  <a:cubicBezTo>
                    <a:pt x="968" y="845"/>
                    <a:pt x="1009" y="831"/>
                    <a:pt x="1063" y="831"/>
                  </a:cubicBezTo>
                  <a:lnTo>
                    <a:pt x="1105" y="831"/>
                  </a:lnTo>
                  <a:cubicBezTo>
                    <a:pt x="1132" y="845"/>
                    <a:pt x="1159" y="845"/>
                    <a:pt x="1186" y="858"/>
                  </a:cubicBezTo>
                  <a:cubicBezTo>
                    <a:pt x="1214" y="858"/>
                    <a:pt x="1241" y="872"/>
                    <a:pt x="1268" y="885"/>
                  </a:cubicBezTo>
                  <a:cubicBezTo>
                    <a:pt x="1295" y="913"/>
                    <a:pt x="1323" y="927"/>
                    <a:pt x="1336" y="954"/>
                  </a:cubicBezTo>
                  <a:cubicBezTo>
                    <a:pt x="1363" y="967"/>
                    <a:pt x="1377" y="994"/>
                    <a:pt x="1390" y="1022"/>
                  </a:cubicBezTo>
                  <a:cubicBezTo>
                    <a:pt x="1417" y="1076"/>
                    <a:pt x="1445" y="1131"/>
                    <a:pt x="1459" y="1185"/>
                  </a:cubicBezTo>
                  <a:cubicBezTo>
                    <a:pt x="1486" y="1294"/>
                    <a:pt x="1499" y="1403"/>
                    <a:pt x="1499" y="1512"/>
                  </a:cubicBezTo>
                  <a:cubicBezTo>
                    <a:pt x="1486" y="1744"/>
                    <a:pt x="1417" y="1962"/>
                    <a:pt x="1295" y="2153"/>
                  </a:cubicBezTo>
                  <a:cubicBezTo>
                    <a:pt x="1350" y="2057"/>
                    <a:pt x="1390" y="1948"/>
                    <a:pt x="1417" y="1839"/>
                  </a:cubicBezTo>
                  <a:lnTo>
                    <a:pt x="1432" y="1798"/>
                  </a:lnTo>
                  <a:cubicBezTo>
                    <a:pt x="1432" y="1784"/>
                    <a:pt x="1445" y="1771"/>
                    <a:pt x="1445" y="1757"/>
                  </a:cubicBezTo>
                  <a:cubicBezTo>
                    <a:pt x="1445" y="1744"/>
                    <a:pt x="1445" y="1717"/>
                    <a:pt x="1459" y="1690"/>
                  </a:cubicBezTo>
                  <a:cubicBezTo>
                    <a:pt x="1459" y="1635"/>
                    <a:pt x="1472" y="1566"/>
                    <a:pt x="1459" y="1512"/>
                  </a:cubicBezTo>
                  <a:cubicBezTo>
                    <a:pt x="1459" y="1403"/>
                    <a:pt x="1445" y="1294"/>
                    <a:pt x="1404" y="1199"/>
                  </a:cubicBezTo>
                  <a:cubicBezTo>
                    <a:pt x="1390" y="1145"/>
                    <a:pt x="1377" y="1090"/>
                    <a:pt x="1350" y="1049"/>
                  </a:cubicBezTo>
                  <a:cubicBezTo>
                    <a:pt x="1323" y="1009"/>
                    <a:pt x="1281" y="967"/>
                    <a:pt x="1241" y="940"/>
                  </a:cubicBezTo>
                  <a:cubicBezTo>
                    <a:pt x="1186" y="913"/>
                    <a:pt x="1132" y="900"/>
                    <a:pt x="1077" y="900"/>
                  </a:cubicBezTo>
                  <a:cubicBezTo>
                    <a:pt x="1036" y="900"/>
                    <a:pt x="982" y="913"/>
                    <a:pt x="941" y="927"/>
                  </a:cubicBezTo>
                  <a:cubicBezTo>
                    <a:pt x="845" y="954"/>
                    <a:pt x="764" y="1036"/>
                    <a:pt x="709" y="1117"/>
                  </a:cubicBezTo>
                  <a:cubicBezTo>
                    <a:pt x="669" y="1158"/>
                    <a:pt x="642" y="1199"/>
                    <a:pt x="627" y="1254"/>
                  </a:cubicBezTo>
                  <a:lnTo>
                    <a:pt x="600" y="1281"/>
                  </a:lnTo>
                  <a:lnTo>
                    <a:pt x="587" y="1321"/>
                  </a:lnTo>
                  <a:cubicBezTo>
                    <a:pt x="587" y="1335"/>
                    <a:pt x="573" y="1348"/>
                    <a:pt x="573" y="1363"/>
                  </a:cubicBezTo>
                  <a:lnTo>
                    <a:pt x="560" y="1390"/>
                  </a:lnTo>
                  <a:cubicBezTo>
                    <a:pt x="533" y="1499"/>
                    <a:pt x="505" y="1594"/>
                    <a:pt x="491" y="1703"/>
                  </a:cubicBezTo>
                  <a:cubicBezTo>
                    <a:pt x="478" y="1921"/>
                    <a:pt x="505" y="2138"/>
                    <a:pt x="573" y="2343"/>
                  </a:cubicBezTo>
                  <a:cubicBezTo>
                    <a:pt x="600" y="2452"/>
                    <a:pt x="627" y="2547"/>
                    <a:pt x="682" y="2629"/>
                  </a:cubicBezTo>
                  <a:cubicBezTo>
                    <a:pt x="709" y="2670"/>
                    <a:pt x="736" y="2710"/>
                    <a:pt x="778" y="2738"/>
                  </a:cubicBezTo>
                  <a:lnTo>
                    <a:pt x="805" y="2765"/>
                  </a:lnTo>
                  <a:cubicBezTo>
                    <a:pt x="818" y="2765"/>
                    <a:pt x="818" y="2765"/>
                    <a:pt x="832" y="2779"/>
                  </a:cubicBezTo>
                  <a:cubicBezTo>
                    <a:pt x="845" y="2779"/>
                    <a:pt x="860" y="2792"/>
                    <a:pt x="860" y="2792"/>
                  </a:cubicBezTo>
                  <a:cubicBezTo>
                    <a:pt x="873" y="2792"/>
                    <a:pt x="887" y="2806"/>
                    <a:pt x="900" y="2806"/>
                  </a:cubicBezTo>
                  <a:cubicBezTo>
                    <a:pt x="941" y="2819"/>
                    <a:pt x="996" y="2834"/>
                    <a:pt x="1036" y="2834"/>
                  </a:cubicBezTo>
                  <a:cubicBezTo>
                    <a:pt x="1091" y="2834"/>
                    <a:pt x="1132" y="2819"/>
                    <a:pt x="1172" y="2806"/>
                  </a:cubicBezTo>
                  <a:cubicBezTo>
                    <a:pt x="1254" y="2779"/>
                    <a:pt x="1336" y="2725"/>
                    <a:pt x="1404" y="2643"/>
                  </a:cubicBezTo>
                  <a:cubicBezTo>
                    <a:pt x="1472" y="2574"/>
                    <a:pt x="1541" y="2493"/>
                    <a:pt x="1595" y="2398"/>
                  </a:cubicBezTo>
                  <a:cubicBezTo>
                    <a:pt x="1635" y="2302"/>
                    <a:pt x="1690" y="2207"/>
                    <a:pt x="1731" y="2111"/>
                  </a:cubicBezTo>
                  <a:cubicBezTo>
                    <a:pt x="1813" y="1907"/>
                    <a:pt x="1880" y="1703"/>
                    <a:pt x="1922" y="1499"/>
                  </a:cubicBezTo>
                  <a:cubicBezTo>
                    <a:pt x="1935" y="1444"/>
                    <a:pt x="1935" y="1390"/>
                    <a:pt x="1949" y="1335"/>
                  </a:cubicBezTo>
                  <a:lnTo>
                    <a:pt x="1949" y="1185"/>
                  </a:lnTo>
                  <a:cubicBezTo>
                    <a:pt x="1949" y="1076"/>
                    <a:pt x="1949" y="981"/>
                    <a:pt x="1922" y="872"/>
                  </a:cubicBezTo>
                  <a:cubicBezTo>
                    <a:pt x="1908" y="763"/>
                    <a:pt x="1880" y="668"/>
                    <a:pt x="1853" y="573"/>
                  </a:cubicBezTo>
                  <a:cubicBezTo>
                    <a:pt x="1840" y="518"/>
                    <a:pt x="1813" y="477"/>
                    <a:pt x="1799" y="422"/>
                  </a:cubicBezTo>
                  <a:cubicBezTo>
                    <a:pt x="1772" y="382"/>
                    <a:pt x="1744" y="341"/>
                    <a:pt x="1731" y="286"/>
                  </a:cubicBezTo>
                  <a:cubicBezTo>
                    <a:pt x="1677" y="204"/>
                    <a:pt x="1608" y="137"/>
                    <a:pt x="1541" y="82"/>
                  </a:cubicBezTo>
                  <a:lnTo>
                    <a:pt x="1513" y="55"/>
                  </a:lnTo>
                  <a:cubicBezTo>
                    <a:pt x="1499" y="55"/>
                    <a:pt x="1486" y="55"/>
                    <a:pt x="1486" y="41"/>
                  </a:cubicBezTo>
                  <a:cubicBezTo>
                    <a:pt x="1472" y="41"/>
                    <a:pt x="1459" y="28"/>
                    <a:pt x="1459" y="28"/>
                  </a:cubicBezTo>
                  <a:lnTo>
                    <a:pt x="1445" y="28"/>
                  </a:lnTo>
                  <a:lnTo>
                    <a:pt x="1417" y="14"/>
                  </a:lnTo>
                  <a:cubicBezTo>
                    <a:pt x="1390" y="1"/>
                    <a:pt x="1350" y="1"/>
                    <a:pt x="130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10;p101">
              <a:extLst>
                <a:ext uri="{FF2B5EF4-FFF2-40B4-BE49-F238E27FC236}">
                  <a16:creationId xmlns:a16="http://schemas.microsoft.com/office/drawing/2014/main" id="{EBAF64A7-BE9A-C691-4448-D087C4667F8C}"/>
                </a:ext>
              </a:extLst>
            </p:cNvPr>
            <p:cNvSpPr/>
            <p:nvPr/>
          </p:nvSpPr>
          <p:spPr>
            <a:xfrm>
              <a:off x="7367445" y="1277587"/>
              <a:ext cx="39400" cy="57753"/>
            </a:xfrm>
            <a:custGeom>
              <a:avLst/>
              <a:gdLst/>
              <a:ahLst/>
              <a:cxnLst/>
              <a:rect l="l" t="t" r="r" b="b"/>
              <a:pathLst>
                <a:path w="2166" h="3175" extrusionOk="0">
                  <a:moveTo>
                    <a:pt x="1308" y="0"/>
                  </a:moveTo>
                  <a:cubicBezTo>
                    <a:pt x="1226" y="0"/>
                    <a:pt x="1144" y="27"/>
                    <a:pt x="1035" y="69"/>
                  </a:cubicBezTo>
                  <a:cubicBezTo>
                    <a:pt x="749" y="191"/>
                    <a:pt x="558" y="463"/>
                    <a:pt x="409" y="736"/>
                  </a:cubicBezTo>
                  <a:cubicBezTo>
                    <a:pt x="164" y="1213"/>
                    <a:pt x="13" y="1771"/>
                    <a:pt x="0" y="2315"/>
                  </a:cubicBezTo>
                  <a:lnTo>
                    <a:pt x="95" y="2315"/>
                  </a:lnTo>
                  <a:lnTo>
                    <a:pt x="122" y="2003"/>
                  </a:lnTo>
                  <a:cubicBezTo>
                    <a:pt x="136" y="2003"/>
                    <a:pt x="149" y="2003"/>
                    <a:pt x="164" y="2016"/>
                  </a:cubicBezTo>
                  <a:cubicBezTo>
                    <a:pt x="177" y="2016"/>
                    <a:pt x="191" y="2016"/>
                    <a:pt x="191" y="2030"/>
                  </a:cubicBezTo>
                  <a:cubicBezTo>
                    <a:pt x="204" y="2030"/>
                    <a:pt x="204" y="2043"/>
                    <a:pt x="218" y="2043"/>
                  </a:cubicBezTo>
                  <a:lnTo>
                    <a:pt x="218" y="2057"/>
                  </a:lnTo>
                  <a:lnTo>
                    <a:pt x="231" y="2057"/>
                  </a:lnTo>
                  <a:lnTo>
                    <a:pt x="231" y="2070"/>
                  </a:lnTo>
                  <a:lnTo>
                    <a:pt x="231" y="2084"/>
                  </a:lnTo>
                  <a:lnTo>
                    <a:pt x="245" y="2084"/>
                  </a:lnTo>
                  <a:lnTo>
                    <a:pt x="245" y="2016"/>
                  </a:lnTo>
                  <a:cubicBezTo>
                    <a:pt x="245" y="1975"/>
                    <a:pt x="245" y="1921"/>
                    <a:pt x="258" y="1867"/>
                  </a:cubicBezTo>
                  <a:cubicBezTo>
                    <a:pt x="273" y="1758"/>
                    <a:pt x="300" y="1649"/>
                    <a:pt x="313" y="1553"/>
                  </a:cubicBezTo>
                  <a:lnTo>
                    <a:pt x="395" y="1226"/>
                  </a:lnTo>
                  <a:cubicBezTo>
                    <a:pt x="409" y="1171"/>
                    <a:pt x="422" y="1117"/>
                    <a:pt x="436" y="1077"/>
                  </a:cubicBezTo>
                  <a:cubicBezTo>
                    <a:pt x="449" y="1022"/>
                    <a:pt x="463" y="968"/>
                    <a:pt x="476" y="926"/>
                  </a:cubicBezTo>
                  <a:lnTo>
                    <a:pt x="476" y="899"/>
                  </a:lnTo>
                  <a:lnTo>
                    <a:pt x="490" y="899"/>
                  </a:lnTo>
                  <a:lnTo>
                    <a:pt x="504" y="859"/>
                  </a:lnTo>
                  <a:cubicBezTo>
                    <a:pt x="504" y="845"/>
                    <a:pt x="518" y="817"/>
                    <a:pt x="531" y="790"/>
                  </a:cubicBezTo>
                  <a:lnTo>
                    <a:pt x="612" y="668"/>
                  </a:lnTo>
                  <a:lnTo>
                    <a:pt x="817" y="423"/>
                  </a:lnTo>
                  <a:cubicBezTo>
                    <a:pt x="885" y="354"/>
                    <a:pt x="967" y="300"/>
                    <a:pt x="1048" y="245"/>
                  </a:cubicBezTo>
                  <a:cubicBezTo>
                    <a:pt x="1130" y="205"/>
                    <a:pt x="1212" y="178"/>
                    <a:pt x="1293" y="178"/>
                  </a:cubicBezTo>
                  <a:cubicBezTo>
                    <a:pt x="1335" y="178"/>
                    <a:pt x="1375" y="178"/>
                    <a:pt x="1402" y="191"/>
                  </a:cubicBezTo>
                  <a:lnTo>
                    <a:pt x="1430" y="205"/>
                  </a:lnTo>
                  <a:lnTo>
                    <a:pt x="1444" y="205"/>
                  </a:lnTo>
                  <a:cubicBezTo>
                    <a:pt x="1444" y="205"/>
                    <a:pt x="1457" y="218"/>
                    <a:pt x="1471" y="218"/>
                  </a:cubicBezTo>
                  <a:cubicBezTo>
                    <a:pt x="1471" y="232"/>
                    <a:pt x="1484" y="232"/>
                    <a:pt x="1498" y="232"/>
                  </a:cubicBezTo>
                  <a:lnTo>
                    <a:pt x="1526" y="259"/>
                  </a:lnTo>
                  <a:cubicBezTo>
                    <a:pt x="1593" y="314"/>
                    <a:pt x="1662" y="381"/>
                    <a:pt x="1716" y="463"/>
                  </a:cubicBezTo>
                  <a:cubicBezTo>
                    <a:pt x="1729" y="518"/>
                    <a:pt x="1757" y="559"/>
                    <a:pt x="1784" y="599"/>
                  </a:cubicBezTo>
                  <a:cubicBezTo>
                    <a:pt x="1798" y="654"/>
                    <a:pt x="1825" y="695"/>
                    <a:pt x="1838" y="750"/>
                  </a:cubicBezTo>
                  <a:cubicBezTo>
                    <a:pt x="1865" y="845"/>
                    <a:pt x="1893" y="940"/>
                    <a:pt x="1907" y="1049"/>
                  </a:cubicBezTo>
                  <a:cubicBezTo>
                    <a:pt x="1934" y="1158"/>
                    <a:pt x="1934" y="1253"/>
                    <a:pt x="1934" y="1362"/>
                  </a:cubicBezTo>
                  <a:lnTo>
                    <a:pt x="1934" y="1512"/>
                  </a:lnTo>
                  <a:cubicBezTo>
                    <a:pt x="1920" y="1567"/>
                    <a:pt x="1920" y="1621"/>
                    <a:pt x="1907" y="1676"/>
                  </a:cubicBezTo>
                  <a:cubicBezTo>
                    <a:pt x="1865" y="1880"/>
                    <a:pt x="1798" y="2084"/>
                    <a:pt x="1716" y="2288"/>
                  </a:cubicBezTo>
                  <a:cubicBezTo>
                    <a:pt x="1675" y="2384"/>
                    <a:pt x="1620" y="2479"/>
                    <a:pt x="1580" y="2575"/>
                  </a:cubicBezTo>
                  <a:cubicBezTo>
                    <a:pt x="1526" y="2670"/>
                    <a:pt x="1457" y="2751"/>
                    <a:pt x="1389" y="2820"/>
                  </a:cubicBezTo>
                  <a:cubicBezTo>
                    <a:pt x="1321" y="2902"/>
                    <a:pt x="1239" y="2956"/>
                    <a:pt x="1157" y="2983"/>
                  </a:cubicBezTo>
                  <a:cubicBezTo>
                    <a:pt x="1117" y="2996"/>
                    <a:pt x="1076" y="3011"/>
                    <a:pt x="1021" y="3011"/>
                  </a:cubicBezTo>
                  <a:cubicBezTo>
                    <a:pt x="981" y="3011"/>
                    <a:pt x="926" y="2996"/>
                    <a:pt x="885" y="2983"/>
                  </a:cubicBezTo>
                  <a:cubicBezTo>
                    <a:pt x="872" y="2983"/>
                    <a:pt x="858" y="2969"/>
                    <a:pt x="845" y="2969"/>
                  </a:cubicBezTo>
                  <a:cubicBezTo>
                    <a:pt x="845" y="2969"/>
                    <a:pt x="830" y="2956"/>
                    <a:pt x="817" y="2956"/>
                  </a:cubicBezTo>
                  <a:cubicBezTo>
                    <a:pt x="803" y="2942"/>
                    <a:pt x="803" y="2942"/>
                    <a:pt x="790" y="2942"/>
                  </a:cubicBezTo>
                  <a:lnTo>
                    <a:pt x="763" y="2915"/>
                  </a:lnTo>
                  <a:cubicBezTo>
                    <a:pt x="721" y="2887"/>
                    <a:pt x="694" y="2847"/>
                    <a:pt x="667" y="2806"/>
                  </a:cubicBezTo>
                  <a:cubicBezTo>
                    <a:pt x="612" y="2724"/>
                    <a:pt x="585" y="2629"/>
                    <a:pt x="558" y="2520"/>
                  </a:cubicBezTo>
                  <a:cubicBezTo>
                    <a:pt x="490" y="2315"/>
                    <a:pt x="463" y="2098"/>
                    <a:pt x="476" y="1880"/>
                  </a:cubicBezTo>
                  <a:cubicBezTo>
                    <a:pt x="490" y="1771"/>
                    <a:pt x="518" y="1676"/>
                    <a:pt x="545" y="1567"/>
                  </a:cubicBezTo>
                  <a:lnTo>
                    <a:pt x="558" y="1540"/>
                  </a:lnTo>
                  <a:cubicBezTo>
                    <a:pt x="558" y="1525"/>
                    <a:pt x="572" y="1512"/>
                    <a:pt x="572" y="1498"/>
                  </a:cubicBezTo>
                  <a:lnTo>
                    <a:pt x="585" y="1458"/>
                  </a:lnTo>
                  <a:lnTo>
                    <a:pt x="612" y="1431"/>
                  </a:lnTo>
                  <a:cubicBezTo>
                    <a:pt x="627" y="1376"/>
                    <a:pt x="654" y="1335"/>
                    <a:pt x="694" y="1294"/>
                  </a:cubicBezTo>
                  <a:cubicBezTo>
                    <a:pt x="749" y="1213"/>
                    <a:pt x="830" y="1131"/>
                    <a:pt x="926" y="1104"/>
                  </a:cubicBezTo>
                  <a:cubicBezTo>
                    <a:pt x="967" y="1090"/>
                    <a:pt x="1021" y="1077"/>
                    <a:pt x="1062" y="1077"/>
                  </a:cubicBezTo>
                  <a:cubicBezTo>
                    <a:pt x="1117" y="1077"/>
                    <a:pt x="1171" y="1090"/>
                    <a:pt x="1226" y="1117"/>
                  </a:cubicBezTo>
                  <a:cubicBezTo>
                    <a:pt x="1266" y="1144"/>
                    <a:pt x="1308" y="1186"/>
                    <a:pt x="1335" y="1226"/>
                  </a:cubicBezTo>
                  <a:cubicBezTo>
                    <a:pt x="1362" y="1267"/>
                    <a:pt x="1375" y="1322"/>
                    <a:pt x="1389" y="1376"/>
                  </a:cubicBezTo>
                  <a:cubicBezTo>
                    <a:pt x="1430" y="1471"/>
                    <a:pt x="1444" y="1580"/>
                    <a:pt x="1444" y="1689"/>
                  </a:cubicBezTo>
                  <a:cubicBezTo>
                    <a:pt x="1457" y="1743"/>
                    <a:pt x="1444" y="1812"/>
                    <a:pt x="1444" y="1867"/>
                  </a:cubicBezTo>
                  <a:cubicBezTo>
                    <a:pt x="1430" y="1894"/>
                    <a:pt x="1430" y="1921"/>
                    <a:pt x="1430" y="1934"/>
                  </a:cubicBezTo>
                  <a:cubicBezTo>
                    <a:pt x="1430" y="1948"/>
                    <a:pt x="1417" y="1961"/>
                    <a:pt x="1417" y="1975"/>
                  </a:cubicBezTo>
                  <a:lnTo>
                    <a:pt x="1402" y="2016"/>
                  </a:lnTo>
                  <a:cubicBezTo>
                    <a:pt x="1375" y="2125"/>
                    <a:pt x="1335" y="2234"/>
                    <a:pt x="1280" y="2330"/>
                  </a:cubicBezTo>
                  <a:cubicBezTo>
                    <a:pt x="1402" y="2139"/>
                    <a:pt x="1471" y="1921"/>
                    <a:pt x="1484" y="1689"/>
                  </a:cubicBezTo>
                  <a:cubicBezTo>
                    <a:pt x="1484" y="1580"/>
                    <a:pt x="1471" y="1471"/>
                    <a:pt x="1444" y="1362"/>
                  </a:cubicBezTo>
                  <a:cubicBezTo>
                    <a:pt x="1430" y="1308"/>
                    <a:pt x="1402" y="1253"/>
                    <a:pt x="1375" y="1199"/>
                  </a:cubicBezTo>
                  <a:cubicBezTo>
                    <a:pt x="1362" y="1171"/>
                    <a:pt x="1348" y="1144"/>
                    <a:pt x="1321" y="1131"/>
                  </a:cubicBezTo>
                  <a:cubicBezTo>
                    <a:pt x="1308" y="1104"/>
                    <a:pt x="1280" y="1090"/>
                    <a:pt x="1253" y="1062"/>
                  </a:cubicBezTo>
                  <a:cubicBezTo>
                    <a:pt x="1226" y="1049"/>
                    <a:pt x="1199" y="1035"/>
                    <a:pt x="1171" y="1035"/>
                  </a:cubicBezTo>
                  <a:cubicBezTo>
                    <a:pt x="1144" y="1022"/>
                    <a:pt x="1117" y="1022"/>
                    <a:pt x="1090" y="1008"/>
                  </a:cubicBezTo>
                  <a:lnTo>
                    <a:pt x="1048" y="1008"/>
                  </a:lnTo>
                  <a:cubicBezTo>
                    <a:pt x="994" y="1008"/>
                    <a:pt x="953" y="1022"/>
                    <a:pt x="912" y="1035"/>
                  </a:cubicBezTo>
                  <a:cubicBezTo>
                    <a:pt x="790" y="1062"/>
                    <a:pt x="694" y="1144"/>
                    <a:pt x="627" y="1240"/>
                  </a:cubicBezTo>
                  <a:cubicBezTo>
                    <a:pt x="476" y="1417"/>
                    <a:pt x="395" y="1649"/>
                    <a:pt x="367" y="1867"/>
                  </a:cubicBezTo>
                  <a:cubicBezTo>
                    <a:pt x="340" y="2098"/>
                    <a:pt x="367" y="2330"/>
                    <a:pt x="422" y="2561"/>
                  </a:cubicBezTo>
                  <a:cubicBezTo>
                    <a:pt x="449" y="2670"/>
                    <a:pt x="476" y="2778"/>
                    <a:pt x="545" y="2887"/>
                  </a:cubicBezTo>
                  <a:cubicBezTo>
                    <a:pt x="572" y="2942"/>
                    <a:pt x="612" y="2983"/>
                    <a:pt x="667" y="3038"/>
                  </a:cubicBezTo>
                  <a:lnTo>
                    <a:pt x="694" y="3065"/>
                  </a:lnTo>
                  <a:cubicBezTo>
                    <a:pt x="708" y="3078"/>
                    <a:pt x="721" y="3078"/>
                    <a:pt x="736" y="3092"/>
                  </a:cubicBezTo>
                  <a:cubicBezTo>
                    <a:pt x="749" y="3092"/>
                    <a:pt x="763" y="3105"/>
                    <a:pt x="776" y="3105"/>
                  </a:cubicBezTo>
                  <a:cubicBezTo>
                    <a:pt x="790" y="3120"/>
                    <a:pt x="817" y="3120"/>
                    <a:pt x="830" y="3133"/>
                  </a:cubicBezTo>
                  <a:cubicBezTo>
                    <a:pt x="885" y="3160"/>
                    <a:pt x="953" y="3174"/>
                    <a:pt x="1008" y="3174"/>
                  </a:cubicBezTo>
                  <a:lnTo>
                    <a:pt x="1035" y="3174"/>
                  </a:lnTo>
                  <a:cubicBezTo>
                    <a:pt x="1103" y="3174"/>
                    <a:pt x="1157" y="3160"/>
                    <a:pt x="1212" y="3147"/>
                  </a:cubicBezTo>
                  <a:cubicBezTo>
                    <a:pt x="1266" y="3133"/>
                    <a:pt x="1321" y="3105"/>
                    <a:pt x="1375" y="3065"/>
                  </a:cubicBezTo>
                  <a:cubicBezTo>
                    <a:pt x="1430" y="3038"/>
                    <a:pt x="1471" y="2996"/>
                    <a:pt x="1526" y="2956"/>
                  </a:cubicBezTo>
                  <a:cubicBezTo>
                    <a:pt x="1607" y="2860"/>
                    <a:pt x="1675" y="2765"/>
                    <a:pt x="1729" y="2670"/>
                  </a:cubicBezTo>
                  <a:cubicBezTo>
                    <a:pt x="1798" y="2575"/>
                    <a:pt x="1852" y="2466"/>
                    <a:pt x="1893" y="2370"/>
                  </a:cubicBezTo>
                  <a:cubicBezTo>
                    <a:pt x="1989" y="2152"/>
                    <a:pt x="2070" y="1934"/>
                    <a:pt x="2111" y="1716"/>
                  </a:cubicBezTo>
                  <a:cubicBezTo>
                    <a:pt x="2125" y="1662"/>
                    <a:pt x="2138" y="1607"/>
                    <a:pt x="2152" y="1540"/>
                  </a:cubicBezTo>
                  <a:cubicBezTo>
                    <a:pt x="2152" y="1485"/>
                    <a:pt x="2165" y="1431"/>
                    <a:pt x="2165" y="1362"/>
                  </a:cubicBezTo>
                  <a:cubicBezTo>
                    <a:pt x="2165" y="1253"/>
                    <a:pt x="2165" y="1131"/>
                    <a:pt x="2138" y="1008"/>
                  </a:cubicBezTo>
                  <a:cubicBezTo>
                    <a:pt x="2138" y="953"/>
                    <a:pt x="2125" y="899"/>
                    <a:pt x="2111" y="845"/>
                  </a:cubicBezTo>
                  <a:cubicBezTo>
                    <a:pt x="2070" y="736"/>
                    <a:pt x="2016" y="641"/>
                    <a:pt x="1947" y="532"/>
                  </a:cubicBezTo>
                  <a:cubicBezTo>
                    <a:pt x="1838" y="354"/>
                    <a:pt x="1729" y="178"/>
                    <a:pt x="1566" y="82"/>
                  </a:cubicBezTo>
                  <a:cubicBezTo>
                    <a:pt x="1498" y="27"/>
                    <a:pt x="1417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11;p101">
              <a:extLst>
                <a:ext uri="{FF2B5EF4-FFF2-40B4-BE49-F238E27FC236}">
                  <a16:creationId xmlns:a16="http://schemas.microsoft.com/office/drawing/2014/main" id="{0B725479-4646-8708-93E8-F7668C5B29A1}"/>
                </a:ext>
              </a:extLst>
            </p:cNvPr>
            <p:cNvSpPr/>
            <p:nvPr/>
          </p:nvSpPr>
          <p:spPr>
            <a:xfrm>
              <a:off x="7126864" y="1236605"/>
              <a:ext cx="139517" cy="91587"/>
            </a:xfrm>
            <a:custGeom>
              <a:avLst/>
              <a:gdLst/>
              <a:ahLst/>
              <a:cxnLst/>
              <a:rect l="l" t="t" r="r" b="b"/>
              <a:pathLst>
                <a:path w="7670" h="5035" extrusionOk="0">
                  <a:moveTo>
                    <a:pt x="2152" y="0"/>
                  </a:moveTo>
                  <a:cubicBezTo>
                    <a:pt x="2116" y="0"/>
                    <a:pt x="2080" y="2"/>
                    <a:pt x="2044" y="6"/>
                  </a:cubicBezTo>
                  <a:cubicBezTo>
                    <a:pt x="1649" y="47"/>
                    <a:pt x="1308" y="319"/>
                    <a:pt x="914" y="388"/>
                  </a:cubicBezTo>
                  <a:cubicBezTo>
                    <a:pt x="560" y="455"/>
                    <a:pt x="151" y="346"/>
                    <a:pt x="28" y="809"/>
                  </a:cubicBezTo>
                  <a:cubicBezTo>
                    <a:pt x="1" y="946"/>
                    <a:pt x="15" y="1082"/>
                    <a:pt x="42" y="1232"/>
                  </a:cubicBezTo>
                  <a:cubicBezTo>
                    <a:pt x="151" y="2008"/>
                    <a:pt x="246" y="2798"/>
                    <a:pt x="355" y="3575"/>
                  </a:cubicBezTo>
                  <a:cubicBezTo>
                    <a:pt x="409" y="3929"/>
                    <a:pt x="464" y="4296"/>
                    <a:pt x="682" y="4568"/>
                  </a:cubicBezTo>
                  <a:cubicBezTo>
                    <a:pt x="825" y="4757"/>
                    <a:pt x="1064" y="4881"/>
                    <a:pt x="1291" y="4881"/>
                  </a:cubicBezTo>
                  <a:cubicBezTo>
                    <a:pt x="1409" y="4881"/>
                    <a:pt x="1524" y="4848"/>
                    <a:pt x="1622" y="4773"/>
                  </a:cubicBezTo>
                  <a:cubicBezTo>
                    <a:pt x="1813" y="4637"/>
                    <a:pt x="1867" y="4365"/>
                    <a:pt x="1908" y="4133"/>
                  </a:cubicBezTo>
                  <a:cubicBezTo>
                    <a:pt x="2071" y="3112"/>
                    <a:pt x="2126" y="2090"/>
                    <a:pt x="2058" y="1055"/>
                  </a:cubicBezTo>
                  <a:lnTo>
                    <a:pt x="2058" y="1055"/>
                  </a:lnTo>
                  <a:cubicBezTo>
                    <a:pt x="2126" y="1844"/>
                    <a:pt x="2140" y="2634"/>
                    <a:pt x="2098" y="3424"/>
                  </a:cubicBezTo>
                  <a:cubicBezTo>
                    <a:pt x="2085" y="3793"/>
                    <a:pt x="2058" y="4174"/>
                    <a:pt x="2207" y="4514"/>
                  </a:cubicBezTo>
                  <a:cubicBezTo>
                    <a:pt x="2332" y="4798"/>
                    <a:pt x="2627" y="5034"/>
                    <a:pt x="2919" y="5034"/>
                  </a:cubicBezTo>
                  <a:cubicBezTo>
                    <a:pt x="2978" y="5034"/>
                    <a:pt x="3036" y="5025"/>
                    <a:pt x="3093" y="5004"/>
                  </a:cubicBezTo>
                  <a:cubicBezTo>
                    <a:pt x="3433" y="4882"/>
                    <a:pt x="3569" y="4501"/>
                    <a:pt x="3651" y="4147"/>
                  </a:cubicBezTo>
                  <a:cubicBezTo>
                    <a:pt x="3752" y="3698"/>
                    <a:pt x="3830" y="3246"/>
                    <a:pt x="3884" y="2792"/>
                  </a:cubicBezTo>
                  <a:lnTo>
                    <a:pt x="3884" y="2792"/>
                  </a:lnTo>
                  <a:cubicBezTo>
                    <a:pt x="3866" y="3097"/>
                    <a:pt x="3848" y="3403"/>
                    <a:pt x="3829" y="3711"/>
                  </a:cubicBezTo>
                  <a:cubicBezTo>
                    <a:pt x="3829" y="3929"/>
                    <a:pt x="3814" y="4174"/>
                    <a:pt x="3883" y="4392"/>
                  </a:cubicBezTo>
                  <a:cubicBezTo>
                    <a:pt x="3951" y="4610"/>
                    <a:pt x="4141" y="4801"/>
                    <a:pt x="4359" y="4828"/>
                  </a:cubicBezTo>
                  <a:cubicBezTo>
                    <a:pt x="4384" y="4832"/>
                    <a:pt x="4409" y="4834"/>
                    <a:pt x="4434" y="4834"/>
                  </a:cubicBezTo>
                  <a:cubicBezTo>
                    <a:pt x="4662" y="4834"/>
                    <a:pt x="4860" y="4670"/>
                    <a:pt x="4958" y="4474"/>
                  </a:cubicBezTo>
                  <a:cubicBezTo>
                    <a:pt x="5082" y="4256"/>
                    <a:pt x="5095" y="3996"/>
                    <a:pt x="5122" y="3751"/>
                  </a:cubicBezTo>
                  <a:cubicBezTo>
                    <a:pt x="5163" y="3098"/>
                    <a:pt x="5327" y="2417"/>
                    <a:pt x="5436" y="1763"/>
                  </a:cubicBezTo>
                  <a:cubicBezTo>
                    <a:pt x="5476" y="2349"/>
                    <a:pt x="5530" y="2921"/>
                    <a:pt x="5585" y="3506"/>
                  </a:cubicBezTo>
                  <a:cubicBezTo>
                    <a:pt x="5585" y="3588"/>
                    <a:pt x="5599" y="3670"/>
                    <a:pt x="5639" y="3738"/>
                  </a:cubicBezTo>
                  <a:cubicBezTo>
                    <a:pt x="5696" y="3835"/>
                    <a:pt x="5810" y="3879"/>
                    <a:pt x="5928" y="3879"/>
                  </a:cubicBezTo>
                  <a:cubicBezTo>
                    <a:pt x="6008" y="3879"/>
                    <a:pt x="6090" y="3858"/>
                    <a:pt x="6157" y="3820"/>
                  </a:cubicBezTo>
                  <a:cubicBezTo>
                    <a:pt x="7669" y="2894"/>
                    <a:pt x="6211" y="1136"/>
                    <a:pt x="5082" y="809"/>
                  </a:cubicBezTo>
                  <a:cubicBezTo>
                    <a:pt x="4795" y="715"/>
                    <a:pt x="4510" y="633"/>
                    <a:pt x="4223" y="551"/>
                  </a:cubicBezTo>
                  <a:cubicBezTo>
                    <a:pt x="3733" y="401"/>
                    <a:pt x="3229" y="265"/>
                    <a:pt x="2725" y="115"/>
                  </a:cubicBezTo>
                  <a:cubicBezTo>
                    <a:pt x="2541" y="57"/>
                    <a:pt x="2347" y="0"/>
                    <a:pt x="215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12;p101">
              <a:extLst>
                <a:ext uri="{FF2B5EF4-FFF2-40B4-BE49-F238E27FC236}">
                  <a16:creationId xmlns:a16="http://schemas.microsoft.com/office/drawing/2014/main" id="{38130197-04C6-D626-0E7F-349C2C096D9A}"/>
                </a:ext>
              </a:extLst>
            </p:cNvPr>
            <p:cNvSpPr/>
            <p:nvPr/>
          </p:nvSpPr>
          <p:spPr>
            <a:xfrm>
              <a:off x="7150166" y="1238606"/>
              <a:ext cx="18608" cy="86421"/>
            </a:xfrm>
            <a:custGeom>
              <a:avLst/>
              <a:gdLst/>
              <a:ahLst/>
              <a:cxnLst/>
              <a:rect l="l" t="t" r="r" b="b"/>
              <a:pathLst>
                <a:path w="1023" h="4751" extrusionOk="0">
                  <a:moveTo>
                    <a:pt x="278" y="0"/>
                  </a:moveTo>
                  <a:cubicBezTo>
                    <a:pt x="232" y="0"/>
                    <a:pt x="191" y="16"/>
                    <a:pt x="150" y="46"/>
                  </a:cubicBezTo>
                  <a:cubicBezTo>
                    <a:pt x="205" y="46"/>
                    <a:pt x="259" y="60"/>
                    <a:pt x="300" y="87"/>
                  </a:cubicBezTo>
                  <a:cubicBezTo>
                    <a:pt x="354" y="114"/>
                    <a:pt x="381" y="142"/>
                    <a:pt x="423" y="182"/>
                  </a:cubicBezTo>
                  <a:cubicBezTo>
                    <a:pt x="450" y="223"/>
                    <a:pt x="477" y="264"/>
                    <a:pt x="490" y="305"/>
                  </a:cubicBezTo>
                  <a:cubicBezTo>
                    <a:pt x="505" y="345"/>
                    <a:pt x="518" y="387"/>
                    <a:pt x="518" y="441"/>
                  </a:cubicBezTo>
                  <a:cubicBezTo>
                    <a:pt x="532" y="523"/>
                    <a:pt x="532" y="632"/>
                    <a:pt x="518" y="741"/>
                  </a:cubicBezTo>
                  <a:lnTo>
                    <a:pt x="505" y="904"/>
                  </a:lnTo>
                  <a:lnTo>
                    <a:pt x="490" y="1068"/>
                  </a:lnTo>
                  <a:cubicBezTo>
                    <a:pt x="463" y="1517"/>
                    <a:pt x="450" y="1967"/>
                    <a:pt x="450" y="2415"/>
                  </a:cubicBezTo>
                  <a:cubicBezTo>
                    <a:pt x="450" y="2865"/>
                    <a:pt x="450" y="3301"/>
                    <a:pt x="477" y="3750"/>
                  </a:cubicBezTo>
                  <a:cubicBezTo>
                    <a:pt x="490" y="3982"/>
                    <a:pt x="505" y="4186"/>
                    <a:pt x="450" y="4364"/>
                  </a:cubicBezTo>
                  <a:lnTo>
                    <a:pt x="450" y="4377"/>
                  </a:lnTo>
                  <a:cubicBezTo>
                    <a:pt x="436" y="4377"/>
                    <a:pt x="436" y="4391"/>
                    <a:pt x="436" y="4391"/>
                  </a:cubicBezTo>
                  <a:lnTo>
                    <a:pt x="436" y="4404"/>
                  </a:lnTo>
                  <a:lnTo>
                    <a:pt x="423" y="4418"/>
                  </a:lnTo>
                  <a:lnTo>
                    <a:pt x="423" y="4431"/>
                  </a:lnTo>
                  <a:lnTo>
                    <a:pt x="409" y="4445"/>
                  </a:lnTo>
                  <a:lnTo>
                    <a:pt x="396" y="4458"/>
                  </a:lnTo>
                  <a:lnTo>
                    <a:pt x="396" y="4473"/>
                  </a:lnTo>
                  <a:cubicBezTo>
                    <a:pt x="368" y="4513"/>
                    <a:pt x="327" y="4554"/>
                    <a:pt x="300" y="4582"/>
                  </a:cubicBezTo>
                  <a:cubicBezTo>
                    <a:pt x="259" y="4622"/>
                    <a:pt x="218" y="4649"/>
                    <a:pt x="164" y="4663"/>
                  </a:cubicBezTo>
                  <a:cubicBezTo>
                    <a:pt x="135" y="4672"/>
                    <a:pt x="100" y="4682"/>
                    <a:pt x="57" y="4682"/>
                  </a:cubicBezTo>
                  <a:cubicBezTo>
                    <a:pt x="39" y="4682"/>
                    <a:pt x="20" y="4681"/>
                    <a:pt x="0" y="4676"/>
                  </a:cubicBezTo>
                  <a:lnTo>
                    <a:pt x="0" y="4676"/>
                  </a:lnTo>
                  <a:cubicBezTo>
                    <a:pt x="55" y="4718"/>
                    <a:pt x="109" y="4745"/>
                    <a:pt x="178" y="4745"/>
                  </a:cubicBezTo>
                  <a:cubicBezTo>
                    <a:pt x="197" y="4749"/>
                    <a:pt x="216" y="4750"/>
                    <a:pt x="234" y="4750"/>
                  </a:cubicBezTo>
                  <a:cubicBezTo>
                    <a:pt x="278" y="4750"/>
                    <a:pt x="320" y="4741"/>
                    <a:pt x="368" y="4731"/>
                  </a:cubicBezTo>
                  <a:cubicBezTo>
                    <a:pt x="436" y="4704"/>
                    <a:pt x="490" y="4676"/>
                    <a:pt x="545" y="4636"/>
                  </a:cubicBezTo>
                  <a:lnTo>
                    <a:pt x="572" y="4622"/>
                  </a:lnTo>
                  <a:lnTo>
                    <a:pt x="586" y="4609"/>
                  </a:lnTo>
                  <a:lnTo>
                    <a:pt x="599" y="4595"/>
                  </a:lnTo>
                  <a:lnTo>
                    <a:pt x="627" y="4567"/>
                  </a:lnTo>
                  <a:lnTo>
                    <a:pt x="641" y="4554"/>
                  </a:lnTo>
                  <a:lnTo>
                    <a:pt x="654" y="4527"/>
                  </a:lnTo>
                  <a:cubicBezTo>
                    <a:pt x="668" y="4527"/>
                    <a:pt x="668" y="4513"/>
                    <a:pt x="681" y="4513"/>
                  </a:cubicBezTo>
                  <a:lnTo>
                    <a:pt x="695" y="4486"/>
                  </a:lnTo>
                  <a:cubicBezTo>
                    <a:pt x="777" y="4377"/>
                    <a:pt x="817" y="4255"/>
                    <a:pt x="859" y="4132"/>
                  </a:cubicBezTo>
                  <a:cubicBezTo>
                    <a:pt x="886" y="4010"/>
                    <a:pt x="899" y="3886"/>
                    <a:pt x="913" y="3777"/>
                  </a:cubicBezTo>
                  <a:cubicBezTo>
                    <a:pt x="981" y="3329"/>
                    <a:pt x="1008" y="2865"/>
                    <a:pt x="1022" y="2415"/>
                  </a:cubicBezTo>
                  <a:cubicBezTo>
                    <a:pt x="1022" y="1967"/>
                    <a:pt x="995" y="1504"/>
                    <a:pt x="940" y="1054"/>
                  </a:cubicBezTo>
                  <a:cubicBezTo>
                    <a:pt x="940" y="999"/>
                    <a:pt x="926" y="945"/>
                    <a:pt x="926" y="890"/>
                  </a:cubicBezTo>
                  <a:cubicBezTo>
                    <a:pt x="913" y="836"/>
                    <a:pt x="899" y="768"/>
                    <a:pt x="899" y="714"/>
                  </a:cubicBezTo>
                  <a:cubicBezTo>
                    <a:pt x="872" y="590"/>
                    <a:pt x="845" y="468"/>
                    <a:pt x="790" y="345"/>
                  </a:cubicBezTo>
                  <a:cubicBezTo>
                    <a:pt x="763" y="291"/>
                    <a:pt x="722" y="223"/>
                    <a:pt x="668" y="182"/>
                  </a:cubicBezTo>
                  <a:cubicBezTo>
                    <a:pt x="627" y="127"/>
                    <a:pt x="572" y="87"/>
                    <a:pt x="518" y="60"/>
                  </a:cubicBezTo>
                  <a:cubicBezTo>
                    <a:pt x="450" y="18"/>
                    <a:pt x="396" y="5"/>
                    <a:pt x="327" y="5"/>
                  </a:cubicBezTo>
                  <a:cubicBezTo>
                    <a:pt x="310" y="2"/>
                    <a:pt x="294" y="0"/>
                    <a:pt x="27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13;p101">
              <a:extLst>
                <a:ext uri="{FF2B5EF4-FFF2-40B4-BE49-F238E27FC236}">
                  <a16:creationId xmlns:a16="http://schemas.microsoft.com/office/drawing/2014/main" id="{2D8C9FEC-54F1-7151-BAC2-D2D4A020AA3C}"/>
                </a:ext>
              </a:extLst>
            </p:cNvPr>
            <p:cNvSpPr/>
            <p:nvPr/>
          </p:nvSpPr>
          <p:spPr>
            <a:xfrm>
              <a:off x="7181143" y="1243390"/>
              <a:ext cx="23047" cy="84693"/>
            </a:xfrm>
            <a:custGeom>
              <a:avLst/>
              <a:gdLst/>
              <a:ahLst/>
              <a:cxnLst/>
              <a:rect l="l" t="t" r="r" b="b"/>
              <a:pathLst>
                <a:path w="1267" h="4656" extrusionOk="0">
                  <a:moveTo>
                    <a:pt x="518" y="1"/>
                  </a:moveTo>
                  <a:lnTo>
                    <a:pt x="518" y="1"/>
                  </a:lnTo>
                  <a:cubicBezTo>
                    <a:pt x="612" y="82"/>
                    <a:pt x="694" y="151"/>
                    <a:pt x="763" y="233"/>
                  </a:cubicBezTo>
                  <a:cubicBezTo>
                    <a:pt x="830" y="300"/>
                    <a:pt x="885" y="382"/>
                    <a:pt x="899" y="464"/>
                  </a:cubicBezTo>
                  <a:cubicBezTo>
                    <a:pt x="912" y="545"/>
                    <a:pt x="899" y="627"/>
                    <a:pt x="872" y="736"/>
                  </a:cubicBezTo>
                  <a:lnTo>
                    <a:pt x="845" y="886"/>
                  </a:lnTo>
                  <a:lnTo>
                    <a:pt x="817" y="1063"/>
                  </a:lnTo>
                  <a:cubicBezTo>
                    <a:pt x="736" y="1499"/>
                    <a:pt x="681" y="1935"/>
                    <a:pt x="627" y="2370"/>
                  </a:cubicBezTo>
                  <a:cubicBezTo>
                    <a:pt x="585" y="2806"/>
                    <a:pt x="545" y="3242"/>
                    <a:pt x="518" y="3692"/>
                  </a:cubicBezTo>
                  <a:cubicBezTo>
                    <a:pt x="518" y="3747"/>
                    <a:pt x="503" y="3801"/>
                    <a:pt x="503" y="3855"/>
                  </a:cubicBezTo>
                  <a:lnTo>
                    <a:pt x="503" y="4005"/>
                  </a:lnTo>
                  <a:cubicBezTo>
                    <a:pt x="490" y="4114"/>
                    <a:pt x="476" y="4210"/>
                    <a:pt x="449" y="4291"/>
                  </a:cubicBezTo>
                  <a:cubicBezTo>
                    <a:pt x="449" y="4304"/>
                    <a:pt x="449" y="4304"/>
                    <a:pt x="436" y="4319"/>
                  </a:cubicBezTo>
                  <a:cubicBezTo>
                    <a:pt x="436" y="4332"/>
                    <a:pt x="436" y="4346"/>
                    <a:pt x="422" y="4346"/>
                  </a:cubicBezTo>
                  <a:cubicBezTo>
                    <a:pt x="422" y="4373"/>
                    <a:pt x="409" y="4386"/>
                    <a:pt x="395" y="4400"/>
                  </a:cubicBezTo>
                  <a:cubicBezTo>
                    <a:pt x="367" y="4441"/>
                    <a:pt x="340" y="4482"/>
                    <a:pt x="300" y="4509"/>
                  </a:cubicBezTo>
                  <a:cubicBezTo>
                    <a:pt x="258" y="4536"/>
                    <a:pt x="218" y="4550"/>
                    <a:pt x="164" y="4564"/>
                  </a:cubicBezTo>
                  <a:cubicBezTo>
                    <a:pt x="136" y="4570"/>
                    <a:pt x="109" y="4574"/>
                    <a:pt x="82" y="4574"/>
                  </a:cubicBezTo>
                  <a:cubicBezTo>
                    <a:pt x="55" y="4574"/>
                    <a:pt x="27" y="4570"/>
                    <a:pt x="0" y="4564"/>
                  </a:cubicBezTo>
                  <a:lnTo>
                    <a:pt x="0" y="4564"/>
                  </a:lnTo>
                  <a:cubicBezTo>
                    <a:pt x="40" y="4604"/>
                    <a:pt x="95" y="4631"/>
                    <a:pt x="164" y="4645"/>
                  </a:cubicBezTo>
                  <a:cubicBezTo>
                    <a:pt x="191" y="4652"/>
                    <a:pt x="221" y="4655"/>
                    <a:pt x="254" y="4655"/>
                  </a:cubicBezTo>
                  <a:cubicBezTo>
                    <a:pt x="286" y="4655"/>
                    <a:pt x="320" y="4652"/>
                    <a:pt x="354" y="4645"/>
                  </a:cubicBezTo>
                  <a:cubicBezTo>
                    <a:pt x="422" y="4631"/>
                    <a:pt x="476" y="4604"/>
                    <a:pt x="545" y="4577"/>
                  </a:cubicBezTo>
                  <a:cubicBezTo>
                    <a:pt x="572" y="4550"/>
                    <a:pt x="599" y="4536"/>
                    <a:pt x="627" y="4509"/>
                  </a:cubicBezTo>
                  <a:cubicBezTo>
                    <a:pt x="640" y="4495"/>
                    <a:pt x="640" y="4482"/>
                    <a:pt x="654" y="4468"/>
                  </a:cubicBezTo>
                  <a:lnTo>
                    <a:pt x="694" y="4428"/>
                  </a:lnTo>
                  <a:cubicBezTo>
                    <a:pt x="776" y="4332"/>
                    <a:pt x="830" y="4195"/>
                    <a:pt x="872" y="4086"/>
                  </a:cubicBezTo>
                  <a:lnTo>
                    <a:pt x="912" y="3923"/>
                  </a:lnTo>
                  <a:lnTo>
                    <a:pt x="953" y="3760"/>
                  </a:lnTo>
                  <a:cubicBezTo>
                    <a:pt x="1062" y="3324"/>
                    <a:pt x="1144" y="2875"/>
                    <a:pt x="1199" y="2425"/>
                  </a:cubicBezTo>
                  <a:cubicBezTo>
                    <a:pt x="1239" y="1989"/>
                    <a:pt x="1266" y="1540"/>
                    <a:pt x="1266" y="1090"/>
                  </a:cubicBezTo>
                  <a:cubicBezTo>
                    <a:pt x="1253" y="1036"/>
                    <a:pt x="1253" y="981"/>
                    <a:pt x="1253" y="927"/>
                  </a:cubicBezTo>
                  <a:lnTo>
                    <a:pt x="1253" y="832"/>
                  </a:lnTo>
                  <a:lnTo>
                    <a:pt x="1253" y="750"/>
                  </a:lnTo>
                  <a:cubicBezTo>
                    <a:pt x="1239" y="696"/>
                    <a:pt x="1239" y="627"/>
                    <a:pt x="1226" y="560"/>
                  </a:cubicBezTo>
                  <a:cubicBezTo>
                    <a:pt x="1212" y="491"/>
                    <a:pt x="1184" y="423"/>
                    <a:pt x="1157" y="355"/>
                  </a:cubicBezTo>
                  <a:cubicBezTo>
                    <a:pt x="1117" y="300"/>
                    <a:pt x="1076" y="246"/>
                    <a:pt x="1021" y="205"/>
                  </a:cubicBezTo>
                  <a:cubicBezTo>
                    <a:pt x="967" y="151"/>
                    <a:pt x="912" y="124"/>
                    <a:pt x="858" y="96"/>
                  </a:cubicBezTo>
                  <a:cubicBezTo>
                    <a:pt x="749" y="42"/>
                    <a:pt x="640" y="15"/>
                    <a:pt x="51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14;p101">
              <a:extLst>
                <a:ext uri="{FF2B5EF4-FFF2-40B4-BE49-F238E27FC236}">
                  <a16:creationId xmlns:a16="http://schemas.microsoft.com/office/drawing/2014/main" id="{2D23B112-9100-0AA2-1D6C-14794DA57DF4}"/>
                </a:ext>
              </a:extLst>
            </p:cNvPr>
            <p:cNvSpPr/>
            <p:nvPr/>
          </p:nvSpPr>
          <p:spPr>
            <a:xfrm>
              <a:off x="7211848" y="1250320"/>
              <a:ext cx="15625" cy="71869"/>
            </a:xfrm>
            <a:custGeom>
              <a:avLst/>
              <a:gdLst/>
              <a:ahLst/>
              <a:cxnLst/>
              <a:rect l="l" t="t" r="r" b="b"/>
              <a:pathLst>
                <a:path w="859" h="3951" extrusionOk="0">
                  <a:moveTo>
                    <a:pt x="423" y="1"/>
                  </a:moveTo>
                  <a:cubicBezTo>
                    <a:pt x="504" y="164"/>
                    <a:pt x="491" y="328"/>
                    <a:pt x="464" y="491"/>
                  </a:cubicBezTo>
                  <a:cubicBezTo>
                    <a:pt x="464" y="560"/>
                    <a:pt x="437" y="642"/>
                    <a:pt x="423" y="736"/>
                  </a:cubicBezTo>
                  <a:cubicBezTo>
                    <a:pt x="410" y="818"/>
                    <a:pt x="395" y="900"/>
                    <a:pt x="382" y="996"/>
                  </a:cubicBezTo>
                  <a:cubicBezTo>
                    <a:pt x="355" y="1159"/>
                    <a:pt x="328" y="1336"/>
                    <a:pt x="314" y="1499"/>
                  </a:cubicBezTo>
                  <a:cubicBezTo>
                    <a:pt x="286" y="1677"/>
                    <a:pt x="273" y="1840"/>
                    <a:pt x="259" y="2017"/>
                  </a:cubicBezTo>
                  <a:cubicBezTo>
                    <a:pt x="232" y="2358"/>
                    <a:pt x="219" y="2712"/>
                    <a:pt x="219" y="3052"/>
                  </a:cubicBezTo>
                  <a:lnTo>
                    <a:pt x="219" y="3188"/>
                  </a:lnTo>
                  <a:lnTo>
                    <a:pt x="219" y="3242"/>
                  </a:lnTo>
                  <a:lnTo>
                    <a:pt x="219" y="3311"/>
                  </a:lnTo>
                  <a:lnTo>
                    <a:pt x="219" y="3542"/>
                  </a:lnTo>
                  <a:cubicBezTo>
                    <a:pt x="205" y="3624"/>
                    <a:pt x="192" y="3692"/>
                    <a:pt x="150" y="3760"/>
                  </a:cubicBezTo>
                  <a:cubicBezTo>
                    <a:pt x="123" y="3829"/>
                    <a:pt x="69" y="3896"/>
                    <a:pt x="1" y="3951"/>
                  </a:cubicBezTo>
                  <a:cubicBezTo>
                    <a:pt x="41" y="3951"/>
                    <a:pt x="96" y="3951"/>
                    <a:pt x="137" y="3938"/>
                  </a:cubicBezTo>
                  <a:cubicBezTo>
                    <a:pt x="192" y="3923"/>
                    <a:pt x="232" y="3896"/>
                    <a:pt x="273" y="3869"/>
                  </a:cubicBezTo>
                  <a:cubicBezTo>
                    <a:pt x="355" y="3801"/>
                    <a:pt x="423" y="3720"/>
                    <a:pt x="477" y="3638"/>
                  </a:cubicBezTo>
                  <a:cubicBezTo>
                    <a:pt x="518" y="3556"/>
                    <a:pt x="559" y="3460"/>
                    <a:pt x="586" y="3366"/>
                  </a:cubicBezTo>
                  <a:cubicBezTo>
                    <a:pt x="627" y="3270"/>
                    <a:pt x="641" y="3188"/>
                    <a:pt x="668" y="3106"/>
                  </a:cubicBezTo>
                  <a:cubicBezTo>
                    <a:pt x="749" y="2766"/>
                    <a:pt x="804" y="2412"/>
                    <a:pt x="831" y="2058"/>
                  </a:cubicBezTo>
                  <a:cubicBezTo>
                    <a:pt x="858" y="1717"/>
                    <a:pt x="858" y="1363"/>
                    <a:pt x="831" y="1009"/>
                  </a:cubicBezTo>
                  <a:cubicBezTo>
                    <a:pt x="818" y="914"/>
                    <a:pt x="818" y="832"/>
                    <a:pt x="804" y="736"/>
                  </a:cubicBezTo>
                  <a:cubicBezTo>
                    <a:pt x="791" y="655"/>
                    <a:pt x="777" y="560"/>
                    <a:pt x="749" y="464"/>
                  </a:cubicBezTo>
                  <a:cubicBezTo>
                    <a:pt x="722" y="369"/>
                    <a:pt x="682" y="273"/>
                    <a:pt x="641" y="192"/>
                  </a:cubicBezTo>
                  <a:cubicBezTo>
                    <a:pt x="586" y="110"/>
                    <a:pt x="504" y="42"/>
                    <a:pt x="423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15;p101">
              <a:extLst>
                <a:ext uri="{FF2B5EF4-FFF2-40B4-BE49-F238E27FC236}">
                  <a16:creationId xmlns:a16="http://schemas.microsoft.com/office/drawing/2014/main" id="{7441B314-E354-09ED-352A-9F8E6DCFF916}"/>
                </a:ext>
              </a:extLst>
            </p:cNvPr>
            <p:cNvSpPr/>
            <p:nvPr/>
          </p:nvSpPr>
          <p:spPr>
            <a:xfrm>
              <a:off x="7236131" y="1257269"/>
              <a:ext cx="17863" cy="49113"/>
            </a:xfrm>
            <a:custGeom>
              <a:avLst/>
              <a:gdLst/>
              <a:ahLst/>
              <a:cxnLst/>
              <a:rect l="l" t="t" r="r" b="b"/>
              <a:pathLst>
                <a:path w="982" h="2700" extrusionOk="0">
                  <a:moveTo>
                    <a:pt x="55" y="0"/>
                  </a:moveTo>
                  <a:lnTo>
                    <a:pt x="95" y="205"/>
                  </a:lnTo>
                  <a:lnTo>
                    <a:pt x="137" y="409"/>
                  </a:lnTo>
                  <a:lnTo>
                    <a:pt x="259" y="777"/>
                  </a:lnTo>
                  <a:cubicBezTo>
                    <a:pt x="286" y="899"/>
                    <a:pt x="328" y="1008"/>
                    <a:pt x="355" y="1117"/>
                  </a:cubicBezTo>
                  <a:cubicBezTo>
                    <a:pt x="368" y="1172"/>
                    <a:pt x="382" y="1226"/>
                    <a:pt x="382" y="1281"/>
                  </a:cubicBezTo>
                  <a:cubicBezTo>
                    <a:pt x="395" y="1308"/>
                    <a:pt x="395" y="1322"/>
                    <a:pt x="395" y="1349"/>
                  </a:cubicBezTo>
                  <a:cubicBezTo>
                    <a:pt x="395" y="1376"/>
                    <a:pt x="395" y="1404"/>
                    <a:pt x="409" y="1431"/>
                  </a:cubicBezTo>
                  <a:lnTo>
                    <a:pt x="409" y="1513"/>
                  </a:lnTo>
                  <a:lnTo>
                    <a:pt x="409" y="1580"/>
                  </a:lnTo>
                  <a:cubicBezTo>
                    <a:pt x="409" y="1635"/>
                    <a:pt x="409" y="1689"/>
                    <a:pt x="395" y="1744"/>
                  </a:cubicBezTo>
                  <a:cubicBezTo>
                    <a:pt x="395" y="1771"/>
                    <a:pt x="395" y="1798"/>
                    <a:pt x="382" y="1825"/>
                  </a:cubicBezTo>
                  <a:lnTo>
                    <a:pt x="382" y="1907"/>
                  </a:lnTo>
                  <a:cubicBezTo>
                    <a:pt x="368" y="1934"/>
                    <a:pt x="368" y="1976"/>
                    <a:pt x="355" y="2003"/>
                  </a:cubicBezTo>
                  <a:lnTo>
                    <a:pt x="355" y="2043"/>
                  </a:lnTo>
                  <a:cubicBezTo>
                    <a:pt x="341" y="2057"/>
                    <a:pt x="341" y="2070"/>
                    <a:pt x="341" y="2085"/>
                  </a:cubicBezTo>
                  <a:cubicBezTo>
                    <a:pt x="313" y="2194"/>
                    <a:pt x="286" y="2303"/>
                    <a:pt x="232" y="2397"/>
                  </a:cubicBezTo>
                  <a:cubicBezTo>
                    <a:pt x="191" y="2506"/>
                    <a:pt x="123" y="2602"/>
                    <a:pt x="1" y="2684"/>
                  </a:cubicBezTo>
                  <a:cubicBezTo>
                    <a:pt x="40" y="2691"/>
                    <a:pt x="84" y="2699"/>
                    <a:pt x="127" y="2699"/>
                  </a:cubicBezTo>
                  <a:cubicBezTo>
                    <a:pt x="159" y="2699"/>
                    <a:pt x="190" y="2695"/>
                    <a:pt x="219" y="2684"/>
                  </a:cubicBezTo>
                  <a:cubicBezTo>
                    <a:pt x="300" y="2670"/>
                    <a:pt x="368" y="2642"/>
                    <a:pt x="437" y="2602"/>
                  </a:cubicBezTo>
                  <a:cubicBezTo>
                    <a:pt x="504" y="2548"/>
                    <a:pt x="559" y="2506"/>
                    <a:pt x="613" y="2439"/>
                  </a:cubicBezTo>
                  <a:cubicBezTo>
                    <a:pt x="667" y="2384"/>
                    <a:pt x="709" y="2330"/>
                    <a:pt x="749" y="2261"/>
                  </a:cubicBezTo>
                  <a:cubicBezTo>
                    <a:pt x="776" y="2221"/>
                    <a:pt x="791" y="2194"/>
                    <a:pt x="804" y="2166"/>
                  </a:cubicBezTo>
                  <a:cubicBezTo>
                    <a:pt x="818" y="2152"/>
                    <a:pt x="818" y="2125"/>
                    <a:pt x="831" y="2112"/>
                  </a:cubicBezTo>
                  <a:lnTo>
                    <a:pt x="858" y="2057"/>
                  </a:lnTo>
                  <a:cubicBezTo>
                    <a:pt x="885" y="1989"/>
                    <a:pt x="913" y="1921"/>
                    <a:pt x="927" y="1853"/>
                  </a:cubicBezTo>
                  <a:cubicBezTo>
                    <a:pt x="954" y="1771"/>
                    <a:pt x="954" y="1703"/>
                    <a:pt x="967" y="1622"/>
                  </a:cubicBezTo>
                  <a:cubicBezTo>
                    <a:pt x="981" y="1540"/>
                    <a:pt x="981" y="1471"/>
                    <a:pt x="967" y="1389"/>
                  </a:cubicBezTo>
                  <a:cubicBezTo>
                    <a:pt x="967" y="1349"/>
                    <a:pt x="967" y="1308"/>
                    <a:pt x="954" y="1267"/>
                  </a:cubicBezTo>
                  <a:cubicBezTo>
                    <a:pt x="954" y="1240"/>
                    <a:pt x="940" y="1199"/>
                    <a:pt x="940" y="1158"/>
                  </a:cubicBezTo>
                  <a:cubicBezTo>
                    <a:pt x="913" y="1090"/>
                    <a:pt x="900" y="1008"/>
                    <a:pt x="858" y="941"/>
                  </a:cubicBezTo>
                  <a:cubicBezTo>
                    <a:pt x="804" y="804"/>
                    <a:pt x="736" y="681"/>
                    <a:pt x="654" y="572"/>
                  </a:cubicBezTo>
                  <a:cubicBezTo>
                    <a:pt x="573" y="450"/>
                    <a:pt x="477" y="354"/>
                    <a:pt x="382" y="260"/>
                  </a:cubicBezTo>
                  <a:cubicBezTo>
                    <a:pt x="328" y="218"/>
                    <a:pt x="273" y="164"/>
                    <a:pt x="232" y="123"/>
                  </a:cubicBezTo>
                  <a:cubicBezTo>
                    <a:pt x="177" y="82"/>
                    <a:pt x="123" y="42"/>
                    <a:pt x="5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16;p101">
              <a:extLst>
                <a:ext uri="{FF2B5EF4-FFF2-40B4-BE49-F238E27FC236}">
                  <a16:creationId xmlns:a16="http://schemas.microsoft.com/office/drawing/2014/main" id="{E7A18ECE-5B3B-A56C-76C5-08035A36A7D3}"/>
                </a:ext>
              </a:extLst>
            </p:cNvPr>
            <p:cNvSpPr/>
            <p:nvPr/>
          </p:nvSpPr>
          <p:spPr>
            <a:xfrm>
              <a:off x="7078570" y="1261725"/>
              <a:ext cx="98372" cy="130586"/>
            </a:xfrm>
            <a:custGeom>
              <a:avLst/>
              <a:gdLst/>
              <a:ahLst/>
              <a:cxnLst/>
              <a:rect l="l" t="t" r="r" b="b"/>
              <a:pathLst>
                <a:path w="5408" h="7179" extrusionOk="0">
                  <a:moveTo>
                    <a:pt x="3882" y="0"/>
                  </a:moveTo>
                  <a:cubicBezTo>
                    <a:pt x="3146" y="614"/>
                    <a:pt x="2316" y="777"/>
                    <a:pt x="1390" y="832"/>
                  </a:cubicBezTo>
                  <a:cubicBezTo>
                    <a:pt x="776" y="872"/>
                    <a:pt x="763" y="872"/>
                    <a:pt x="640" y="1471"/>
                  </a:cubicBezTo>
                  <a:cubicBezTo>
                    <a:pt x="518" y="2016"/>
                    <a:pt x="300" y="2534"/>
                    <a:pt x="1" y="2997"/>
                  </a:cubicBezTo>
                  <a:cubicBezTo>
                    <a:pt x="218" y="3950"/>
                    <a:pt x="722" y="4836"/>
                    <a:pt x="1390" y="5544"/>
                  </a:cubicBezTo>
                  <a:cubicBezTo>
                    <a:pt x="2098" y="6307"/>
                    <a:pt x="3133" y="6865"/>
                    <a:pt x="4114" y="7179"/>
                  </a:cubicBezTo>
                  <a:lnTo>
                    <a:pt x="5298" y="5775"/>
                  </a:lnTo>
                  <a:cubicBezTo>
                    <a:pt x="5407" y="5326"/>
                    <a:pt x="5353" y="4822"/>
                    <a:pt x="5080" y="4440"/>
                  </a:cubicBezTo>
                  <a:cubicBezTo>
                    <a:pt x="4740" y="3992"/>
                    <a:pt x="4154" y="3814"/>
                    <a:pt x="3609" y="3665"/>
                  </a:cubicBezTo>
                  <a:cubicBezTo>
                    <a:pt x="3133" y="3542"/>
                    <a:pt x="2643" y="3405"/>
                    <a:pt x="2152" y="3269"/>
                  </a:cubicBezTo>
                  <a:cubicBezTo>
                    <a:pt x="2343" y="3011"/>
                    <a:pt x="2438" y="2684"/>
                    <a:pt x="2425" y="2370"/>
                  </a:cubicBezTo>
                  <a:cubicBezTo>
                    <a:pt x="3651" y="2166"/>
                    <a:pt x="4740" y="1268"/>
                    <a:pt x="388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17;p101">
              <a:extLst>
                <a:ext uri="{FF2B5EF4-FFF2-40B4-BE49-F238E27FC236}">
                  <a16:creationId xmlns:a16="http://schemas.microsoft.com/office/drawing/2014/main" id="{CAF7E78B-89BA-F44F-02DB-EAD419A6EED4}"/>
                </a:ext>
              </a:extLst>
            </p:cNvPr>
            <p:cNvSpPr/>
            <p:nvPr/>
          </p:nvSpPr>
          <p:spPr>
            <a:xfrm>
              <a:off x="7073858" y="1254286"/>
              <a:ext cx="102828" cy="138026"/>
            </a:xfrm>
            <a:custGeom>
              <a:avLst/>
              <a:gdLst/>
              <a:ahLst/>
              <a:cxnLst/>
              <a:rect l="l" t="t" r="r" b="b"/>
              <a:pathLst>
                <a:path w="5653" h="7588" extrusionOk="0">
                  <a:moveTo>
                    <a:pt x="4209" y="1"/>
                  </a:moveTo>
                  <a:lnTo>
                    <a:pt x="3964" y="192"/>
                  </a:lnTo>
                  <a:cubicBezTo>
                    <a:pt x="3801" y="328"/>
                    <a:pt x="3623" y="451"/>
                    <a:pt x="3447" y="546"/>
                  </a:cubicBezTo>
                  <a:cubicBezTo>
                    <a:pt x="3256" y="642"/>
                    <a:pt x="3065" y="709"/>
                    <a:pt x="2860" y="778"/>
                  </a:cubicBezTo>
                  <a:cubicBezTo>
                    <a:pt x="2657" y="832"/>
                    <a:pt x="2439" y="872"/>
                    <a:pt x="2221" y="900"/>
                  </a:cubicBezTo>
                  <a:cubicBezTo>
                    <a:pt x="2166" y="914"/>
                    <a:pt x="2112" y="914"/>
                    <a:pt x="2057" y="927"/>
                  </a:cubicBezTo>
                  <a:cubicBezTo>
                    <a:pt x="2003" y="927"/>
                    <a:pt x="1948" y="941"/>
                    <a:pt x="1894" y="941"/>
                  </a:cubicBezTo>
                  <a:cubicBezTo>
                    <a:pt x="1839" y="941"/>
                    <a:pt x="1785" y="954"/>
                    <a:pt x="1730" y="954"/>
                  </a:cubicBezTo>
                  <a:lnTo>
                    <a:pt x="1567" y="968"/>
                  </a:lnTo>
                  <a:cubicBezTo>
                    <a:pt x="1513" y="968"/>
                    <a:pt x="1444" y="968"/>
                    <a:pt x="1389" y="981"/>
                  </a:cubicBezTo>
                  <a:cubicBezTo>
                    <a:pt x="1322" y="981"/>
                    <a:pt x="1253" y="996"/>
                    <a:pt x="1172" y="1009"/>
                  </a:cubicBezTo>
                  <a:cubicBezTo>
                    <a:pt x="1158" y="1009"/>
                    <a:pt x="1131" y="1023"/>
                    <a:pt x="1117" y="1023"/>
                  </a:cubicBezTo>
                  <a:lnTo>
                    <a:pt x="1077" y="1036"/>
                  </a:lnTo>
                  <a:cubicBezTo>
                    <a:pt x="1077" y="1036"/>
                    <a:pt x="1063" y="1050"/>
                    <a:pt x="1049" y="1050"/>
                  </a:cubicBezTo>
                  <a:cubicBezTo>
                    <a:pt x="995" y="1077"/>
                    <a:pt x="954" y="1105"/>
                    <a:pt x="899" y="1145"/>
                  </a:cubicBezTo>
                  <a:cubicBezTo>
                    <a:pt x="859" y="1186"/>
                    <a:pt x="817" y="1227"/>
                    <a:pt x="790" y="1268"/>
                  </a:cubicBezTo>
                  <a:cubicBezTo>
                    <a:pt x="777" y="1322"/>
                    <a:pt x="750" y="1363"/>
                    <a:pt x="736" y="1390"/>
                  </a:cubicBezTo>
                  <a:cubicBezTo>
                    <a:pt x="708" y="1472"/>
                    <a:pt x="695" y="1526"/>
                    <a:pt x="681" y="1595"/>
                  </a:cubicBezTo>
                  <a:cubicBezTo>
                    <a:pt x="668" y="1649"/>
                    <a:pt x="654" y="1717"/>
                    <a:pt x="641" y="1771"/>
                  </a:cubicBezTo>
                  <a:lnTo>
                    <a:pt x="599" y="1935"/>
                  </a:lnTo>
                  <a:lnTo>
                    <a:pt x="586" y="2003"/>
                  </a:lnTo>
                  <a:lnTo>
                    <a:pt x="572" y="2085"/>
                  </a:lnTo>
                  <a:cubicBezTo>
                    <a:pt x="545" y="2194"/>
                    <a:pt x="505" y="2289"/>
                    <a:pt x="477" y="2398"/>
                  </a:cubicBezTo>
                  <a:cubicBezTo>
                    <a:pt x="436" y="2494"/>
                    <a:pt x="396" y="2603"/>
                    <a:pt x="354" y="2698"/>
                  </a:cubicBezTo>
                  <a:cubicBezTo>
                    <a:pt x="273" y="2888"/>
                    <a:pt x="164" y="3079"/>
                    <a:pt x="55" y="3270"/>
                  </a:cubicBezTo>
                  <a:lnTo>
                    <a:pt x="0" y="3365"/>
                  </a:lnTo>
                  <a:lnTo>
                    <a:pt x="14" y="3460"/>
                  </a:lnTo>
                  <a:cubicBezTo>
                    <a:pt x="82" y="3720"/>
                    <a:pt x="178" y="3978"/>
                    <a:pt x="273" y="4223"/>
                  </a:cubicBezTo>
                  <a:cubicBezTo>
                    <a:pt x="327" y="4346"/>
                    <a:pt x="382" y="4468"/>
                    <a:pt x="436" y="4577"/>
                  </a:cubicBezTo>
                  <a:cubicBezTo>
                    <a:pt x="477" y="4646"/>
                    <a:pt x="505" y="4700"/>
                    <a:pt x="532" y="4755"/>
                  </a:cubicBezTo>
                  <a:cubicBezTo>
                    <a:pt x="572" y="4822"/>
                    <a:pt x="599" y="4877"/>
                    <a:pt x="641" y="4931"/>
                  </a:cubicBezTo>
                  <a:cubicBezTo>
                    <a:pt x="777" y="5163"/>
                    <a:pt x="926" y="5381"/>
                    <a:pt x="1090" y="5585"/>
                  </a:cubicBezTo>
                  <a:cubicBezTo>
                    <a:pt x="1117" y="5612"/>
                    <a:pt x="1131" y="5639"/>
                    <a:pt x="1158" y="5654"/>
                  </a:cubicBezTo>
                  <a:lnTo>
                    <a:pt x="1213" y="5735"/>
                  </a:lnTo>
                  <a:cubicBezTo>
                    <a:pt x="1253" y="5790"/>
                    <a:pt x="1308" y="5830"/>
                    <a:pt x="1349" y="5885"/>
                  </a:cubicBezTo>
                  <a:lnTo>
                    <a:pt x="1485" y="6021"/>
                  </a:lnTo>
                  <a:cubicBezTo>
                    <a:pt x="1526" y="6075"/>
                    <a:pt x="1580" y="6117"/>
                    <a:pt x="1622" y="6171"/>
                  </a:cubicBezTo>
                  <a:cubicBezTo>
                    <a:pt x="1676" y="6211"/>
                    <a:pt x="1730" y="6253"/>
                    <a:pt x="1771" y="6293"/>
                  </a:cubicBezTo>
                  <a:cubicBezTo>
                    <a:pt x="1825" y="6348"/>
                    <a:pt x="1880" y="6375"/>
                    <a:pt x="1934" y="6429"/>
                  </a:cubicBezTo>
                  <a:cubicBezTo>
                    <a:pt x="1976" y="6471"/>
                    <a:pt x="2030" y="6498"/>
                    <a:pt x="2085" y="6538"/>
                  </a:cubicBezTo>
                  <a:cubicBezTo>
                    <a:pt x="2112" y="6566"/>
                    <a:pt x="2139" y="6580"/>
                    <a:pt x="2166" y="6607"/>
                  </a:cubicBezTo>
                  <a:lnTo>
                    <a:pt x="2248" y="6661"/>
                  </a:lnTo>
                  <a:cubicBezTo>
                    <a:pt x="2466" y="6798"/>
                    <a:pt x="2684" y="6934"/>
                    <a:pt x="2915" y="7056"/>
                  </a:cubicBezTo>
                  <a:cubicBezTo>
                    <a:pt x="3378" y="7288"/>
                    <a:pt x="3868" y="7464"/>
                    <a:pt x="4373" y="7588"/>
                  </a:cubicBezTo>
                  <a:lnTo>
                    <a:pt x="4195" y="7506"/>
                  </a:lnTo>
                  <a:lnTo>
                    <a:pt x="4019" y="7437"/>
                  </a:lnTo>
                  <a:lnTo>
                    <a:pt x="3841" y="7355"/>
                  </a:lnTo>
                  <a:lnTo>
                    <a:pt x="3678" y="7274"/>
                  </a:lnTo>
                  <a:cubicBezTo>
                    <a:pt x="3447" y="7152"/>
                    <a:pt x="3229" y="7029"/>
                    <a:pt x="3011" y="6892"/>
                  </a:cubicBezTo>
                  <a:cubicBezTo>
                    <a:pt x="2793" y="6756"/>
                    <a:pt x="2588" y="6607"/>
                    <a:pt x="2397" y="6457"/>
                  </a:cubicBezTo>
                  <a:lnTo>
                    <a:pt x="2330" y="6389"/>
                  </a:lnTo>
                  <a:cubicBezTo>
                    <a:pt x="2303" y="6375"/>
                    <a:pt x="2275" y="6348"/>
                    <a:pt x="2248" y="6335"/>
                  </a:cubicBezTo>
                  <a:lnTo>
                    <a:pt x="2179" y="6266"/>
                  </a:lnTo>
                  <a:cubicBezTo>
                    <a:pt x="2166" y="6253"/>
                    <a:pt x="2139" y="6226"/>
                    <a:pt x="2112" y="6211"/>
                  </a:cubicBezTo>
                  <a:cubicBezTo>
                    <a:pt x="2070" y="6157"/>
                    <a:pt x="2030" y="6117"/>
                    <a:pt x="1976" y="6075"/>
                  </a:cubicBezTo>
                  <a:cubicBezTo>
                    <a:pt x="1934" y="6035"/>
                    <a:pt x="1894" y="5993"/>
                    <a:pt x="1853" y="5939"/>
                  </a:cubicBezTo>
                  <a:cubicBezTo>
                    <a:pt x="1812" y="5899"/>
                    <a:pt x="1771" y="5857"/>
                    <a:pt x="1730" y="5803"/>
                  </a:cubicBezTo>
                  <a:cubicBezTo>
                    <a:pt x="1689" y="5748"/>
                    <a:pt x="1649" y="5708"/>
                    <a:pt x="1607" y="5654"/>
                  </a:cubicBezTo>
                  <a:cubicBezTo>
                    <a:pt x="1567" y="5612"/>
                    <a:pt x="1526" y="5558"/>
                    <a:pt x="1498" y="5517"/>
                  </a:cubicBezTo>
                  <a:lnTo>
                    <a:pt x="1444" y="5436"/>
                  </a:lnTo>
                  <a:cubicBezTo>
                    <a:pt x="1417" y="5408"/>
                    <a:pt x="1404" y="5381"/>
                    <a:pt x="1389" y="5354"/>
                  </a:cubicBezTo>
                  <a:cubicBezTo>
                    <a:pt x="1240" y="5149"/>
                    <a:pt x="1117" y="4945"/>
                    <a:pt x="995" y="4727"/>
                  </a:cubicBezTo>
                  <a:lnTo>
                    <a:pt x="913" y="4564"/>
                  </a:lnTo>
                  <a:cubicBezTo>
                    <a:pt x="886" y="4509"/>
                    <a:pt x="859" y="4455"/>
                    <a:pt x="832" y="4386"/>
                  </a:cubicBezTo>
                  <a:cubicBezTo>
                    <a:pt x="790" y="4277"/>
                    <a:pt x="736" y="4168"/>
                    <a:pt x="695" y="4046"/>
                  </a:cubicBezTo>
                  <a:cubicBezTo>
                    <a:pt x="626" y="3851"/>
                    <a:pt x="567" y="3656"/>
                    <a:pt x="517" y="3460"/>
                  </a:cubicBezTo>
                  <a:lnTo>
                    <a:pt x="517" y="3460"/>
                  </a:lnTo>
                  <a:cubicBezTo>
                    <a:pt x="632" y="3283"/>
                    <a:pt x="735" y="3102"/>
                    <a:pt x="817" y="2902"/>
                  </a:cubicBezTo>
                  <a:cubicBezTo>
                    <a:pt x="926" y="2684"/>
                    <a:pt x="1008" y="2467"/>
                    <a:pt x="1077" y="2234"/>
                  </a:cubicBezTo>
                  <a:lnTo>
                    <a:pt x="1104" y="2140"/>
                  </a:lnTo>
                  <a:lnTo>
                    <a:pt x="1131" y="2058"/>
                  </a:lnTo>
                  <a:cubicBezTo>
                    <a:pt x="1144" y="2003"/>
                    <a:pt x="1158" y="1935"/>
                    <a:pt x="1172" y="1880"/>
                  </a:cubicBezTo>
                  <a:cubicBezTo>
                    <a:pt x="1186" y="1826"/>
                    <a:pt x="1199" y="1771"/>
                    <a:pt x="1213" y="1731"/>
                  </a:cubicBezTo>
                  <a:cubicBezTo>
                    <a:pt x="1226" y="1677"/>
                    <a:pt x="1240" y="1622"/>
                    <a:pt x="1253" y="1595"/>
                  </a:cubicBezTo>
                  <a:cubicBezTo>
                    <a:pt x="1253" y="1581"/>
                    <a:pt x="1267" y="1568"/>
                    <a:pt x="1267" y="1553"/>
                  </a:cubicBezTo>
                  <a:lnTo>
                    <a:pt x="1295" y="1553"/>
                  </a:lnTo>
                  <a:cubicBezTo>
                    <a:pt x="1335" y="1540"/>
                    <a:pt x="1376" y="1540"/>
                    <a:pt x="1431" y="1540"/>
                  </a:cubicBezTo>
                  <a:cubicBezTo>
                    <a:pt x="1485" y="1526"/>
                    <a:pt x="1540" y="1526"/>
                    <a:pt x="1594" y="1526"/>
                  </a:cubicBezTo>
                  <a:cubicBezTo>
                    <a:pt x="2057" y="1499"/>
                    <a:pt x="2548" y="1459"/>
                    <a:pt x="3011" y="1322"/>
                  </a:cubicBezTo>
                  <a:cubicBezTo>
                    <a:pt x="3256" y="1254"/>
                    <a:pt x="3487" y="1159"/>
                    <a:pt x="3705" y="1036"/>
                  </a:cubicBezTo>
                  <a:cubicBezTo>
                    <a:pt x="3828" y="974"/>
                    <a:pt x="3946" y="904"/>
                    <a:pt x="4061" y="826"/>
                  </a:cubicBezTo>
                  <a:lnTo>
                    <a:pt x="4061" y="826"/>
                  </a:lnTo>
                  <a:cubicBezTo>
                    <a:pt x="4070" y="846"/>
                    <a:pt x="4079" y="866"/>
                    <a:pt x="4086" y="887"/>
                  </a:cubicBezTo>
                  <a:cubicBezTo>
                    <a:pt x="4128" y="1009"/>
                    <a:pt x="4155" y="1118"/>
                    <a:pt x="4168" y="1227"/>
                  </a:cubicBezTo>
                  <a:cubicBezTo>
                    <a:pt x="4182" y="1336"/>
                    <a:pt x="4168" y="1445"/>
                    <a:pt x="4128" y="1540"/>
                  </a:cubicBezTo>
                  <a:cubicBezTo>
                    <a:pt x="4100" y="1649"/>
                    <a:pt x="4046" y="1744"/>
                    <a:pt x="3977" y="1840"/>
                  </a:cubicBezTo>
                  <a:cubicBezTo>
                    <a:pt x="3910" y="1935"/>
                    <a:pt x="3814" y="2017"/>
                    <a:pt x="3719" y="2098"/>
                  </a:cubicBezTo>
                  <a:cubicBezTo>
                    <a:pt x="3623" y="2167"/>
                    <a:pt x="3514" y="2234"/>
                    <a:pt x="3392" y="2303"/>
                  </a:cubicBezTo>
                  <a:cubicBezTo>
                    <a:pt x="3160" y="2412"/>
                    <a:pt x="2915" y="2494"/>
                    <a:pt x="2642" y="2548"/>
                  </a:cubicBezTo>
                  <a:lnTo>
                    <a:pt x="2439" y="2589"/>
                  </a:lnTo>
                  <a:lnTo>
                    <a:pt x="2452" y="2779"/>
                  </a:lnTo>
                  <a:cubicBezTo>
                    <a:pt x="2466" y="2915"/>
                    <a:pt x="2452" y="3052"/>
                    <a:pt x="2411" y="3188"/>
                  </a:cubicBezTo>
                  <a:cubicBezTo>
                    <a:pt x="2384" y="3324"/>
                    <a:pt x="2316" y="3447"/>
                    <a:pt x="2248" y="3569"/>
                  </a:cubicBezTo>
                  <a:lnTo>
                    <a:pt x="2085" y="3814"/>
                  </a:lnTo>
                  <a:lnTo>
                    <a:pt x="2357" y="3883"/>
                  </a:lnTo>
                  <a:lnTo>
                    <a:pt x="2915" y="4019"/>
                  </a:lnTo>
                  <a:lnTo>
                    <a:pt x="3474" y="4155"/>
                  </a:lnTo>
                  <a:cubicBezTo>
                    <a:pt x="3664" y="4196"/>
                    <a:pt x="3855" y="4237"/>
                    <a:pt x="4032" y="4277"/>
                  </a:cubicBezTo>
                  <a:cubicBezTo>
                    <a:pt x="4128" y="4305"/>
                    <a:pt x="4222" y="4332"/>
                    <a:pt x="4304" y="4359"/>
                  </a:cubicBezTo>
                  <a:cubicBezTo>
                    <a:pt x="4345" y="4373"/>
                    <a:pt x="4400" y="4386"/>
                    <a:pt x="4440" y="4401"/>
                  </a:cubicBezTo>
                  <a:lnTo>
                    <a:pt x="4563" y="4441"/>
                  </a:lnTo>
                  <a:cubicBezTo>
                    <a:pt x="4658" y="4468"/>
                    <a:pt x="4740" y="4509"/>
                    <a:pt x="4822" y="4550"/>
                  </a:cubicBezTo>
                  <a:cubicBezTo>
                    <a:pt x="4863" y="4577"/>
                    <a:pt x="4903" y="4591"/>
                    <a:pt x="4931" y="4618"/>
                  </a:cubicBezTo>
                  <a:cubicBezTo>
                    <a:pt x="4958" y="4632"/>
                    <a:pt x="4972" y="4646"/>
                    <a:pt x="4985" y="4659"/>
                  </a:cubicBezTo>
                  <a:lnTo>
                    <a:pt x="5040" y="4700"/>
                  </a:lnTo>
                  <a:cubicBezTo>
                    <a:pt x="5121" y="4755"/>
                    <a:pt x="5190" y="4809"/>
                    <a:pt x="5244" y="4877"/>
                  </a:cubicBezTo>
                  <a:cubicBezTo>
                    <a:pt x="5299" y="4945"/>
                    <a:pt x="5353" y="5013"/>
                    <a:pt x="5394" y="5095"/>
                  </a:cubicBezTo>
                  <a:cubicBezTo>
                    <a:pt x="5448" y="5176"/>
                    <a:pt x="5475" y="5258"/>
                    <a:pt x="5503" y="5340"/>
                  </a:cubicBezTo>
                  <a:cubicBezTo>
                    <a:pt x="5530" y="5436"/>
                    <a:pt x="5557" y="5530"/>
                    <a:pt x="5571" y="5612"/>
                  </a:cubicBezTo>
                  <a:cubicBezTo>
                    <a:pt x="5598" y="5803"/>
                    <a:pt x="5584" y="5993"/>
                    <a:pt x="5557" y="6184"/>
                  </a:cubicBezTo>
                  <a:cubicBezTo>
                    <a:pt x="5584" y="6089"/>
                    <a:pt x="5612" y="5993"/>
                    <a:pt x="5626" y="5899"/>
                  </a:cubicBezTo>
                  <a:cubicBezTo>
                    <a:pt x="5639" y="5803"/>
                    <a:pt x="5653" y="5708"/>
                    <a:pt x="5639" y="5612"/>
                  </a:cubicBezTo>
                  <a:cubicBezTo>
                    <a:pt x="5639" y="5421"/>
                    <a:pt x="5612" y="5218"/>
                    <a:pt x="5530" y="5027"/>
                  </a:cubicBezTo>
                  <a:cubicBezTo>
                    <a:pt x="5490" y="4945"/>
                    <a:pt x="5435" y="4849"/>
                    <a:pt x="5381" y="4768"/>
                  </a:cubicBezTo>
                  <a:cubicBezTo>
                    <a:pt x="5326" y="4686"/>
                    <a:pt x="5244" y="4604"/>
                    <a:pt x="5176" y="4537"/>
                  </a:cubicBezTo>
                  <a:lnTo>
                    <a:pt x="5121" y="4495"/>
                  </a:lnTo>
                  <a:cubicBezTo>
                    <a:pt x="5094" y="4468"/>
                    <a:pt x="5081" y="4455"/>
                    <a:pt x="5054" y="4441"/>
                  </a:cubicBezTo>
                  <a:lnTo>
                    <a:pt x="4931" y="4359"/>
                  </a:lnTo>
                  <a:cubicBezTo>
                    <a:pt x="4849" y="4305"/>
                    <a:pt x="4754" y="4250"/>
                    <a:pt x="4672" y="4210"/>
                  </a:cubicBezTo>
                  <a:cubicBezTo>
                    <a:pt x="4495" y="4128"/>
                    <a:pt x="4304" y="4059"/>
                    <a:pt x="4113" y="3992"/>
                  </a:cubicBezTo>
                  <a:cubicBezTo>
                    <a:pt x="4032" y="3965"/>
                    <a:pt x="3937" y="3937"/>
                    <a:pt x="3841" y="3910"/>
                  </a:cubicBezTo>
                  <a:lnTo>
                    <a:pt x="3569" y="3814"/>
                  </a:lnTo>
                  <a:lnTo>
                    <a:pt x="3024" y="3651"/>
                  </a:lnTo>
                  <a:lnTo>
                    <a:pt x="2731" y="3565"/>
                  </a:lnTo>
                  <a:lnTo>
                    <a:pt x="2731" y="3565"/>
                  </a:lnTo>
                  <a:cubicBezTo>
                    <a:pt x="2772" y="3484"/>
                    <a:pt x="2806" y="3399"/>
                    <a:pt x="2833" y="3311"/>
                  </a:cubicBezTo>
                  <a:cubicBezTo>
                    <a:pt x="2868" y="3207"/>
                    <a:pt x="2897" y="3093"/>
                    <a:pt x="2910" y="2974"/>
                  </a:cubicBezTo>
                  <a:lnTo>
                    <a:pt x="2910" y="2974"/>
                  </a:lnTo>
                  <a:cubicBezTo>
                    <a:pt x="3147" y="2921"/>
                    <a:pt x="3383" y="2850"/>
                    <a:pt x="3610" y="2752"/>
                  </a:cubicBezTo>
                  <a:cubicBezTo>
                    <a:pt x="3759" y="2684"/>
                    <a:pt x="3895" y="2603"/>
                    <a:pt x="4032" y="2507"/>
                  </a:cubicBezTo>
                  <a:cubicBezTo>
                    <a:pt x="4155" y="2412"/>
                    <a:pt x="4277" y="2303"/>
                    <a:pt x="4386" y="2167"/>
                  </a:cubicBezTo>
                  <a:cubicBezTo>
                    <a:pt x="4495" y="2044"/>
                    <a:pt x="4591" y="1880"/>
                    <a:pt x="4645" y="1717"/>
                  </a:cubicBezTo>
                  <a:lnTo>
                    <a:pt x="4658" y="1649"/>
                  </a:lnTo>
                  <a:cubicBezTo>
                    <a:pt x="4672" y="1635"/>
                    <a:pt x="4672" y="1608"/>
                    <a:pt x="4685" y="1581"/>
                  </a:cubicBezTo>
                  <a:cubicBezTo>
                    <a:pt x="4685" y="1568"/>
                    <a:pt x="4685" y="1540"/>
                    <a:pt x="4700" y="1526"/>
                  </a:cubicBezTo>
                  <a:lnTo>
                    <a:pt x="4700" y="1459"/>
                  </a:lnTo>
                  <a:cubicBezTo>
                    <a:pt x="4713" y="1404"/>
                    <a:pt x="4713" y="1363"/>
                    <a:pt x="4713" y="1322"/>
                  </a:cubicBezTo>
                  <a:lnTo>
                    <a:pt x="4713" y="1281"/>
                  </a:lnTo>
                  <a:lnTo>
                    <a:pt x="4713" y="1254"/>
                  </a:lnTo>
                  <a:lnTo>
                    <a:pt x="4713" y="1186"/>
                  </a:lnTo>
                  <a:cubicBezTo>
                    <a:pt x="4700" y="1009"/>
                    <a:pt x="4658" y="845"/>
                    <a:pt x="4604" y="682"/>
                  </a:cubicBezTo>
                  <a:cubicBezTo>
                    <a:pt x="4536" y="533"/>
                    <a:pt x="4454" y="382"/>
                    <a:pt x="4373" y="260"/>
                  </a:cubicBezTo>
                  <a:lnTo>
                    <a:pt x="4209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18;p101">
              <a:extLst>
                <a:ext uri="{FF2B5EF4-FFF2-40B4-BE49-F238E27FC236}">
                  <a16:creationId xmlns:a16="http://schemas.microsoft.com/office/drawing/2014/main" id="{A321A0B4-768B-1F08-19B0-18D899106DE3}"/>
                </a:ext>
              </a:extLst>
            </p:cNvPr>
            <p:cNvSpPr/>
            <p:nvPr/>
          </p:nvSpPr>
          <p:spPr>
            <a:xfrm>
              <a:off x="7147674" y="1390802"/>
              <a:ext cx="6967" cy="25539"/>
            </a:xfrm>
            <a:custGeom>
              <a:avLst/>
              <a:gdLst/>
              <a:ahLst/>
              <a:cxnLst/>
              <a:rect l="l" t="t" r="r" b="b"/>
              <a:pathLst>
                <a:path w="383" h="1404" extrusionOk="0">
                  <a:moveTo>
                    <a:pt x="1" y="1"/>
                  </a:moveTo>
                  <a:lnTo>
                    <a:pt x="1" y="1"/>
                  </a:lnTo>
                  <a:cubicBezTo>
                    <a:pt x="179" y="164"/>
                    <a:pt x="287" y="368"/>
                    <a:pt x="315" y="655"/>
                  </a:cubicBezTo>
                  <a:cubicBezTo>
                    <a:pt x="342" y="913"/>
                    <a:pt x="342" y="1158"/>
                    <a:pt x="342" y="1403"/>
                  </a:cubicBezTo>
                  <a:lnTo>
                    <a:pt x="382" y="1403"/>
                  </a:lnTo>
                  <a:cubicBezTo>
                    <a:pt x="382" y="1145"/>
                    <a:pt x="382" y="886"/>
                    <a:pt x="355" y="613"/>
                  </a:cubicBezTo>
                  <a:cubicBezTo>
                    <a:pt x="342" y="368"/>
                    <a:pt x="246" y="177"/>
                    <a:pt x="110" y="28"/>
                  </a:cubicBezTo>
                  <a:cubicBezTo>
                    <a:pt x="83" y="14"/>
                    <a:pt x="42" y="14"/>
                    <a:pt x="1" y="1"/>
                  </a:cubicBezTo>
                  <a:close/>
                </a:path>
              </a:pathLst>
            </a:custGeom>
            <a:solidFill>
              <a:srgbClr val="F6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19;p101">
              <a:extLst>
                <a:ext uri="{FF2B5EF4-FFF2-40B4-BE49-F238E27FC236}">
                  <a16:creationId xmlns:a16="http://schemas.microsoft.com/office/drawing/2014/main" id="{6E3C9F60-381C-518A-6851-8913DEB4CDEC}"/>
                </a:ext>
              </a:extLst>
            </p:cNvPr>
            <p:cNvSpPr/>
            <p:nvPr/>
          </p:nvSpPr>
          <p:spPr>
            <a:xfrm>
              <a:off x="7223744" y="1300379"/>
              <a:ext cx="25793" cy="9422"/>
            </a:xfrm>
            <a:custGeom>
              <a:avLst/>
              <a:gdLst/>
              <a:ahLst/>
              <a:cxnLst/>
              <a:rect l="l" t="t" r="r" b="b"/>
              <a:pathLst>
                <a:path w="1418" h="518" extrusionOk="0">
                  <a:moveTo>
                    <a:pt x="82" y="0"/>
                  </a:moveTo>
                  <a:cubicBezTo>
                    <a:pt x="68" y="123"/>
                    <a:pt x="41" y="232"/>
                    <a:pt x="14" y="354"/>
                  </a:cubicBezTo>
                  <a:lnTo>
                    <a:pt x="1" y="368"/>
                  </a:lnTo>
                  <a:cubicBezTo>
                    <a:pt x="300" y="409"/>
                    <a:pt x="600" y="436"/>
                    <a:pt x="885" y="463"/>
                  </a:cubicBezTo>
                  <a:cubicBezTo>
                    <a:pt x="1036" y="490"/>
                    <a:pt x="1185" y="505"/>
                    <a:pt x="1348" y="518"/>
                  </a:cubicBezTo>
                  <a:cubicBezTo>
                    <a:pt x="1348" y="490"/>
                    <a:pt x="1348" y="463"/>
                    <a:pt x="1363" y="450"/>
                  </a:cubicBezTo>
                  <a:cubicBezTo>
                    <a:pt x="1390" y="341"/>
                    <a:pt x="1403" y="245"/>
                    <a:pt x="1417" y="150"/>
                  </a:cubicBezTo>
                  <a:cubicBezTo>
                    <a:pt x="1363" y="136"/>
                    <a:pt x="1294" y="136"/>
                    <a:pt x="1240" y="123"/>
                  </a:cubicBezTo>
                  <a:cubicBezTo>
                    <a:pt x="1199" y="164"/>
                    <a:pt x="1158" y="191"/>
                    <a:pt x="1118" y="232"/>
                  </a:cubicBezTo>
                  <a:cubicBezTo>
                    <a:pt x="1049" y="272"/>
                    <a:pt x="981" y="300"/>
                    <a:pt x="900" y="314"/>
                  </a:cubicBezTo>
                  <a:cubicBezTo>
                    <a:pt x="872" y="327"/>
                    <a:pt x="831" y="327"/>
                    <a:pt x="804" y="327"/>
                  </a:cubicBezTo>
                  <a:cubicBezTo>
                    <a:pt x="736" y="354"/>
                    <a:pt x="668" y="381"/>
                    <a:pt x="600" y="381"/>
                  </a:cubicBezTo>
                  <a:cubicBezTo>
                    <a:pt x="477" y="381"/>
                    <a:pt x="368" y="327"/>
                    <a:pt x="313" y="232"/>
                  </a:cubicBezTo>
                  <a:cubicBezTo>
                    <a:pt x="273" y="164"/>
                    <a:pt x="259" y="96"/>
                    <a:pt x="259" y="14"/>
                  </a:cubicBezTo>
                  <a:cubicBezTo>
                    <a:pt x="204" y="14"/>
                    <a:pt x="137" y="0"/>
                    <a:pt x="82" y="0"/>
                  </a:cubicBezTo>
                  <a:close/>
                </a:path>
              </a:pathLst>
            </a:custGeom>
            <a:solidFill>
              <a:srgbClr val="AD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20;p101">
              <a:extLst>
                <a:ext uri="{FF2B5EF4-FFF2-40B4-BE49-F238E27FC236}">
                  <a16:creationId xmlns:a16="http://schemas.microsoft.com/office/drawing/2014/main" id="{323BB96C-96F5-69C2-76CF-0D79434F6553}"/>
                </a:ext>
              </a:extLst>
            </p:cNvPr>
            <p:cNvSpPr/>
            <p:nvPr/>
          </p:nvSpPr>
          <p:spPr>
            <a:xfrm>
              <a:off x="7123663" y="1306309"/>
              <a:ext cx="20828" cy="17626"/>
            </a:xfrm>
            <a:custGeom>
              <a:avLst/>
              <a:gdLst/>
              <a:ahLst/>
              <a:cxnLst/>
              <a:rect l="l" t="t" r="r" b="b"/>
              <a:pathLst>
                <a:path w="1145" h="969" extrusionOk="0">
                  <a:moveTo>
                    <a:pt x="572" y="1"/>
                  </a:moveTo>
                  <a:cubicBezTo>
                    <a:pt x="436" y="55"/>
                    <a:pt x="313" y="83"/>
                    <a:pt x="177" y="110"/>
                  </a:cubicBezTo>
                  <a:cubicBezTo>
                    <a:pt x="164" y="233"/>
                    <a:pt x="137" y="342"/>
                    <a:pt x="95" y="451"/>
                  </a:cubicBezTo>
                  <a:cubicBezTo>
                    <a:pt x="68" y="546"/>
                    <a:pt x="41" y="627"/>
                    <a:pt x="0" y="709"/>
                  </a:cubicBezTo>
                  <a:lnTo>
                    <a:pt x="286" y="791"/>
                  </a:lnTo>
                  <a:lnTo>
                    <a:pt x="600" y="887"/>
                  </a:lnTo>
                  <a:cubicBezTo>
                    <a:pt x="776" y="914"/>
                    <a:pt x="967" y="941"/>
                    <a:pt x="1144" y="969"/>
                  </a:cubicBezTo>
                  <a:cubicBezTo>
                    <a:pt x="1035" y="914"/>
                    <a:pt x="926" y="832"/>
                    <a:pt x="858" y="736"/>
                  </a:cubicBezTo>
                  <a:cubicBezTo>
                    <a:pt x="694" y="533"/>
                    <a:pt x="627" y="273"/>
                    <a:pt x="572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21;p101">
              <a:extLst>
                <a:ext uri="{FF2B5EF4-FFF2-40B4-BE49-F238E27FC236}">
                  <a16:creationId xmlns:a16="http://schemas.microsoft.com/office/drawing/2014/main" id="{F8012A7A-AC52-88DA-8A93-EC0255E918DF}"/>
                </a:ext>
              </a:extLst>
            </p:cNvPr>
            <p:cNvSpPr/>
            <p:nvPr/>
          </p:nvSpPr>
          <p:spPr>
            <a:xfrm>
              <a:off x="5639431" y="1795020"/>
              <a:ext cx="846563" cy="512194"/>
            </a:xfrm>
            <a:custGeom>
              <a:avLst/>
              <a:gdLst/>
              <a:ahLst/>
              <a:cxnLst/>
              <a:rect l="l" t="t" r="r" b="b"/>
              <a:pathLst>
                <a:path w="46540" h="28158" extrusionOk="0">
                  <a:moveTo>
                    <a:pt x="4147" y="0"/>
                  </a:moveTo>
                  <a:cubicBezTo>
                    <a:pt x="4091" y="0"/>
                    <a:pt x="4034" y="11"/>
                    <a:pt x="3977" y="33"/>
                  </a:cubicBezTo>
                  <a:cubicBezTo>
                    <a:pt x="3583" y="197"/>
                    <a:pt x="3637" y="809"/>
                    <a:pt x="3882" y="1163"/>
                  </a:cubicBezTo>
                  <a:cubicBezTo>
                    <a:pt x="4658" y="2267"/>
                    <a:pt x="5544" y="3302"/>
                    <a:pt x="6374" y="4364"/>
                  </a:cubicBezTo>
                  <a:cubicBezTo>
                    <a:pt x="6715" y="4704"/>
                    <a:pt x="6946" y="5181"/>
                    <a:pt x="7233" y="5549"/>
                  </a:cubicBezTo>
                  <a:cubicBezTo>
                    <a:pt x="7260" y="5590"/>
                    <a:pt x="7287" y="5630"/>
                    <a:pt x="7287" y="5672"/>
                  </a:cubicBezTo>
                  <a:cubicBezTo>
                    <a:pt x="7287" y="5726"/>
                    <a:pt x="7246" y="5767"/>
                    <a:pt x="7206" y="5794"/>
                  </a:cubicBezTo>
                  <a:cubicBezTo>
                    <a:pt x="7110" y="5890"/>
                    <a:pt x="7015" y="5971"/>
                    <a:pt x="6919" y="6053"/>
                  </a:cubicBezTo>
                  <a:cubicBezTo>
                    <a:pt x="6892" y="6066"/>
                    <a:pt x="6864" y="6093"/>
                    <a:pt x="6837" y="6093"/>
                  </a:cubicBezTo>
                  <a:cubicBezTo>
                    <a:pt x="6797" y="6093"/>
                    <a:pt x="6770" y="6066"/>
                    <a:pt x="6742" y="6039"/>
                  </a:cubicBezTo>
                  <a:cubicBezTo>
                    <a:pt x="5584" y="4964"/>
                    <a:pt x="4482" y="3847"/>
                    <a:pt x="3351" y="2730"/>
                  </a:cubicBezTo>
                  <a:cubicBezTo>
                    <a:pt x="2983" y="2349"/>
                    <a:pt x="2602" y="1980"/>
                    <a:pt x="2234" y="1613"/>
                  </a:cubicBezTo>
                  <a:cubicBezTo>
                    <a:pt x="2013" y="1393"/>
                    <a:pt x="1804" y="1040"/>
                    <a:pt x="1477" y="1040"/>
                  </a:cubicBezTo>
                  <a:cubicBezTo>
                    <a:pt x="1440" y="1040"/>
                    <a:pt x="1402" y="1045"/>
                    <a:pt x="1362" y="1054"/>
                  </a:cubicBezTo>
                  <a:cubicBezTo>
                    <a:pt x="1035" y="1136"/>
                    <a:pt x="899" y="1545"/>
                    <a:pt x="981" y="1858"/>
                  </a:cubicBezTo>
                  <a:cubicBezTo>
                    <a:pt x="1063" y="2171"/>
                    <a:pt x="1308" y="2416"/>
                    <a:pt x="1540" y="2648"/>
                  </a:cubicBezTo>
                  <a:cubicBezTo>
                    <a:pt x="3038" y="4146"/>
                    <a:pt x="4645" y="5576"/>
                    <a:pt x="6047" y="7156"/>
                  </a:cubicBezTo>
                  <a:cubicBezTo>
                    <a:pt x="6020" y="7265"/>
                    <a:pt x="5993" y="7374"/>
                    <a:pt x="5953" y="7483"/>
                  </a:cubicBezTo>
                  <a:cubicBezTo>
                    <a:pt x="5944" y="7483"/>
                    <a:pt x="5935" y="7483"/>
                    <a:pt x="5926" y="7483"/>
                  </a:cubicBezTo>
                  <a:cubicBezTo>
                    <a:pt x="5477" y="7483"/>
                    <a:pt x="5156" y="7138"/>
                    <a:pt x="4808" y="6883"/>
                  </a:cubicBezTo>
                  <a:cubicBezTo>
                    <a:pt x="4413" y="6598"/>
                    <a:pt x="4019" y="6311"/>
                    <a:pt x="3610" y="6026"/>
                  </a:cubicBezTo>
                  <a:cubicBezTo>
                    <a:pt x="2779" y="5440"/>
                    <a:pt x="1921" y="4895"/>
                    <a:pt x="1035" y="4377"/>
                  </a:cubicBezTo>
                  <a:cubicBezTo>
                    <a:pt x="872" y="4283"/>
                    <a:pt x="695" y="4174"/>
                    <a:pt x="505" y="4174"/>
                  </a:cubicBezTo>
                  <a:cubicBezTo>
                    <a:pt x="494" y="4173"/>
                    <a:pt x="482" y="4172"/>
                    <a:pt x="471" y="4172"/>
                  </a:cubicBezTo>
                  <a:cubicBezTo>
                    <a:pt x="289" y="4172"/>
                    <a:pt x="94" y="4280"/>
                    <a:pt x="55" y="4459"/>
                  </a:cubicBezTo>
                  <a:cubicBezTo>
                    <a:pt x="0" y="4637"/>
                    <a:pt x="123" y="4827"/>
                    <a:pt x="245" y="4964"/>
                  </a:cubicBezTo>
                  <a:cubicBezTo>
                    <a:pt x="1553" y="6543"/>
                    <a:pt x="3555" y="7224"/>
                    <a:pt x="5026" y="8599"/>
                  </a:cubicBezTo>
                  <a:cubicBezTo>
                    <a:pt x="5054" y="8614"/>
                    <a:pt x="5081" y="8641"/>
                    <a:pt x="5081" y="8668"/>
                  </a:cubicBezTo>
                  <a:cubicBezTo>
                    <a:pt x="5081" y="8695"/>
                    <a:pt x="5067" y="8723"/>
                    <a:pt x="5067" y="8750"/>
                  </a:cubicBezTo>
                  <a:cubicBezTo>
                    <a:pt x="5012" y="8845"/>
                    <a:pt x="4972" y="8941"/>
                    <a:pt x="4917" y="9049"/>
                  </a:cubicBezTo>
                  <a:cubicBezTo>
                    <a:pt x="3773" y="8641"/>
                    <a:pt x="2642" y="8191"/>
                    <a:pt x="1485" y="7837"/>
                  </a:cubicBezTo>
                  <a:cubicBezTo>
                    <a:pt x="1302" y="7783"/>
                    <a:pt x="1119" y="7729"/>
                    <a:pt x="930" y="7729"/>
                  </a:cubicBezTo>
                  <a:cubicBezTo>
                    <a:pt x="880" y="7729"/>
                    <a:pt x="829" y="7733"/>
                    <a:pt x="777" y="7742"/>
                  </a:cubicBezTo>
                  <a:cubicBezTo>
                    <a:pt x="545" y="7782"/>
                    <a:pt x="314" y="7973"/>
                    <a:pt x="300" y="8218"/>
                  </a:cubicBezTo>
                  <a:cubicBezTo>
                    <a:pt x="300" y="8586"/>
                    <a:pt x="736" y="8750"/>
                    <a:pt x="1077" y="8845"/>
                  </a:cubicBezTo>
                  <a:cubicBezTo>
                    <a:pt x="2439" y="9226"/>
                    <a:pt x="3637" y="9880"/>
                    <a:pt x="4794" y="10670"/>
                  </a:cubicBezTo>
                  <a:cubicBezTo>
                    <a:pt x="5871" y="11392"/>
                    <a:pt x="6688" y="12482"/>
                    <a:pt x="7818" y="13108"/>
                  </a:cubicBezTo>
                  <a:cubicBezTo>
                    <a:pt x="8323" y="13390"/>
                    <a:pt x="8922" y="13558"/>
                    <a:pt x="9500" y="13558"/>
                  </a:cubicBezTo>
                  <a:cubicBezTo>
                    <a:pt x="10121" y="13558"/>
                    <a:pt x="10717" y="13363"/>
                    <a:pt x="11141" y="12903"/>
                  </a:cubicBezTo>
                  <a:cubicBezTo>
                    <a:pt x="17461" y="19128"/>
                    <a:pt x="25006" y="24167"/>
                    <a:pt x="32892" y="28157"/>
                  </a:cubicBezTo>
                  <a:cubicBezTo>
                    <a:pt x="37332" y="23731"/>
                    <a:pt x="41881" y="19413"/>
                    <a:pt x="46539" y="15233"/>
                  </a:cubicBezTo>
                  <a:cubicBezTo>
                    <a:pt x="45708" y="13244"/>
                    <a:pt x="45027" y="11338"/>
                    <a:pt x="44197" y="9349"/>
                  </a:cubicBezTo>
                  <a:cubicBezTo>
                    <a:pt x="40274" y="13857"/>
                    <a:pt x="36107" y="17875"/>
                    <a:pt x="31979" y="22192"/>
                  </a:cubicBezTo>
                  <a:cubicBezTo>
                    <a:pt x="31898" y="22288"/>
                    <a:pt x="31803" y="22369"/>
                    <a:pt x="31680" y="22397"/>
                  </a:cubicBezTo>
                  <a:cubicBezTo>
                    <a:pt x="31658" y="22400"/>
                    <a:pt x="31635" y="22402"/>
                    <a:pt x="31612" y="22402"/>
                  </a:cubicBezTo>
                  <a:cubicBezTo>
                    <a:pt x="31548" y="22402"/>
                    <a:pt x="31481" y="22389"/>
                    <a:pt x="31421" y="22369"/>
                  </a:cubicBezTo>
                  <a:cubicBezTo>
                    <a:pt x="28153" y="21416"/>
                    <a:pt x="24788" y="19359"/>
                    <a:pt x="21901" y="17548"/>
                  </a:cubicBezTo>
                  <a:cubicBezTo>
                    <a:pt x="20076" y="16404"/>
                    <a:pt x="18305" y="15178"/>
                    <a:pt x="16562" y="13898"/>
                  </a:cubicBezTo>
                  <a:cubicBezTo>
                    <a:pt x="15690" y="13272"/>
                    <a:pt x="14833" y="12618"/>
                    <a:pt x="13974" y="11977"/>
                  </a:cubicBezTo>
                  <a:cubicBezTo>
                    <a:pt x="13511" y="11623"/>
                    <a:pt x="13062" y="11323"/>
                    <a:pt x="12612" y="10956"/>
                  </a:cubicBezTo>
                  <a:cubicBezTo>
                    <a:pt x="12544" y="10888"/>
                    <a:pt x="12476" y="10833"/>
                    <a:pt x="12449" y="10738"/>
                  </a:cubicBezTo>
                  <a:cubicBezTo>
                    <a:pt x="12421" y="10657"/>
                    <a:pt x="12449" y="10575"/>
                    <a:pt x="12476" y="10493"/>
                  </a:cubicBezTo>
                  <a:cubicBezTo>
                    <a:pt x="12544" y="10234"/>
                    <a:pt x="12599" y="9976"/>
                    <a:pt x="12626" y="9703"/>
                  </a:cubicBezTo>
                  <a:cubicBezTo>
                    <a:pt x="12748" y="8913"/>
                    <a:pt x="12708" y="8082"/>
                    <a:pt x="12517" y="7292"/>
                  </a:cubicBezTo>
                  <a:cubicBezTo>
                    <a:pt x="12381" y="6774"/>
                    <a:pt x="12190" y="6257"/>
                    <a:pt x="12000" y="5754"/>
                  </a:cubicBezTo>
                  <a:cubicBezTo>
                    <a:pt x="11727" y="5073"/>
                    <a:pt x="11495" y="4432"/>
                    <a:pt x="11359" y="3724"/>
                  </a:cubicBezTo>
                  <a:cubicBezTo>
                    <a:pt x="11210" y="3015"/>
                    <a:pt x="11237" y="2158"/>
                    <a:pt x="10910" y="1504"/>
                  </a:cubicBezTo>
                  <a:cubicBezTo>
                    <a:pt x="10351" y="2022"/>
                    <a:pt x="10011" y="2770"/>
                    <a:pt x="9984" y="3520"/>
                  </a:cubicBezTo>
                  <a:cubicBezTo>
                    <a:pt x="9929" y="4568"/>
                    <a:pt x="10433" y="5672"/>
                    <a:pt x="10011" y="6611"/>
                  </a:cubicBezTo>
                  <a:cubicBezTo>
                    <a:pt x="8390" y="4514"/>
                    <a:pt x="6647" y="2512"/>
                    <a:pt x="4903" y="482"/>
                  </a:cubicBezTo>
                  <a:cubicBezTo>
                    <a:pt x="4699" y="255"/>
                    <a:pt x="4429" y="0"/>
                    <a:pt x="4147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22;p101">
              <a:extLst>
                <a:ext uri="{FF2B5EF4-FFF2-40B4-BE49-F238E27FC236}">
                  <a16:creationId xmlns:a16="http://schemas.microsoft.com/office/drawing/2014/main" id="{DAD293CF-659A-B7E6-8D59-952069B0F889}"/>
                </a:ext>
              </a:extLst>
            </p:cNvPr>
            <p:cNvSpPr/>
            <p:nvPr/>
          </p:nvSpPr>
          <p:spPr>
            <a:xfrm>
              <a:off x="5811363" y="1931881"/>
              <a:ext cx="21573" cy="70614"/>
            </a:xfrm>
            <a:custGeom>
              <a:avLst/>
              <a:gdLst/>
              <a:ahLst/>
              <a:cxnLst/>
              <a:rect l="l" t="t" r="r" b="b"/>
              <a:pathLst>
                <a:path w="1186" h="3882" extrusionOk="0">
                  <a:moveTo>
                    <a:pt x="668" y="0"/>
                  </a:moveTo>
                  <a:cubicBezTo>
                    <a:pt x="641" y="27"/>
                    <a:pt x="600" y="55"/>
                    <a:pt x="572" y="82"/>
                  </a:cubicBezTo>
                  <a:cubicBezTo>
                    <a:pt x="532" y="109"/>
                    <a:pt x="505" y="149"/>
                    <a:pt x="477" y="177"/>
                  </a:cubicBezTo>
                  <a:cubicBezTo>
                    <a:pt x="450" y="218"/>
                    <a:pt x="423" y="258"/>
                    <a:pt x="382" y="300"/>
                  </a:cubicBezTo>
                  <a:cubicBezTo>
                    <a:pt x="369" y="327"/>
                    <a:pt x="341" y="367"/>
                    <a:pt x="314" y="409"/>
                  </a:cubicBezTo>
                  <a:cubicBezTo>
                    <a:pt x="218" y="572"/>
                    <a:pt x="151" y="749"/>
                    <a:pt x="96" y="926"/>
                  </a:cubicBezTo>
                  <a:cubicBezTo>
                    <a:pt x="0" y="1293"/>
                    <a:pt x="0" y="1675"/>
                    <a:pt x="69" y="2043"/>
                  </a:cubicBezTo>
                  <a:cubicBezTo>
                    <a:pt x="136" y="2410"/>
                    <a:pt x="287" y="2764"/>
                    <a:pt x="477" y="3064"/>
                  </a:cubicBezTo>
                  <a:cubicBezTo>
                    <a:pt x="572" y="3227"/>
                    <a:pt x="668" y="3364"/>
                    <a:pt x="790" y="3500"/>
                  </a:cubicBezTo>
                  <a:cubicBezTo>
                    <a:pt x="817" y="3541"/>
                    <a:pt x="845" y="3568"/>
                    <a:pt x="886" y="3609"/>
                  </a:cubicBezTo>
                  <a:lnTo>
                    <a:pt x="981" y="3705"/>
                  </a:lnTo>
                  <a:cubicBezTo>
                    <a:pt x="1008" y="3732"/>
                    <a:pt x="1050" y="3759"/>
                    <a:pt x="1077" y="3786"/>
                  </a:cubicBezTo>
                  <a:cubicBezTo>
                    <a:pt x="1117" y="3814"/>
                    <a:pt x="1144" y="3854"/>
                    <a:pt x="1186" y="3881"/>
                  </a:cubicBezTo>
                  <a:cubicBezTo>
                    <a:pt x="1172" y="3827"/>
                    <a:pt x="1158" y="3786"/>
                    <a:pt x="1144" y="3745"/>
                  </a:cubicBezTo>
                  <a:cubicBezTo>
                    <a:pt x="1131" y="3705"/>
                    <a:pt x="1131" y="3663"/>
                    <a:pt x="1117" y="3623"/>
                  </a:cubicBezTo>
                  <a:cubicBezTo>
                    <a:pt x="1104" y="3568"/>
                    <a:pt x="1090" y="3527"/>
                    <a:pt x="1077" y="3487"/>
                  </a:cubicBezTo>
                  <a:lnTo>
                    <a:pt x="1035" y="3364"/>
                  </a:lnTo>
                  <a:lnTo>
                    <a:pt x="872" y="2873"/>
                  </a:lnTo>
                  <a:cubicBezTo>
                    <a:pt x="777" y="2561"/>
                    <a:pt x="695" y="2247"/>
                    <a:pt x="627" y="1934"/>
                  </a:cubicBezTo>
                  <a:cubicBezTo>
                    <a:pt x="572" y="1620"/>
                    <a:pt x="532" y="1308"/>
                    <a:pt x="545" y="994"/>
                  </a:cubicBezTo>
                  <a:cubicBezTo>
                    <a:pt x="545" y="830"/>
                    <a:pt x="559" y="667"/>
                    <a:pt x="572" y="503"/>
                  </a:cubicBezTo>
                  <a:cubicBezTo>
                    <a:pt x="586" y="463"/>
                    <a:pt x="586" y="422"/>
                    <a:pt x="586" y="381"/>
                  </a:cubicBezTo>
                  <a:cubicBezTo>
                    <a:pt x="600" y="340"/>
                    <a:pt x="614" y="300"/>
                    <a:pt x="614" y="258"/>
                  </a:cubicBezTo>
                  <a:cubicBezTo>
                    <a:pt x="627" y="218"/>
                    <a:pt x="627" y="164"/>
                    <a:pt x="641" y="122"/>
                  </a:cubicBezTo>
                  <a:cubicBezTo>
                    <a:pt x="654" y="82"/>
                    <a:pt x="668" y="40"/>
                    <a:pt x="668" y="0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23;p101">
              <a:extLst>
                <a:ext uri="{FF2B5EF4-FFF2-40B4-BE49-F238E27FC236}">
                  <a16:creationId xmlns:a16="http://schemas.microsoft.com/office/drawing/2014/main" id="{0331BE8D-4704-C43E-2B1A-6452CF559725}"/>
                </a:ext>
              </a:extLst>
            </p:cNvPr>
            <p:cNvSpPr/>
            <p:nvPr/>
          </p:nvSpPr>
          <p:spPr>
            <a:xfrm>
              <a:off x="5759103" y="1920713"/>
              <a:ext cx="35925" cy="57499"/>
            </a:xfrm>
            <a:custGeom>
              <a:avLst/>
              <a:gdLst/>
              <a:ahLst/>
              <a:cxnLst/>
              <a:rect l="l" t="t" r="r" b="b"/>
              <a:pathLst>
                <a:path w="1975" h="3161" extrusionOk="0">
                  <a:moveTo>
                    <a:pt x="1974" y="1"/>
                  </a:moveTo>
                  <a:cubicBezTo>
                    <a:pt x="1893" y="28"/>
                    <a:pt x="1825" y="69"/>
                    <a:pt x="1756" y="110"/>
                  </a:cubicBezTo>
                  <a:cubicBezTo>
                    <a:pt x="1689" y="151"/>
                    <a:pt x="1620" y="191"/>
                    <a:pt x="1553" y="246"/>
                  </a:cubicBezTo>
                  <a:cubicBezTo>
                    <a:pt x="1484" y="287"/>
                    <a:pt x="1416" y="342"/>
                    <a:pt x="1348" y="396"/>
                  </a:cubicBezTo>
                  <a:cubicBezTo>
                    <a:pt x="1293" y="451"/>
                    <a:pt x="1239" y="505"/>
                    <a:pt x="1171" y="560"/>
                  </a:cubicBezTo>
                  <a:cubicBezTo>
                    <a:pt x="939" y="778"/>
                    <a:pt x="735" y="1036"/>
                    <a:pt x="572" y="1308"/>
                  </a:cubicBezTo>
                  <a:cubicBezTo>
                    <a:pt x="394" y="1595"/>
                    <a:pt x="258" y="1880"/>
                    <a:pt x="163" y="2194"/>
                  </a:cubicBezTo>
                  <a:cubicBezTo>
                    <a:pt x="136" y="2276"/>
                    <a:pt x="109" y="2343"/>
                    <a:pt x="95" y="2425"/>
                  </a:cubicBezTo>
                  <a:cubicBezTo>
                    <a:pt x="68" y="2507"/>
                    <a:pt x="55" y="2588"/>
                    <a:pt x="40" y="2670"/>
                  </a:cubicBezTo>
                  <a:cubicBezTo>
                    <a:pt x="27" y="2752"/>
                    <a:pt x="13" y="2834"/>
                    <a:pt x="13" y="2915"/>
                  </a:cubicBezTo>
                  <a:cubicBezTo>
                    <a:pt x="0" y="2997"/>
                    <a:pt x="0" y="3079"/>
                    <a:pt x="0" y="3160"/>
                  </a:cubicBezTo>
                  <a:cubicBezTo>
                    <a:pt x="68" y="3093"/>
                    <a:pt x="109" y="3024"/>
                    <a:pt x="163" y="2970"/>
                  </a:cubicBezTo>
                  <a:cubicBezTo>
                    <a:pt x="204" y="2902"/>
                    <a:pt x="258" y="2834"/>
                    <a:pt x="300" y="2766"/>
                  </a:cubicBezTo>
                  <a:cubicBezTo>
                    <a:pt x="340" y="2711"/>
                    <a:pt x="394" y="2643"/>
                    <a:pt x="436" y="2575"/>
                  </a:cubicBezTo>
                  <a:cubicBezTo>
                    <a:pt x="476" y="2507"/>
                    <a:pt x="518" y="2452"/>
                    <a:pt x="558" y="2385"/>
                  </a:cubicBezTo>
                  <a:cubicBezTo>
                    <a:pt x="735" y="2125"/>
                    <a:pt x="885" y="1867"/>
                    <a:pt x="1048" y="1608"/>
                  </a:cubicBezTo>
                  <a:cubicBezTo>
                    <a:pt x="1212" y="1363"/>
                    <a:pt x="1375" y="1104"/>
                    <a:pt x="1525" y="832"/>
                  </a:cubicBezTo>
                  <a:lnTo>
                    <a:pt x="1647" y="627"/>
                  </a:lnTo>
                  <a:cubicBezTo>
                    <a:pt x="1675" y="573"/>
                    <a:pt x="1716" y="505"/>
                    <a:pt x="1756" y="423"/>
                  </a:cubicBezTo>
                  <a:cubicBezTo>
                    <a:pt x="1798" y="355"/>
                    <a:pt x="1838" y="287"/>
                    <a:pt x="1865" y="219"/>
                  </a:cubicBezTo>
                  <a:cubicBezTo>
                    <a:pt x="1907" y="151"/>
                    <a:pt x="1947" y="69"/>
                    <a:pt x="1974" y="1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24;p101">
              <a:extLst>
                <a:ext uri="{FF2B5EF4-FFF2-40B4-BE49-F238E27FC236}">
                  <a16:creationId xmlns:a16="http://schemas.microsoft.com/office/drawing/2014/main" id="{B1E442F2-F22D-8D4C-17FF-8C9BFA5FCC43}"/>
                </a:ext>
              </a:extLst>
            </p:cNvPr>
            <p:cNvSpPr/>
            <p:nvPr/>
          </p:nvSpPr>
          <p:spPr>
            <a:xfrm>
              <a:off x="5872791" y="1416359"/>
              <a:ext cx="1473863" cy="1956444"/>
            </a:xfrm>
            <a:custGeom>
              <a:avLst/>
              <a:gdLst/>
              <a:ahLst/>
              <a:cxnLst/>
              <a:rect l="l" t="t" r="r" b="b"/>
              <a:pathLst>
                <a:path w="81026" h="107556" extrusionOk="0">
                  <a:moveTo>
                    <a:pt x="70110" y="0"/>
                  </a:moveTo>
                  <a:cubicBezTo>
                    <a:pt x="69437" y="0"/>
                    <a:pt x="68765" y="49"/>
                    <a:pt x="68099" y="148"/>
                  </a:cubicBezTo>
                  <a:lnTo>
                    <a:pt x="66180" y="22376"/>
                  </a:lnTo>
                  <a:cubicBezTo>
                    <a:pt x="66003" y="22293"/>
                    <a:pt x="65808" y="22252"/>
                    <a:pt x="65615" y="22252"/>
                  </a:cubicBezTo>
                  <a:cubicBezTo>
                    <a:pt x="65392" y="22252"/>
                    <a:pt x="65171" y="22307"/>
                    <a:pt x="64981" y="22416"/>
                  </a:cubicBezTo>
                  <a:cubicBezTo>
                    <a:pt x="65090" y="22920"/>
                    <a:pt x="65212" y="23424"/>
                    <a:pt x="65335" y="23928"/>
                  </a:cubicBezTo>
                  <a:cubicBezTo>
                    <a:pt x="64923" y="23679"/>
                    <a:pt x="64431" y="23544"/>
                    <a:pt x="63944" y="23544"/>
                  </a:cubicBezTo>
                  <a:cubicBezTo>
                    <a:pt x="63899" y="23544"/>
                    <a:pt x="63854" y="23545"/>
                    <a:pt x="63810" y="23547"/>
                  </a:cubicBezTo>
                  <a:cubicBezTo>
                    <a:pt x="63646" y="23847"/>
                    <a:pt x="63632" y="24241"/>
                    <a:pt x="63796" y="24541"/>
                  </a:cubicBezTo>
                  <a:cubicBezTo>
                    <a:pt x="59934" y="24800"/>
                    <a:pt x="56123" y="25047"/>
                    <a:pt x="52255" y="25047"/>
                  </a:cubicBezTo>
                  <a:cubicBezTo>
                    <a:pt x="52057" y="25047"/>
                    <a:pt x="51859" y="25046"/>
                    <a:pt x="51661" y="25045"/>
                  </a:cubicBezTo>
                  <a:cubicBezTo>
                    <a:pt x="51359" y="25043"/>
                    <a:pt x="51057" y="25041"/>
                    <a:pt x="50755" y="25041"/>
                  </a:cubicBezTo>
                  <a:cubicBezTo>
                    <a:pt x="49365" y="25041"/>
                    <a:pt x="47972" y="25084"/>
                    <a:pt x="46608" y="25331"/>
                  </a:cubicBezTo>
                  <a:cubicBezTo>
                    <a:pt x="44742" y="25685"/>
                    <a:pt x="43339" y="26571"/>
                    <a:pt x="41664" y="27388"/>
                  </a:cubicBezTo>
                  <a:cubicBezTo>
                    <a:pt x="40166" y="28109"/>
                    <a:pt x="38341" y="28354"/>
                    <a:pt x="36707" y="28681"/>
                  </a:cubicBezTo>
                  <a:cubicBezTo>
                    <a:pt x="35018" y="29035"/>
                    <a:pt x="33097" y="29077"/>
                    <a:pt x="31544" y="29839"/>
                  </a:cubicBezTo>
                  <a:cubicBezTo>
                    <a:pt x="30741" y="30221"/>
                    <a:pt x="30087" y="30847"/>
                    <a:pt x="29434" y="31446"/>
                  </a:cubicBezTo>
                  <a:cubicBezTo>
                    <a:pt x="26574" y="34156"/>
                    <a:pt x="23713" y="36853"/>
                    <a:pt x="20853" y="39564"/>
                  </a:cubicBezTo>
                  <a:cubicBezTo>
                    <a:pt x="20669" y="39736"/>
                    <a:pt x="20446" y="39909"/>
                    <a:pt x="20217" y="39909"/>
                  </a:cubicBezTo>
                  <a:cubicBezTo>
                    <a:pt x="20175" y="39909"/>
                    <a:pt x="20133" y="39903"/>
                    <a:pt x="20091" y="39891"/>
                  </a:cubicBezTo>
                  <a:cubicBezTo>
                    <a:pt x="19845" y="39809"/>
                    <a:pt x="19736" y="39536"/>
                    <a:pt x="19518" y="39400"/>
                  </a:cubicBezTo>
                  <a:cubicBezTo>
                    <a:pt x="19436" y="39351"/>
                    <a:pt x="19344" y="39329"/>
                    <a:pt x="19251" y="39329"/>
                  </a:cubicBezTo>
                  <a:cubicBezTo>
                    <a:pt x="19008" y="39329"/>
                    <a:pt x="18754" y="39479"/>
                    <a:pt x="18605" y="39686"/>
                  </a:cubicBezTo>
                  <a:cubicBezTo>
                    <a:pt x="18402" y="39985"/>
                    <a:pt x="18360" y="40354"/>
                    <a:pt x="18306" y="40708"/>
                  </a:cubicBezTo>
                  <a:cubicBezTo>
                    <a:pt x="18306" y="39997"/>
                    <a:pt x="17515" y="39479"/>
                    <a:pt x="16842" y="39479"/>
                  </a:cubicBezTo>
                  <a:cubicBezTo>
                    <a:pt x="16715" y="39479"/>
                    <a:pt x="16593" y="39498"/>
                    <a:pt x="16481" y="39536"/>
                  </a:cubicBezTo>
                  <a:cubicBezTo>
                    <a:pt x="16277" y="39618"/>
                    <a:pt x="16072" y="39740"/>
                    <a:pt x="15841" y="39740"/>
                  </a:cubicBezTo>
                  <a:cubicBezTo>
                    <a:pt x="15651" y="39740"/>
                    <a:pt x="15473" y="39658"/>
                    <a:pt x="15309" y="39564"/>
                  </a:cubicBezTo>
                  <a:cubicBezTo>
                    <a:pt x="10775" y="37221"/>
                    <a:pt x="5667" y="35314"/>
                    <a:pt x="1459" y="32440"/>
                  </a:cubicBezTo>
                  <a:cubicBezTo>
                    <a:pt x="410" y="34211"/>
                    <a:pt x="355" y="36907"/>
                    <a:pt x="192" y="38937"/>
                  </a:cubicBezTo>
                  <a:cubicBezTo>
                    <a:pt x="1" y="41552"/>
                    <a:pt x="70" y="44194"/>
                    <a:pt x="396" y="46795"/>
                  </a:cubicBezTo>
                  <a:cubicBezTo>
                    <a:pt x="744" y="46738"/>
                    <a:pt x="1093" y="46713"/>
                    <a:pt x="1442" y="46713"/>
                  </a:cubicBezTo>
                  <a:cubicBezTo>
                    <a:pt x="2680" y="46713"/>
                    <a:pt x="3922" y="47030"/>
                    <a:pt x="5122" y="47381"/>
                  </a:cubicBezTo>
                  <a:cubicBezTo>
                    <a:pt x="9317" y="48593"/>
                    <a:pt x="13403" y="50214"/>
                    <a:pt x="17312" y="52189"/>
                  </a:cubicBezTo>
                  <a:cubicBezTo>
                    <a:pt x="17839" y="52463"/>
                    <a:pt x="18409" y="52747"/>
                    <a:pt x="18989" y="52747"/>
                  </a:cubicBezTo>
                  <a:cubicBezTo>
                    <a:pt x="19129" y="52747"/>
                    <a:pt x="19269" y="52730"/>
                    <a:pt x="19410" y="52693"/>
                  </a:cubicBezTo>
                  <a:cubicBezTo>
                    <a:pt x="19804" y="52597"/>
                    <a:pt x="20131" y="52339"/>
                    <a:pt x="20458" y="52080"/>
                  </a:cubicBezTo>
                  <a:cubicBezTo>
                    <a:pt x="23250" y="49915"/>
                    <a:pt x="26029" y="47735"/>
                    <a:pt x="28807" y="45569"/>
                  </a:cubicBezTo>
                  <a:cubicBezTo>
                    <a:pt x="29474" y="48484"/>
                    <a:pt x="29011" y="51821"/>
                    <a:pt x="28916" y="54790"/>
                  </a:cubicBezTo>
                  <a:cubicBezTo>
                    <a:pt x="28807" y="58849"/>
                    <a:pt x="28466" y="62894"/>
                    <a:pt x="27881" y="66912"/>
                  </a:cubicBezTo>
                  <a:cubicBezTo>
                    <a:pt x="26601" y="75656"/>
                    <a:pt x="24516" y="85693"/>
                    <a:pt x="18565" y="92503"/>
                  </a:cubicBezTo>
                  <a:cubicBezTo>
                    <a:pt x="18320" y="92789"/>
                    <a:pt x="18048" y="93089"/>
                    <a:pt x="17966" y="93456"/>
                  </a:cubicBezTo>
                  <a:cubicBezTo>
                    <a:pt x="17884" y="93851"/>
                    <a:pt x="18006" y="94246"/>
                    <a:pt x="18142" y="94627"/>
                  </a:cubicBezTo>
                  <a:cubicBezTo>
                    <a:pt x="18769" y="96343"/>
                    <a:pt x="19586" y="98005"/>
                    <a:pt x="20581" y="99545"/>
                  </a:cubicBezTo>
                  <a:cubicBezTo>
                    <a:pt x="21207" y="100538"/>
                    <a:pt x="21943" y="101506"/>
                    <a:pt x="22964" y="102078"/>
                  </a:cubicBezTo>
                  <a:cubicBezTo>
                    <a:pt x="23897" y="102617"/>
                    <a:pt x="24985" y="102775"/>
                    <a:pt x="26077" y="102775"/>
                  </a:cubicBezTo>
                  <a:cubicBezTo>
                    <a:pt x="26499" y="102775"/>
                    <a:pt x="26922" y="102752"/>
                    <a:pt x="27336" y="102717"/>
                  </a:cubicBezTo>
                  <a:cubicBezTo>
                    <a:pt x="29297" y="102541"/>
                    <a:pt x="31245" y="102132"/>
                    <a:pt x="33111" y="101519"/>
                  </a:cubicBezTo>
                  <a:cubicBezTo>
                    <a:pt x="33543" y="101382"/>
                    <a:pt x="33984" y="101227"/>
                    <a:pt x="34428" y="101227"/>
                  </a:cubicBezTo>
                  <a:cubicBezTo>
                    <a:pt x="34515" y="101227"/>
                    <a:pt x="34603" y="101233"/>
                    <a:pt x="34691" y="101246"/>
                  </a:cubicBezTo>
                  <a:cubicBezTo>
                    <a:pt x="35753" y="101424"/>
                    <a:pt x="36325" y="102568"/>
                    <a:pt x="36897" y="103480"/>
                  </a:cubicBezTo>
                  <a:cubicBezTo>
                    <a:pt x="38069" y="105332"/>
                    <a:pt x="39907" y="106749"/>
                    <a:pt x="41977" y="107402"/>
                  </a:cubicBezTo>
                  <a:cubicBezTo>
                    <a:pt x="42240" y="107488"/>
                    <a:pt x="42521" y="107555"/>
                    <a:pt x="42791" y="107555"/>
                  </a:cubicBezTo>
                  <a:cubicBezTo>
                    <a:pt x="42997" y="107555"/>
                    <a:pt x="43198" y="107516"/>
                    <a:pt x="43380" y="107417"/>
                  </a:cubicBezTo>
                  <a:cubicBezTo>
                    <a:pt x="44552" y="106749"/>
                    <a:pt x="44225" y="104638"/>
                    <a:pt x="44292" y="103521"/>
                  </a:cubicBezTo>
                  <a:cubicBezTo>
                    <a:pt x="44401" y="101846"/>
                    <a:pt x="44510" y="100157"/>
                    <a:pt x="44606" y="98482"/>
                  </a:cubicBezTo>
                  <a:cubicBezTo>
                    <a:pt x="45423" y="100307"/>
                    <a:pt x="46104" y="102200"/>
                    <a:pt x="46649" y="104134"/>
                  </a:cubicBezTo>
                  <a:cubicBezTo>
                    <a:pt x="47089" y="105677"/>
                    <a:pt x="48501" y="106196"/>
                    <a:pt x="50167" y="106196"/>
                  </a:cubicBezTo>
                  <a:cubicBezTo>
                    <a:pt x="52469" y="106196"/>
                    <a:pt x="55257" y="105205"/>
                    <a:pt x="56632" y="104557"/>
                  </a:cubicBezTo>
                  <a:cubicBezTo>
                    <a:pt x="60160" y="102908"/>
                    <a:pt x="63360" y="100062"/>
                    <a:pt x="65117" y="96507"/>
                  </a:cubicBezTo>
                  <a:cubicBezTo>
                    <a:pt x="65757" y="95241"/>
                    <a:pt x="66274" y="93824"/>
                    <a:pt x="67378" y="92938"/>
                  </a:cubicBezTo>
                  <a:cubicBezTo>
                    <a:pt x="69421" y="91304"/>
                    <a:pt x="72989" y="91794"/>
                    <a:pt x="74133" y="89439"/>
                  </a:cubicBezTo>
                  <a:lnTo>
                    <a:pt x="67555" y="81634"/>
                  </a:lnTo>
                  <a:cubicBezTo>
                    <a:pt x="65390" y="79061"/>
                    <a:pt x="63210" y="76459"/>
                    <a:pt x="61344" y="73653"/>
                  </a:cubicBezTo>
                  <a:cubicBezTo>
                    <a:pt x="60950" y="73068"/>
                    <a:pt x="60568" y="72469"/>
                    <a:pt x="60200" y="71855"/>
                  </a:cubicBezTo>
                  <a:cubicBezTo>
                    <a:pt x="57258" y="66885"/>
                    <a:pt x="55542" y="61286"/>
                    <a:pt x="54561" y="55593"/>
                  </a:cubicBezTo>
                  <a:cubicBezTo>
                    <a:pt x="54058" y="52693"/>
                    <a:pt x="53744" y="49764"/>
                    <a:pt x="53608" y="46822"/>
                  </a:cubicBezTo>
                  <a:cubicBezTo>
                    <a:pt x="53472" y="44017"/>
                    <a:pt x="54017" y="41280"/>
                    <a:pt x="54249" y="38460"/>
                  </a:cubicBezTo>
                  <a:cubicBezTo>
                    <a:pt x="54262" y="38256"/>
                    <a:pt x="54289" y="38024"/>
                    <a:pt x="54425" y="37861"/>
                  </a:cubicBezTo>
                  <a:cubicBezTo>
                    <a:pt x="54576" y="37670"/>
                    <a:pt x="54848" y="37630"/>
                    <a:pt x="55093" y="37588"/>
                  </a:cubicBezTo>
                  <a:cubicBezTo>
                    <a:pt x="60827" y="36649"/>
                    <a:pt x="66601" y="36362"/>
                    <a:pt x="72199" y="34755"/>
                  </a:cubicBezTo>
                  <a:cubicBezTo>
                    <a:pt x="72812" y="34579"/>
                    <a:pt x="73480" y="34374"/>
                    <a:pt x="73916" y="33898"/>
                  </a:cubicBezTo>
                  <a:cubicBezTo>
                    <a:pt x="74337" y="33421"/>
                    <a:pt x="74473" y="32740"/>
                    <a:pt x="74597" y="32113"/>
                  </a:cubicBezTo>
                  <a:cubicBezTo>
                    <a:pt x="74651" y="31800"/>
                    <a:pt x="74706" y="31501"/>
                    <a:pt x="74760" y="31201"/>
                  </a:cubicBezTo>
                  <a:cubicBezTo>
                    <a:pt x="75617" y="26489"/>
                    <a:pt x="76449" y="21776"/>
                    <a:pt x="77252" y="17050"/>
                  </a:cubicBezTo>
                  <a:cubicBezTo>
                    <a:pt x="77974" y="12842"/>
                    <a:pt x="78886" y="8456"/>
                    <a:pt x="81025" y="4683"/>
                  </a:cubicBezTo>
                  <a:cubicBezTo>
                    <a:pt x="79513" y="3376"/>
                    <a:pt x="77797" y="2028"/>
                    <a:pt x="75944" y="1224"/>
                  </a:cubicBezTo>
                  <a:cubicBezTo>
                    <a:pt x="74110" y="429"/>
                    <a:pt x="72108" y="0"/>
                    <a:pt x="70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3" name="Google Shape;3325;p101">
              <a:extLst>
                <a:ext uri="{FF2B5EF4-FFF2-40B4-BE49-F238E27FC236}">
                  <a16:creationId xmlns:a16="http://schemas.microsoft.com/office/drawing/2014/main" id="{607914D1-5EAA-35BE-FEB6-5469101152B6}"/>
                </a:ext>
              </a:extLst>
            </p:cNvPr>
            <p:cNvSpPr/>
            <p:nvPr/>
          </p:nvSpPr>
          <p:spPr>
            <a:xfrm>
              <a:off x="7217305" y="1425490"/>
              <a:ext cx="2001" cy="746"/>
            </a:xfrm>
            <a:custGeom>
              <a:avLst/>
              <a:gdLst/>
              <a:ahLst/>
              <a:cxnLst/>
              <a:rect l="l" t="t" r="r" b="b"/>
              <a:pathLst>
                <a:path w="110" h="41" extrusionOk="0">
                  <a:moveTo>
                    <a:pt x="1" y="1"/>
                  </a:moveTo>
                  <a:lnTo>
                    <a:pt x="1" y="14"/>
                  </a:lnTo>
                  <a:cubicBezTo>
                    <a:pt x="41" y="14"/>
                    <a:pt x="82" y="28"/>
                    <a:pt x="110" y="41"/>
                  </a:cubicBezTo>
                  <a:lnTo>
                    <a:pt x="110" y="28"/>
                  </a:lnTo>
                  <a:cubicBezTo>
                    <a:pt x="82" y="28"/>
                    <a:pt x="41" y="14"/>
                    <a:pt x="1" y="1"/>
                  </a:cubicBezTo>
                  <a:close/>
                </a:path>
              </a:pathLst>
            </a:custGeom>
            <a:solidFill>
              <a:srgbClr val="BB8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26;p101">
              <a:extLst>
                <a:ext uri="{FF2B5EF4-FFF2-40B4-BE49-F238E27FC236}">
                  <a16:creationId xmlns:a16="http://schemas.microsoft.com/office/drawing/2014/main" id="{B9A1AFB5-DB5A-DB7E-F028-CF987C7BB5E0}"/>
                </a:ext>
              </a:extLst>
            </p:cNvPr>
            <p:cNvSpPr/>
            <p:nvPr/>
          </p:nvSpPr>
          <p:spPr>
            <a:xfrm>
              <a:off x="7178360" y="1418087"/>
              <a:ext cx="38963" cy="7658"/>
            </a:xfrm>
            <a:custGeom>
              <a:avLst/>
              <a:gdLst/>
              <a:ahLst/>
              <a:cxnLst/>
              <a:rect l="l" t="t" r="r" b="b"/>
              <a:pathLst>
                <a:path w="2142" h="421" extrusionOk="0">
                  <a:moveTo>
                    <a:pt x="1" y="0"/>
                  </a:moveTo>
                  <a:cubicBezTo>
                    <a:pt x="718" y="82"/>
                    <a:pt x="1437" y="218"/>
                    <a:pt x="2142" y="421"/>
                  </a:cubicBezTo>
                  <a:lnTo>
                    <a:pt x="2142" y="408"/>
                  </a:lnTo>
                  <a:cubicBezTo>
                    <a:pt x="1437" y="218"/>
                    <a:pt x="718" y="82"/>
                    <a:pt x="1" y="0"/>
                  </a:cubicBezTo>
                  <a:close/>
                </a:path>
              </a:pathLst>
            </a:custGeom>
            <a:solidFill>
              <a:srgbClr val="B46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27;p101">
              <a:extLst>
                <a:ext uri="{FF2B5EF4-FFF2-40B4-BE49-F238E27FC236}">
                  <a16:creationId xmlns:a16="http://schemas.microsoft.com/office/drawing/2014/main" id="{AE22F719-6FC1-2E39-5FCC-16D0C905706B}"/>
                </a:ext>
              </a:extLst>
            </p:cNvPr>
            <p:cNvSpPr/>
            <p:nvPr/>
          </p:nvSpPr>
          <p:spPr>
            <a:xfrm>
              <a:off x="5959757" y="1416322"/>
              <a:ext cx="1386897" cy="1813725"/>
            </a:xfrm>
            <a:custGeom>
              <a:avLst/>
              <a:gdLst/>
              <a:ahLst/>
              <a:cxnLst/>
              <a:rect l="l" t="t" r="r" b="b"/>
              <a:pathLst>
                <a:path w="76245" h="99710" extrusionOk="0">
                  <a:moveTo>
                    <a:pt x="66193" y="85872"/>
                  </a:moveTo>
                  <a:cubicBezTo>
                    <a:pt x="65866" y="86185"/>
                    <a:pt x="65579" y="86539"/>
                    <a:pt x="65361" y="86935"/>
                  </a:cubicBezTo>
                  <a:cubicBezTo>
                    <a:pt x="65770" y="86757"/>
                    <a:pt x="66165" y="86553"/>
                    <a:pt x="66533" y="86281"/>
                  </a:cubicBezTo>
                  <a:cubicBezTo>
                    <a:pt x="66411" y="86145"/>
                    <a:pt x="66302" y="86009"/>
                    <a:pt x="66193" y="85872"/>
                  </a:cubicBezTo>
                  <a:close/>
                  <a:moveTo>
                    <a:pt x="64667" y="84020"/>
                  </a:moveTo>
                  <a:cubicBezTo>
                    <a:pt x="63673" y="84987"/>
                    <a:pt x="62978" y="86363"/>
                    <a:pt x="62610" y="87656"/>
                  </a:cubicBezTo>
                  <a:cubicBezTo>
                    <a:pt x="63536" y="87465"/>
                    <a:pt x="64477" y="87289"/>
                    <a:pt x="65334" y="86948"/>
                  </a:cubicBezTo>
                  <a:cubicBezTo>
                    <a:pt x="65116" y="86376"/>
                    <a:pt x="65389" y="85763"/>
                    <a:pt x="65634" y="85191"/>
                  </a:cubicBezTo>
                  <a:cubicBezTo>
                    <a:pt x="65307" y="84810"/>
                    <a:pt x="64980" y="84415"/>
                    <a:pt x="64667" y="84020"/>
                  </a:cubicBezTo>
                  <a:close/>
                  <a:moveTo>
                    <a:pt x="62910" y="84142"/>
                  </a:moveTo>
                  <a:cubicBezTo>
                    <a:pt x="62883" y="84142"/>
                    <a:pt x="62855" y="84156"/>
                    <a:pt x="62842" y="84169"/>
                  </a:cubicBezTo>
                  <a:cubicBezTo>
                    <a:pt x="62774" y="84197"/>
                    <a:pt x="62733" y="84251"/>
                    <a:pt x="62692" y="84320"/>
                  </a:cubicBezTo>
                  <a:cubicBezTo>
                    <a:pt x="62270" y="85014"/>
                    <a:pt x="61984" y="85872"/>
                    <a:pt x="61711" y="86648"/>
                  </a:cubicBezTo>
                  <a:cubicBezTo>
                    <a:pt x="61562" y="87084"/>
                    <a:pt x="61439" y="87520"/>
                    <a:pt x="61330" y="87956"/>
                  </a:cubicBezTo>
                  <a:cubicBezTo>
                    <a:pt x="61493" y="87915"/>
                    <a:pt x="61671" y="87874"/>
                    <a:pt x="61847" y="87834"/>
                  </a:cubicBezTo>
                  <a:cubicBezTo>
                    <a:pt x="61984" y="86553"/>
                    <a:pt x="62501" y="85382"/>
                    <a:pt x="63019" y="84197"/>
                  </a:cubicBezTo>
                  <a:cubicBezTo>
                    <a:pt x="63006" y="84169"/>
                    <a:pt x="62951" y="84142"/>
                    <a:pt x="62910" y="84142"/>
                  </a:cubicBezTo>
                  <a:close/>
                  <a:moveTo>
                    <a:pt x="61698" y="83666"/>
                  </a:moveTo>
                  <a:cubicBezTo>
                    <a:pt x="61548" y="83666"/>
                    <a:pt x="60718" y="85804"/>
                    <a:pt x="60649" y="85994"/>
                  </a:cubicBezTo>
                  <a:cubicBezTo>
                    <a:pt x="60404" y="86797"/>
                    <a:pt x="60241" y="87613"/>
                    <a:pt x="60024" y="88429"/>
                  </a:cubicBezTo>
                  <a:lnTo>
                    <a:pt x="60024" y="88429"/>
                  </a:lnTo>
                  <a:cubicBezTo>
                    <a:pt x="60212" y="88340"/>
                    <a:pt x="60407" y="88261"/>
                    <a:pt x="60609" y="88188"/>
                  </a:cubicBezTo>
                  <a:cubicBezTo>
                    <a:pt x="60703" y="87520"/>
                    <a:pt x="60921" y="86893"/>
                    <a:pt x="61044" y="86227"/>
                  </a:cubicBezTo>
                  <a:cubicBezTo>
                    <a:pt x="61194" y="85368"/>
                    <a:pt x="61480" y="84551"/>
                    <a:pt x="61862" y="83775"/>
                  </a:cubicBezTo>
                  <a:cubicBezTo>
                    <a:pt x="61807" y="83734"/>
                    <a:pt x="61753" y="83706"/>
                    <a:pt x="61698" y="83666"/>
                  </a:cubicBezTo>
                  <a:close/>
                  <a:moveTo>
                    <a:pt x="44357" y="45418"/>
                  </a:moveTo>
                  <a:cubicBezTo>
                    <a:pt x="43860" y="47148"/>
                    <a:pt x="44701" y="49757"/>
                    <a:pt x="44837" y="51551"/>
                  </a:cubicBezTo>
                  <a:cubicBezTo>
                    <a:pt x="44986" y="53703"/>
                    <a:pt x="45273" y="55841"/>
                    <a:pt x="45654" y="57965"/>
                  </a:cubicBezTo>
                  <a:cubicBezTo>
                    <a:pt x="46417" y="62215"/>
                    <a:pt x="47615" y="66396"/>
                    <a:pt x="49223" y="70400"/>
                  </a:cubicBezTo>
                  <a:cubicBezTo>
                    <a:pt x="50788" y="74323"/>
                    <a:pt x="52818" y="78095"/>
                    <a:pt x="54820" y="81800"/>
                  </a:cubicBezTo>
                  <a:cubicBezTo>
                    <a:pt x="55760" y="83530"/>
                    <a:pt x="56754" y="85286"/>
                    <a:pt x="57966" y="86853"/>
                  </a:cubicBezTo>
                  <a:cubicBezTo>
                    <a:pt x="57271" y="87425"/>
                    <a:pt x="56795" y="88228"/>
                    <a:pt x="56223" y="88936"/>
                  </a:cubicBezTo>
                  <a:cubicBezTo>
                    <a:pt x="55800" y="89454"/>
                    <a:pt x="55283" y="89944"/>
                    <a:pt x="54629" y="90080"/>
                  </a:cubicBezTo>
                  <a:cubicBezTo>
                    <a:pt x="54534" y="90108"/>
                    <a:pt x="54438" y="90108"/>
                    <a:pt x="54344" y="90108"/>
                  </a:cubicBezTo>
                  <a:cubicBezTo>
                    <a:pt x="51347" y="90108"/>
                    <a:pt x="48514" y="80329"/>
                    <a:pt x="47792" y="78245"/>
                  </a:cubicBezTo>
                  <a:cubicBezTo>
                    <a:pt x="45954" y="72961"/>
                    <a:pt x="44319" y="67581"/>
                    <a:pt x="43530" y="62038"/>
                  </a:cubicBezTo>
                  <a:cubicBezTo>
                    <a:pt x="42726" y="56512"/>
                    <a:pt x="42807" y="50781"/>
                    <a:pt x="44357" y="45418"/>
                  </a:cubicBezTo>
                  <a:close/>
                  <a:moveTo>
                    <a:pt x="27268" y="62801"/>
                  </a:moveTo>
                  <a:cubicBezTo>
                    <a:pt x="27989" y="69284"/>
                    <a:pt x="28207" y="75834"/>
                    <a:pt x="27934" y="82359"/>
                  </a:cubicBezTo>
                  <a:cubicBezTo>
                    <a:pt x="28343" y="81445"/>
                    <a:pt x="28670" y="80506"/>
                    <a:pt x="28902" y="79539"/>
                  </a:cubicBezTo>
                  <a:cubicBezTo>
                    <a:pt x="29487" y="81609"/>
                    <a:pt x="29351" y="83829"/>
                    <a:pt x="29106" y="85967"/>
                  </a:cubicBezTo>
                  <a:cubicBezTo>
                    <a:pt x="28875" y="88160"/>
                    <a:pt x="28875" y="93839"/>
                    <a:pt x="26055" y="94384"/>
                  </a:cubicBezTo>
                  <a:cubicBezTo>
                    <a:pt x="25783" y="94439"/>
                    <a:pt x="25510" y="94453"/>
                    <a:pt x="25238" y="94453"/>
                  </a:cubicBezTo>
                  <a:cubicBezTo>
                    <a:pt x="23957" y="94453"/>
                    <a:pt x="22704" y="93908"/>
                    <a:pt x="21669" y="93064"/>
                  </a:cubicBezTo>
                  <a:cubicBezTo>
                    <a:pt x="23454" y="89236"/>
                    <a:pt x="24584" y="85082"/>
                    <a:pt x="25319" y="80915"/>
                  </a:cubicBezTo>
                  <a:cubicBezTo>
                    <a:pt x="26382" y="74935"/>
                    <a:pt x="26681" y="68848"/>
                    <a:pt x="27268" y="62801"/>
                  </a:cubicBezTo>
                  <a:close/>
                  <a:moveTo>
                    <a:pt x="30516" y="61592"/>
                  </a:moveTo>
                  <a:lnTo>
                    <a:pt x="30516" y="61592"/>
                  </a:lnTo>
                  <a:cubicBezTo>
                    <a:pt x="30027" y="64015"/>
                    <a:pt x="31014" y="67509"/>
                    <a:pt x="31381" y="69923"/>
                  </a:cubicBezTo>
                  <a:cubicBezTo>
                    <a:pt x="31802" y="72825"/>
                    <a:pt x="32334" y="75712"/>
                    <a:pt x="32810" y="78600"/>
                  </a:cubicBezTo>
                  <a:cubicBezTo>
                    <a:pt x="33723" y="84033"/>
                    <a:pt x="34214" y="89359"/>
                    <a:pt x="34145" y="94874"/>
                  </a:cubicBezTo>
                  <a:cubicBezTo>
                    <a:pt x="33328" y="94507"/>
                    <a:pt x="32456" y="94302"/>
                    <a:pt x="31557" y="94235"/>
                  </a:cubicBezTo>
                  <a:cubicBezTo>
                    <a:pt x="31612" y="93636"/>
                    <a:pt x="31639" y="93022"/>
                    <a:pt x="31666" y="92410"/>
                  </a:cubicBezTo>
                  <a:cubicBezTo>
                    <a:pt x="31898" y="86621"/>
                    <a:pt x="31312" y="80833"/>
                    <a:pt x="30673" y="75086"/>
                  </a:cubicBezTo>
                  <a:cubicBezTo>
                    <a:pt x="30156" y="70602"/>
                    <a:pt x="29613" y="66022"/>
                    <a:pt x="30516" y="61592"/>
                  </a:cubicBezTo>
                  <a:close/>
                  <a:moveTo>
                    <a:pt x="41568" y="77169"/>
                  </a:moveTo>
                  <a:lnTo>
                    <a:pt x="41568" y="77169"/>
                  </a:lnTo>
                  <a:cubicBezTo>
                    <a:pt x="41950" y="80452"/>
                    <a:pt x="42549" y="83720"/>
                    <a:pt x="43339" y="86935"/>
                  </a:cubicBezTo>
                  <a:cubicBezTo>
                    <a:pt x="44087" y="89986"/>
                    <a:pt x="45436" y="92913"/>
                    <a:pt x="46049" y="95978"/>
                  </a:cubicBezTo>
                  <a:cubicBezTo>
                    <a:pt x="46130" y="96318"/>
                    <a:pt x="46130" y="96768"/>
                    <a:pt x="45803" y="96890"/>
                  </a:cubicBezTo>
                  <a:cubicBezTo>
                    <a:pt x="45749" y="96917"/>
                    <a:pt x="45695" y="96932"/>
                    <a:pt x="45640" y="96932"/>
                  </a:cubicBezTo>
                  <a:cubicBezTo>
                    <a:pt x="45518" y="96932"/>
                    <a:pt x="45395" y="96890"/>
                    <a:pt x="45273" y="96836"/>
                  </a:cubicBezTo>
                  <a:cubicBezTo>
                    <a:pt x="43911" y="96278"/>
                    <a:pt x="42985" y="95052"/>
                    <a:pt x="42181" y="93785"/>
                  </a:cubicBezTo>
                  <a:cubicBezTo>
                    <a:pt x="41323" y="88283"/>
                    <a:pt x="40982" y="82698"/>
                    <a:pt x="41568" y="77169"/>
                  </a:cubicBezTo>
                  <a:close/>
                  <a:moveTo>
                    <a:pt x="65389" y="0"/>
                  </a:moveTo>
                  <a:cubicBezTo>
                    <a:pt x="64708" y="0"/>
                    <a:pt x="64027" y="55"/>
                    <a:pt x="63360" y="150"/>
                  </a:cubicBezTo>
                  <a:cubicBezTo>
                    <a:pt x="63224" y="1703"/>
                    <a:pt x="63101" y="3242"/>
                    <a:pt x="62951" y="4781"/>
                  </a:cubicBezTo>
                  <a:cubicBezTo>
                    <a:pt x="62937" y="4972"/>
                    <a:pt x="62910" y="5176"/>
                    <a:pt x="62870" y="5393"/>
                  </a:cubicBezTo>
                  <a:cubicBezTo>
                    <a:pt x="62788" y="6225"/>
                    <a:pt x="62719" y="7055"/>
                    <a:pt x="62652" y="7886"/>
                  </a:cubicBezTo>
                  <a:lnTo>
                    <a:pt x="62652" y="7899"/>
                  </a:lnTo>
                  <a:cubicBezTo>
                    <a:pt x="63400" y="7750"/>
                    <a:pt x="64136" y="7654"/>
                    <a:pt x="64885" y="7654"/>
                  </a:cubicBezTo>
                  <a:cubicBezTo>
                    <a:pt x="65307" y="7654"/>
                    <a:pt x="65730" y="7682"/>
                    <a:pt x="66151" y="7763"/>
                  </a:cubicBezTo>
                  <a:cubicBezTo>
                    <a:pt x="66751" y="7872"/>
                    <a:pt x="67364" y="8050"/>
                    <a:pt x="67800" y="8486"/>
                  </a:cubicBezTo>
                  <a:cubicBezTo>
                    <a:pt x="68236" y="8907"/>
                    <a:pt x="68439" y="9616"/>
                    <a:pt x="68127" y="10147"/>
                  </a:cubicBezTo>
                  <a:cubicBezTo>
                    <a:pt x="68058" y="10120"/>
                    <a:pt x="67991" y="10106"/>
                    <a:pt x="67922" y="10106"/>
                  </a:cubicBezTo>
                  <a:cubicBezTo>
                    <a:pt x="67350" y="10106"/>
                    <a:pt x="67010" y="11019"/>
                    <a:pt x="67092" y="11673"/>
                  </a:cubicBezTo>
                  <a:cubicBezTo>
                    <a:pt x="67295" y="13498"/>
                    <a:pt x="68276" y="15132"/>
                    <a:pt x="68998" y="16821"/>
                  </a:cubicBezTo>
                  <a:cubicBezTo>
                    <a:pt x="69734" y="18496"/>
                    <a:pt x="70237" y="20457"/>
                    <a:pt x="69489" y="22146"/>
                  </a:cubicBezTo>
                  <a:cubicBezTo>
                    <a:pt x="67936" y="21016"/>
                    <a:pt x="66560" y="19640"/>
                    <a:pt x="65443" y="18074"/>
                  </a:cubicBezTo>
                  <a:lnTo>
                    <a:pt x="65443" y="18074"/>
                  </a:lnTo>
                  <a:cubicBezTo>
                    <a:pt x="64544" y="19844"/>
                    <a:pt x="65688" y="21900"/>
                    <a:pt x="66778" y="23549"/>
                  </a:cubicBezTo>
                  <a:cubicBezTo>
                    <a:pt x="67882" y="25211"/>
                    <a:pt x="68984" y="27308"/>
                    <a:pt x="68018" y="29037"/>
                  </a:cubicBezTo>
                  <a:cubicBezTo>
                    <a:pt x="67050" y="27662"/>
                    <a:pt x="66356" y="26109"/>
                    <a:pt x="65294" y="24802"/>
                  </a:cubicBezTo>
                  <a:cubicBezTo>
                    <a:pt x="64313" y="23603"/>
                    <a:pt x="62883" y="22623"/>
                    <a:pt x="61357" y="22623"/>
                  </a:cubicBezTo>
                  <a:cubicBezTo>
                    <a:pt x="61235" y="22623"/>
                    <a:pt x="61112" y="22623"/>
                    <a:pt x="60976" y="22636"/>
                  </a:cubicBezTo>
                  <a:cubicBezTo>
                    <a:pt x="63645" y="24148"/>
                    <a:pt x="65307" y="27267"/>
                    <a:pt x="65089" y="30317"/>
                  </a:cubicBezTo>
                  <a:cubicBezTo>
                    <a:pt x="64449" y="28316"/>
                    <a:pt x="63333" y="26464"/>
                    <a:pt x="61847" y="24965"/>
                  </a:cubicBezTo>
                  <a:lnTo>
                    <a:pt x="61847" y="24965"/>
                  </a:lnTo>
                  <a:cubicBezTo>
                    <a:pt x="62392" y="26709"/>
                    <a:pt x="62474" y="28588"/>
                    <a:pt x="62093" y="30372"/>
                  </a:cubicBezTo>
                  <a:cubicBezTo>
                    <a:pt x="62147" y="28043"/>
                    <a:pt x="60745" y="25741"/>
                    <a:pt x="58660" y="24693"/>
                  </a:cubicBezTo>
                  <a:lnTo>
                    <a:pt x="58660" y="24693"/>
                  </a:lnTo>
                  <a:cubicBezTo>
                    <a:pt x="59546" y="27049"/>
                    <a:pt x="60159" y="29500"/>
                    <a:pt x="60513" y="31993"/>
                  </a:cubicBezTo>
                  <a:cubicBezTo>
                    <a:pt x="60554" y="32279"/>
                    <a:pt x="60581" y="32605"/>
                    <a:pt x="60404" y="32823"/>
                  </a:cubicBezTo>
                  <a:cubicBezTo>
                    <a:pt x="60268" y="33001"/>
                    <a:pt x="60022" y="33069"/>
                    <a:pt x="59805" y="33110"/>
                  </a:cubicBezTo>
                  <a:cubicBezTo>
                    <a:pt x="59396" y="33192"/>
                    <a:pt x="58987" y="33232"/>
                    <a:pt x="58579" y="33232"/>
                  </a:cubicBezTo>
                  <a:cubicBezTo>
                    <a:pt x="57095" y="33232"/>
                    <a:pt x="55610" y="32714"/>
                    <a:pt x="54466" y="31748"/>
                  </a:cubicBezTo>
                  <a:cubicBezTo>
                    <a:pt x="53594" y="31013"/>
                    <a:pt x="52940" y="30045"/>
                    <a:pt x="52041" y="29351"/>
                  </a:cubicBezTo>
                  <a:cubicBezTo>
                    <a:pt x="51878" y="29215"/>
                    <a:pt x="51660" y="29092"/>
                    <a:pt x="51469" y="29092"/>
                  </a:cubicBezTo>
                  <a:cubicBezTo>
                    <a:pt x="51402" y="29092"/>
                    <a:pt x="51333" y="29106"/>
                    <a:pt x="51279" y="29133"/>
                  </a:cubicBezTo>
                  <a:cubicBezTo>
                    <a:pt x="51088" y="29228"/>
                    <a:pt x="51006" y="29433"/>
                    <a:pt x="50952" y="29609"/>
                  </a:cubicBezTo>
                  <a:cubicBezTo>
                    <a:pt x="50557" y="30822"/>
                    <a:pt x="50530" y="32142"/>
                    <a:pt x="50897" y="33368"/>
                  </a:cubicBezTo>
                  <a:cubicBezTo>
                    <a:pt x="49495" y="32020"/>
                    <a:pt x="48609" y="30168"/>
                    <a:pt x="48446" y="28234"/>
                  </a:cubicBezTo>
                  <a:cubicBezTo>
                    <a:pt x="48133" y="29854"/>
                    <a:pt x="47819" y="31461"/>
                    <a:pt x="47506" y="33083"/>
                  </a:cubicBezTo>
                  <a:cubicBezTo>
                    <a:pt x="47165" y="30904"/>
                    <a:pt x="46826" y="28724"/>
                    <a:pt x="46484" y="26558"/>
                  </a:cubicBezTo>
                  <a:cubicBezTo>
                    <a:pt x="44469" y="28574"/>
                    <a:pt x="45531" y="32129"/>
                    <a:pt x="44224" y="34663"/>
                  </a:cubicBezTo>
                  <a:cubicBezTo>
                    <a:pt x="43788" y="32170"/>
                    <a:pt x="43733" y="29623"/>
                    <a:pt x="44074" y="27117"/>
                  </a:cubicBezTo>
                  <a:cubicBezTo>
                    <a:pt x="44129" y="26681"/>
                    <a:pt x="44196" y="26246"/>
                    <a:pt x="44060" y="25823"/>
                  </a:cubicBezTo>
                  <a:cubicBezTo>
                    <a:pt x="43924" y="25347"/>
                    <a:pt x="43611" y="25183"/>
                    <a:pt x="43257" y="25142"/>
                  </a:cubicBezTo>
                  <a:cubicBezTo>
                    <a:pt x="42903" y="25183"/>
                    <a:pt x="42549" y="25224"/>
                    <a:pt x="42181" y="25278"/>
                  </a:cubicBezTo>
                  <a:cubicBezTo>
                    <a:pt x="42072" y="25305"/>
                    <a:pt x="41977" y="25320"/>
                    <a:pt x="41868" y="25347"/>
                  </a:cubicBezTo>
                  <a:cubicBezTo>
                    <a:pt x="41745" y="25374"/>
                    <a:pt x="41596" y="25387"/>
                    <a:pt x="41432" y="25428"/>
                  </a:cubicBezTo>
                  <a:cubicBezTo>
                    <a:pt x="41091" y="25496"/>
                    <a:pt x="40764" y="25605"/>
                    <a:pt x="40437" y="25714"/>
                  </a:cubicBezTo>
                  <a:cubicBezTo>
                    <a:pt x="40628" y="25701"/>
                    <a:pt x="40806" y="25687"/>
                    <a:pt x="40982" y="25687"/>
                  </a:cubicBezTo>
                  <a:cubicBezTo>
                    <a:pt x="41064" y="25687"/>
                    <a:pt x="41146" y="25701"/>
                    <a:pt x="41227" y="25701"/>
                  </a:cubicBezTo>
                  <a:cubicBezTo>
                    <a:pt x="41241" y="25837"/>
                    <a:pt x="41241" y="25986"/>
                    <a:pt x="41255" y="26137"/>
                  </a:cubicBezTo>
                  <a:cubicBezTo>
                    <a:pt x="41255" y="26313"/>
                    <a:pt x="41269" y="26504"/>
                    <a:pt x="41269" y="26695"/>
                  </a:cubicBezTo>
                  <a:cubicBezTo>
                    <a:pt x="41596" y="35711"/>
                    <a:pt x="40669" y="44768"/>
                    <a:pt x="39893" y="53757"/>
                  </a:cubicBezTo>
                  <a:cubicBezTo>
                    <a:pt x="39130" y="62432"/>
                    <a:pt x="38245" y="71109"/>
                    <a:pt x="37237" y="79757"/>
                  </a:cubicBezTo>
                  <a:lnTo>
                    <a:pt x="37237" y="79934"/>
                  </a:lnTo>
                  <a:cubicBezTo>
                    <a:pt x="37237" y="79907"/>
                    <a:pt x="37223" y="79880"/>
                    <a:pt x="37223" y="79853"/>
                  </a:cubicBezTo>
                  <a:cubicBezTo>
                    <a:pt x="37183" y="80234"/>
                    <a:pt x="37128" y="80601"/>
                    <a:pt x="37087" y="80969"/>
                  </a:cubicBezTo>
                  <a:cubicBezTo>
                    <a:pt x="34268" y="73056"/>
                    <a:pt x="33369" y="64830"/>
                    <a:pt x="31748" y="56645"/>
                  </a:cubicBezTo>
                  <a:cubicBezTo>
                    <a:pt x="30086" y="48200"/>
                    <a:pt x="28221" y="39729"/>
                    <a:pt x="26614" y="31285"/>
                  </a:cubicBezTo>
                  <a:cubicBezTo>
                    <a:pt x="26572" y="31203"/>
                    <a:pt x="26518" y="31121"/>
                    <a:pt x="26464" y="31040"/>
                  </a:cubicBezTo>
                  <a:lnTo>
                    <a:pt x="26464" y="31040"/>
                  </a:lnTo>
                  <a:cubicBezTo>
                    <a:pt x="26641" y="33150"/>
                    <a:pt x="26423" y="35289"/>
                    <a:pt x="25837" y="37318"/>
                  </a:cubicBezTo>
                  <a:cubicBezTo>
                    <a:pt x="25088" y="36379"/>
                    <a:pt x="24693" y="35166"/>
                    <a:pt x="24762" y="33967"/>
                  </a:cubicBezTo>
                  <a:lnTo>
                    <a:pt x="24762" y="33967"/>
                  </a:lnTo>
                  <a:cubicBezTo>
                    <a:pt x="24571" y="35874"/>
                    <a:pt x="24380" y="37781"/>
                    <a:pt x="24175" y="39688"/>
                  </a:cubicBezTo>
                  <a:cubicBezTo>
                    <a:pt x="23944" y="37481"/>
                    <a:pt x="23699" y="35275"/>
                    <a:pt x="23454" y="33083"/>
                  </a:cubicBezTo>
                  <a:cubicBezTo>
                    <a:pt x="22786" y="35888"/>
                    <a:pt x="22119" y="38694"/>
                    <a:pt x="21466" y="41500"/>
                  </a:cubicBezTo>
                  <a:cubicBezTo>
                    <a:pt x="20907" y="40723"/>
                    <a:pt x="20349" y="39947"/>
                    <a:pt x="19804" y="39157"/>
                  </a:cubicBezTo>
                  <a:cubicBezTo>
                    <a:pt x="19123" y="40886"/>
                    <a:pt x="17952" y="42412"/>
                    <a:pt x="16467" y="43515"/>
                  </a:cubicBezTo>
                  <a:cubicBezTo>
                    <a:pt x="16058" y="43080"/>
                    <a:pt x="15664" y="42644"/>
                    <a:pt x="15255" y="42208"/>
                  </a:cubicBezTo>
                  <a:cubicBezTo>
                    <a:pt x="14901" y="43188"/>
                    <a:pt x="14669" y="44224"/>
                    <a:pt x="14560" y="45272"/>
                  </a:cubicBezTo>
                  <a:cubicBezTo>
                    <a:pt x="14029" y="44318"/>
                    <a:pt x="13648" y="43270"/>
                    <a:pt x="13416" y="42208"/>
                  </a:cubicBezTo>
                  <a:cubicBezTo>
                    <a:pt x="13034" y="43025"/>
                    <a:pt x="12858" y="43937"/>
                    <a:pt x="12898" y="44850"/>
                  </a:cubicBezTo>
                  <a:lnTo>
                    <a:pt x="11796" y="41091"/>
                  </a:lnTo>
                  <a:cubicBezTo>
                    <a:pt x="11196" y="41295"/>
                    <a:pt x="10706" y="41772"/>
                    <a:pt x="10474" y="42371"/>
                  </a:cubicBezTo>
                  <a:cubicBezTo>
                    <a:pt x="8854" y="40042"/>
                    <a:pt x="6702" y="38095"/>
                    <a:pt x="4236" y="36691"/>
                  </a:cubicBezTo>
                  <a:cubicBezTo>
                    <a:pt x="3978" y="36555"/>
                    <a:pt x="2970" y="36010"/>
                    <a:pt x="1772" y="35371"/>
                  </a:cubicBezTo>
                  <a:cubicBezTo>
                    <a:pt x="1458" y="35207"/>
                    <a:pt x="1158" y="35057"/>
                    <a:pt x="845" y="34894"/>
                  </a:cubicBezTo>
                  <a:cubicBezTo>
                    <a:pt x="532" y="35111"/>
                    <a:pt x="355" y="35547"/>
                    <a:pt x="246" y="35929"/>
                  </a:cubicBezTo>
                  <a:cubicBezTo>
                    <a:pt x="150" y="36270"/>
                    <a:pt x="69" y="36610"/>
                    <a:pt x="1" y="36937"/>
                  </a:cubicBezTo>
                  <a:cubicBezTo>
                    <a:pt x="1403" y="38026"/>
                    <a:pt x="2779" y="39157"/>
                    <a:pt x="4141" y="40301"/>
                  </a:cubicBezTo>
                  <a:cubicBezTo>
                    <a:pt x="6947" y="42684"/>
                    <a:pt x="9698" y="44373"/>
                    <a:pt x="11496" y="47792"/>
                  </a:cubicBezTo>
                  <a:cubicBezTo>
                    <a:pt x="11741" y="48268"/>
                    <a:pt x="11972" y="48758"/>
                    <a:pt x="12027" y="49290"/>
                  </a:cubicBezTo>
                  <a:cubicBezTo>
                    <a:pt x="12095" y="49917"/>
                    <a:pt x="11905" y="50543"/>
                    <a:pt x="11714" y="51142"/>
                  </a:cubicBezTo>
                  <a:cubicBezTo>
                    <a:pt x="11659" y="51333"/>
                    <a:pt x="11605" y="51510"/>
                    <a:pt x="11550" y="51687"/>
                  </a:cubicBezTo>
                  <a:cubicBezTo>
                    <a:pt x="11890" y="51864"/>
                    <a:pt x="12231" y="52027"/>
                    <a:pt x="12571" y="52205"/>
                  </a:cubicBezTo>
                  <a:cubicBezTo>
                    <a:pt x="13021" y="52436"/>
                    <a:pt x="13525" y="52681"/>
                    <a:pt x="14015" y="52735"/>
                  </a:cubicBezTo>
                  <a:cubicBezTo>
                    <a:pt x="14084" y="52749"/>
                    <a:pt x="14151" y="52749"/>
                    <a:pt x="14220" y="52749"/>
                  </a:cubicBezTo>
                  <a:cubicBezTo>
                    <a:pt x="14356" y="52749"/>
                    <a:pt x="14492" y="52735"/>
                    <a:pt x="14629" y="52695"/>
                  </a:cubicBezTo>
                  <a:cubicBezTo>
                    <a:pt x="15023" y="52599"/>
                    <a:pt x="15350" y="52341"/>
                    <a:pt x="15677" y="52082"/>
                  </a:cubicBezTo>
                  <a:cubicBezTo>
                    <a:pt x="18469" y="49917"/>
                    <a:pt x="21248" y="47737"/>
                    <a:pt x="24026" y="45571"/>
                  </a:cubicBezTo>
                  <a:cubicBezTo>
                    <a:pt x="24026" y="45586"/>
                    <a:pt x="24039" y="45586"/>
                    <a:pt x="24039" y="45599"/>
                  </a:cubicBezTo>
                  <a:cubicBezTo>
                    <a:pt x="24053" y="45599"/>
                    <a:pt x="24053" y="45586"/>
                    <a:pt x="24066" y="45571"/>
                  </a:cubicBezTo>
                  <a:cubicBezTo>
                    <a:pt x="24856" y="49018"/>
                    <a:pt x="24516" y="53267"/>
                    <a:pt x="24230" y="56767"/>
                  </a:cubicBezTo>
                  <a:cubicBezTo>
                    <a:pt x="25129" y="54588"/>
                    <a:pt x="25797" y="52327"/>
                    <a:pt x="26205" y="49998"/>
                  </a:cubicBezTo>
                  <a:lnTo>
                    <a:pt x="26205" y="49998"/>
                  </a:lnTo>
                  <a:cubicBezTo>
                    <a:pt x="26845" y="55950"/>
                    <a:pt x="25837" y="61942"/>
                    <a:pt x="24829" y="67853"/>
                  </a:cubicBezTo>
                  <a:cubicBezTo>
                    <a:pt x="23712" y="74390"/>
                    <a:pt x="22596" y="80969"/>
                    <a:pt x="20403" y="87234"/>
                  </a:cubicBezTo>
                  <a:cubicBezTo>
                    <a:pt x="20076" y="88146"/>
                    <a:pt x="19735" y="89045"/>
                    <a:pt x="19314" y="89917"/>
                  </a:cubicBezTo>
                  <a:cubicBezTo>
                    <a:pt x="18782" y="88827"/>
                    <a:pt x="18373" y="87656"/>
                    <a:pt x="17979" y="86499"/>
                  </a:cubicBezTo>
                  <a:cubicBezTo>
                    <a:pt x="17856" y="86566"/>
                    <a:pt x="17747" y="86648"/>
                    <a:pt x="17638" y="86744"/>
                  </a:cubicBezTo>
                  <a:cubicBezTo>
                    <a:pt x="17216" y="87547"/>
                    <a:pt x="16780" y="88337"/>
                    <a:pt x="16303" y="89100"/>
                  </a:cubicBezTo>
                  <a:lnTo>
                    <a:pt x="16263" y="89386"/>
                  </a:lnTo>
                  <a:cubicBezTo>
                    <a:pt x="16385" y="89263"/>
                    <a:pt x="16508" y="89141"/>
                    <a:pt x="16603" y="89018"/>
                  </a:cubicBezTo>
                  <a:cubicBezTo>
                    <a:pt x="17080" y="90612"/>
                    <a:pt x="17556" y="92232"/>
                    <a:pt x="18415" y="93649"/>
                  </a:cubicBezTo>
                  <a:cubicBezTo>
                    <a:pt x="19286" y="95065"/>
                    <a:pt x="20594" y="96291"/>
                    <a:pt x="22201" y="96659"/>
                  </a:cubicBezTo>
                  <a:cubicBezTo>
                    <a:pt x="22596" y="96754"/>
                    <a:pt x="22991" y="96781"/>
                    <a:pt x="23400" y="96781"/>
                  </a:cubicBezTo>
                  <a:cubicBezTo>
                    <a:pt x="24789" y="96781"/>
                    <a:pt x="26191" y="96318"/>
                    <a:pt x="27580" y="96005"/>
                  </a:cubicBezTo>
                  <a:cubicBezTo>
                    <a:pt x="28234" y="95855"/>
                    <a:pt x="28942" y="95760"/>
                    <a:pt x="29637" y="95760"/>
                  </a:cubicBezTo>
                  <a:cubicBezTo>
                    <a:pt x="30809" y="95760"/>
                    <a:pt x="31939" y="96046"/>
                    <a:pt x="32743" y="96863"/>
                  </a:cubicBezTo>
                  <a:cubicBezTo>
                    <a:pt x="33273" y="97408"/>
                    <a:pt x="33587" y="98130"/>
                    <a:pt x="34118" y="98688"/>
                  </a:cubicBezTo>
                  <a:cubicBezTo>
                    <a:pt x="34472" y="99069"/>
                    <a:pt x="35004" y="99356"/>
                    <a:pt x="35507" y="99356"/>
                  </a:cubicBezTo>
                  <a:cubicBezTo>
                    <a:pt x="35670" y="99356"/>
                    <a:pt x="35821" y="99329"/>
                    <a:pt x="35957" y="99260"/>
                  </a:cubicBezTo>
                  <a:cubicBezTo>
                    <a:pt x="36148" y="96672"/>
                    <a:pt x="36242" y="94071"/>
                    <a:pt x="36242" y="91470"/>
                  </a:cubicBezTo>
                  <a:cubicBezTo>
                    <a:pt x="36747" y="93049"/>
                    <a:pt x="37156" y="94643"/>
                    <a:pt x="37495" y="96264"/>
                  </a:cubicBezTo>
                  <a:cubicBezTo>
                    <a:pt x="38000" y="94889"/>
                    <a:pt x="38490" y="93512"/>
                    <a:pt x="38994" y="92137"/>
                  </a:cubicBezTo>
                  <a:cubicBezTo>
                    <a:pt x="39907" y="93336"/>
                    <a:pt x="40819" y="94520"/>
                    <a:pt x="41732" y="95719"/>
                  </a:cubicBezTo>
                  <a:cubicBezTo>
                    <a:pt x="42059" y="96155"/>
                    <a:pt x="42385" y="96590"/>
                    <a:pt x="42740" y="97013"/>
                  </a:cubicBezTo>
                  <a:cubicBezTo>
                    <a:pt x="42658" y="96550"/>
                    <a:pt x="42562" y="96087"/>
                    <a:pt x="42480" y="95610"/>
                  </a:cubicBezTo>
                  <a:lnTo>
                    <a:pt x="42480" y="95610"/>
                  </a:lnTo>
                  <a:cubicBezTo>
                    <a:pt x="42616" y="96127"/>
                    <a:pt x="42740" y="96632"/>
                    <a:pt x="42862" y="97149"/>
                  </a:cubicBezTo>
                  <a:cubicBezTo>
                    <a:pt x="43543" y="97939"/>
                    <a:pt x="44305" y="98661"/>
                    <a:pt x="45246" y="99138"/>
                  </a:cubicBezTo>
                  <a:cubicBezTo>
                    <a:pt x="46036" y="99532"/>
                    <a:pt x="46907" y="99710"/>
                    <a:pt x="47792" y="99710"/>
                  </a:cubicBezTo>
                  <a:cubicBezTo>
                    <a:pt x="49372" y="99710"/>
                    <a:pt x="50993" y="99124"/>
                    <a:pt x="52301" y="98170"/>
                  </a:cubicBezTo>
                  <a:cubicBezTo>
                    <a:pt x="54329" y="96699"/>
                    <a:pt x="55706" y="94493"/>
                    <a:pt x="56850" y="92246"/>
                  </a:cubicBezTo>
                  <a:cubicBezTo>
                    <a:pt x="57435" y="91115"/>
                    <a:pt x="57994" y="89904"/>
                    <a:pt x="58974" y="89087"/>
                  </a:cubicBezTo>
                  <a:cubicBezTo>
                    <a:pt x="59298" y="88817"/>
                    <a:pt x="59646" y="88606"/>
                    <a:pt x="60017" y="88432"/>
                  </a:cubicBezTo>
                  <a:lnTo>
                    <a:pt x="60017" y="88432"/>
                  </a:lnTo>
                  <a:cubicBezTo>
                    <a:pt x="60019" y="88432"/>
                    <a:pt x="60021" y="88432"/>
                    <a:pt x="60022" y="88433"/>
                  </a:cubicBezTo>
                  <a:cubicBezTo>
                    <a:pt x="60023" y="88431"/>
                    <a:pt x="60023" y="88430"/>
                    <a:pt x="60024" y="88429"/>
                  </a:cubicBezTo>
                  <a:lnTo>
                    <a:pt x="60024" y="88429"/>
                  </a:lnTo>
                  <a:cubicBezTo>
                    <a:pt x="60021" y="88430"/>
                    <a:pt x="60019" y="88431"/>
                    <a:pt x="60017" y="88432"/>
                  </a:cubicBezTo>
                  <a:lnTo>
                    <a:pt x="60017" y="88432"/>
                  </a:lnTo>
                  <a:cubicBezTo>
                    <a:pt x="59897" y="88403"/>
                    <a:pt x="59791" y="88308"/>
                    <a:pt x="59737" y="88201"/>
                  </a:cubicBezTo>
                  <a:cubicBezTo>
                    <a:pt x="59683" y="88092"/>
                    <a:pt x="59668" y="87970"/>
                    <a:pt x="59655" y="87847"/>
                  </a:cubicBezTo>
                  <a:cubicBezTo>
                    <a:pt x="59574" y="86363"/>
                    <a:pt x="60213" y="84701"/>
                    <a:pt x="60894" y="83407"/>
                  </a:cubicBezTo>
                  <a:cubicBezTo>
                    <a:pt x="60867" y="83379"/>
                    <a:pt x="60827" y="83352"/>
                    <a:pt x="60772" y="83352"/>
                  </a:cubicBezTo>
                  <a:lnTo>
                    <a:pt x="60758" y="83352"/>
                  </a:lnTo>
                  <a:cubicBezTo>
                    <a:pt x="60622" y="83379"/>
                    <a:pt x="60391" y="83938"/>
                    <a:pt x="60322" y="84060"/>
                  </a:cubicBezTo>
                  <a:cubicBezTo>
                    <a:pt x="60173" y="84333"/>
                    <a:pt x="60037" y="84632"/>
                    <a:pt x="59928" y="84919"/>
                  </a:cubicBezTo>
                  <a:cubicBezTo>
                    <a:pt x="59683" y="85518"/>
                    <a:pt x="59505" y="86145"/>
                    <a:pt x="59287" y="86744"/>
                  </a:cubicBezTo>
                  <a:cubicBezTo>
                    <a:pt x="58947" y="86512"/>
                    <a:pt x="58960" y="86009"/>
                    <a:pt x="59056" y="85600"/>
                  </a:cubicBezTo>
                  <a:cubicBezTo>
                    <a:pt x="59465" y="83734"/>
                    <a:pt x="60567" y="82017"/>
                    <a:pt x="61847" y="80615"/>
                  </a:cubicBezTo>
                  <a:cubicBezTo>
                    <a:pt x="61453" y="80125"/>
                    <a:pt x="61058" y="79648"/>
                    <a:pt x="60663" y="79157"/>
                  </a:cubicBezTo>
                  <a:cubicBezTo>
                    <a:pt x="60336" y="79825"/>
                    <a:pt x="59968" y="80452"/>
                    <a:pt x="59532" y="81051"/>
                  </a:cubicBezTo>
                  <a:cubicBezTo>
                    <a:pt x="59437" y="81187"/>
                    <a:pt x="59328" y="81323"/>
                    <a:pt x="59165" y="81351"/>
                  </a:cubicBezTo>
                  <a:lnTo>
                    <a:pt x="59110" y="81351"/>
                  </a:lnTo>
                  <a:cubicBezTo>
                    <a:pt x="58933" y="81351"/>
                    <a:pt x="58769" y="81200"/>
                    <a:pt x="58647" y="81051"/>
                  </a:cubicBezTo>
                  <a:cubicBezTo>
                    <a:pt x="56087" y="78095"/>
                    <a:pt x="54357" y="74459"/>
                    <a:pt x="52927" y="70836"/>
                  </a:cubicBezTo>
                  <a:cubicBezTo>
                    <a:pt x="50189" y="63876"/>
                    <a:pt x="49413" y="56835"/>
                    <a:pt x="49005" y="49535"/>
                  </a:cubicBezTo>
                  <a:cubicBezTo>
                    <a:pt x="48923" y="48636"/>
                    <a:pt x="48868" y="47737"/>
                    <a:pt x="48827" y="46824"/>
                  </a:cubicBezTo>
                  <a:cubicBezTo>
                    <a:pt x="48691" y="44019"/>
                    <a:pt x="49236" y="41282"/>
                    <a:pt x="49468" y="38462"/>
                  </a:cubicBezTo>
                  <a:cubicBezTo>
                    <a:pt x="49481" y="38258"/>
                    <a:pt x="49508" y="38026"/>
                    <a:pt x="49644" y="37863"/>
                  </a:cubicBezTo>
                  <a:cubicBezTo>
                    <a:pt x="49795" y="37672"/>
                    <a:pt x="50067" y="37632"/>
                    <a:pt x="50312" y="37590"/>
                  </a:cubicBezTo>
                  <a:cubicBezTo>
                    <a:pt x="56046" y="36651"/>
                    <a:pt x="61820" y="36364"/>
                    <a:pt x="67418" y="34757"/>
                  </a:cubicBezTo>
                  <a:cubicBezTo>
                    <a:pt x="68031" y="34581"/>
                    <a:pt x="68699" y="34376"/>
                    <a:pt x="69135" y="33900"/>
                  </a:cubicBezTo>
                  <a:cubicBezTo>
                    <a:pt x="69556" y="33423"/>
                    <a:pt x="69692" y="32742"/>
                    <a:pt x="69816" y="32115"/>
                  </a:cubicBezTo>
                  <a:cubicBezTo>
                    <a:pt x="69870" y="31802"/>
                    <a:pt x="69925" y="31503"/>
                    <a:pt x="69979" y="31203"/>
                  </a:cubicBezTo>
                  <a:cubicBezTo>
                    <a:pt x="70836" y="26491"/>
                    <a:pt x="71668" y="21778"/>
                    <a:pt x="72471" y="17052"/>
                  </a:cubicBezTo>
                  <a:cubicBezTo>
                    <a:pt x="73193" y="12844"/>
                    <a:pt x="74105" y="8458"/>
                    <a:pt x="76244" y="4685"/>
                  </a:cubicBezTo>
                  <a:cubicBezTo>
                    <a:pt x="74732" y="3378"/>
                    <a:pt x="73016" y="2030"/>
                    <a:pt x="71163" y="1226"/>
                  </a:cubicBezTo>
                  <a:cubicBezTo>
                    <a:pt x="70537" y="953"/>
                    <a:pt x="69897" y="722"/>
                    <a:pt x="69244" y="545"/>
                  </a:cubicBezTo>
                  <a:cubicBezTo>
                    <a:pt x="69216" y="532"/>
                    <a:pt x="69175" y="518"/>
                    <a:pt x="69135" y="518"/>
                  </a:cubicBezTo>
                  <a:cubicBezTo>
                    <a:pt x="68426" y="314"/>
                    <a:pt x="67704" y="178"/>
                    <a:pt x="66983" y="96"/>
                  </a:cubicBezTo>
                  <a:cubicBezTo>
                    <a:pt x="66451" y="41"/>
                    <a:pt x="65920" y="0"/>
                    <a:pt x="6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28;p101">
              <a:extLst>
                <a:ext uri="{FF2B5EF4-FFF2-40B4-BE49-F238E27FC236}">
                  <a16:creationId xmlns:a16="http://schemas.microsoft.com/office/drawing/2014/main" id="{5DA4C3AE-D394-DADD-3473-4B619C880634}"/>
                </a:ext>
              </a:extLst>
            </p:cNvPr>
            <p:cNvSpPr/>
            <p:nvPr/>
          </p:nvSpPr>
          <p:spPr>
            <a:xfrm>
              <a:off x="5919630" y="2019575"/>
              <a:ext cx="51059" cy="28504"/>
            </a:xfrm>
            <a:custGeom>
              <a:avLst/>
              <a:gdLst/>
              <a:ahLst/>
              <a:cxnLst/>
              <a:rect l="l" t="t" r="r" b="b"/>
              <a:pathLst>
                <a:path w="2807" h="1567" extrusionOk="0">
                  <a:moveTo>
                    <a:pt x="1" y="0"/>
                  </a:moveTo>
                  <a:cubicBezTo>
                    <a:pt x="11" y="7"/>
                    <a:pt x="22" y="13"/>
                    <a:pt x="33" y="19"/>
                  </a:cubicBezTo>
                  <a:lnTo>
                    <a:pt x="33" y="19"/>
                  </a:lnTo>
                  <a:cubicBezTo>
                    <a:pt x="22" y="9"/>
                    <a:pt x="11" y="0"/>
                    <a:pt x="1" y="0"/>
                  </a:cubicBezTo>
                  <a:close/>
                  <a:moveTo>
                    <a:pt x="33" y="19"/>
                  </a:moveTo>
                  <a:cubicBezTo>
                    <a:pt x="35" y="22"/>
                    <a:pt x="38" y="25"/>
                    <a:pt x="41" y="28"/>
                  </a:cubicBezTo>
                  <a:cubicBezTo>
                    <a:pt x="899" y="558"/>
                    <a:pt x="1784" y="1063"/>
                    <a:pt x="2683" y="1539"/>
                  </a:cubicBezTo>
                  <a:cubicBezTo>
                    <a:pt x="2725" y="1553"/>
                    <a:pt x="2765" y="1553"/>
                    <a:pt x="2806" y="1566"/>
                  </a:cubicBezTo>
                  <a:cubicBezTo>
                    <a:pt x="1799" y="1016"/>
                    <a:pt x="778" y="452"/>
                    <a:pt x="33" y="19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29;p101">
              <a:extLst>
                <a:ext uri="{FF2B5EF4-FFF2-40B4-BE49-F238E27FC236}">
                  <a16:creationId xmlns:a16="http://schemas.microsoft.com/office/drawing/2014/main" id="{FAC4357E-A893-CDE0-C23A-4D6BB156CF2C}"/>
                </a:ext>
              </a:extLst>
            </p:cNvPr>
            <p:cNvSpPr/>
            <p:nvPr/>
          </p:nvSpPr>
          <p:spPr>
            <a:xfrm>
              <a:off x="5920358" y="2020067"/>
              <a:ext cx="48094" cy="27503"/>
            </a:xfrm>
            <a:custGeom>
              <a:avLst/>
              <a:gdLst/>
              <a:ahLst/>
              <a:cxnLst/>
              <a:rect l="l" t="t" r="r" b="b"/>
              <a:pathLst>
                <a:path w="2644" h="1512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600"/>
                    <a:pt x="1826" y="1281"/>
                    <a:pt x="2643" y="1512"/>
                  </a:cubicBezTo>
                  <a:cubicBezTo>
                    <a:pt x="1744" y="1036"/>
                    <a:pt x="859" y="531"/>
                    <a:pt x="1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30;p101">
              <a:extLst>
                <a:ext uri="{FF2B5EF4-FFF2-40B4-BE49-F238E27FC236}">
                  <a16:creationId xmlns:a16="http://schemas.microsoft.com/office/drawing/2014/main" id="{393C8078-9A29-7C02-F1EA-CB3BF238240B}"/>
                </a:ext>
              </a:extLst>
            </p:cNvPr>
            <p:cNvSpPr/>
            <p:nvPr/>
          </p:nvSpPr>
          <p:spPr>
            <a:xfrm>
              <a:off x="5880722" y="2266068"/>
              <a:ext cx="32978" cy="1510"/>
            </a:xfrm>
            <a:custGeom>
              <a:avLst/>
              <a:gdLst/>
              <a:ahLst/>
              <a:cxnLst/>
              <a:rect l="l" t="t" r="r" b="b"/>
              <a:pathLst>
                <a:path w="1813" h="83" extrusionOk="0">
                  <a:moveTo>
                    <a:pt x="1036" y="0"/>
                  </a:moveTo>
                  <a:cubicBezTo>
                    <a:pt x="1029" y="0"/>
                    <a:pt x="1023" y="0"/>
                    <a:pt x="1017" y="0"/>
                  </a:cubicBezTo>
                  <a:lnTo>
                    <a:pt x="1017" y="0"/>
                  </a:lnTo>
                  <a:cubicBezTo>
                    <a:pt x="1282" y="1"/>
                    <a:pt x="1547" y="15"/>
                    <a:pt x="1799" y="42"/>
                  </a:cubicBezTo>
                  <a:lnTo>
                    <a:pt x="1813" y="42"/>
                  </a:lnTo>
                  <a:cubicBezTo>
                    <a:pt x="1553" y="15"/>
                    <a:pt x="1295" y="0"/>
                    <a:pt x="1036" y="0"/>
                  </a:cubicBezTo>
                  <a:close/>
                  <a:moveTo>
                    <a:pt x="996" y="0"/>
                  </a:moveTo>
                  <a:cubicBezTo>
                    <a:pt x="669" y="0"/>
                    <a:pt x="328" y="15"/>
                    <a:pt x="1" y="69"/>
                  </a:cubicBezTo>
                  <a:lnTo>
                    <a:pt x="1" y="82"/>
                  </a:lnTo>
                  <a:cubicBezTo>
                    <a:pt x="335" y="29"/>
                    <a:pt x="683" y="1"/>
                    <a:pt x="1017" y="0"/>
                  </a:cubicBezTo>
                  <a:lnTo>
                    <a:pt x="1017" y="0"/>
                  </a:lnTo>
                  <a:cubicBezTo>
                    <a:pt x="1010" y="0"/>
                    <a:pt x="1003" y="0"/>
                    <a:pt x="996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31;p101">
              <a:extLst>
                <a:ext uri="{FF2B5EF4-FFF2-40B4-BE49-F238E27FC236}">
                  <a16:creationId xmlns:a16="http://schemas.microsoft.com/office/drawing/2014/main" id="{F25C80DC-212E-AE08-A8C1-A11571F993E5}"/>
                </a:ext>
              </a:extLst>
            </p:cNvPr>
            <p:cNvSpPr/>
            <p:nvPr/>
          </p:nvSpPr>
          <p:spPr>
            <a:xfrm>
              <a:off x="5880231" y="2262594"/>
              <a:ext cx="33215" cy="4748"/>
            </a:xfrm>
            <a:custGeom>
              <a:avLst/>
              <a:gdLst/>
              <a:ahLst/>
              <a:cxnLst/>
              <a:rect l="l" t="t" r="r" b="b"/>
              <a:pathLst>
                <a:path w="1826" h="261" extrusionOk="0">
                  <a:moveTo>
                    <a:pt x="369" y="1"/>
                  </a:moveTo>
                  <a:cubicBezTo>
                    <a:pt x="178" y="1"/>
                    <a:pt x="55" y="28"/>
                    <a:pt x="1" y="97"/>
                  </a:cubicBezTo>
                  <a:cubicBezTo>
                    <a:pt x="15" y="151"/>
                    <a:pt x="15" y="206"/>
                    <a:pt x="28" y="260"/>
                  </a:cubicBezTo>
                  <a:cubicBezTo>
                    <a:pt x="355" y="206"/>
                    <a:pt x="696" y="191"/>
                    <a:pt x="1023" y="191"/>
                  </a:cubicBezTo>
                  <a:cubicBezTo>
                    <a:pt x="1295" y="191"/>
                    <a:pt x="1567" y="206"/>
                    <a:pt x="1826" y="233"/>
                  </a:cubicBezTo>
                  <a:cubicBezTo>
                    <a:pt x="1254" y="97"/>
                    <a:pt x="709" y="1"/>
                    <a:pt x="369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32;p101">
              <a:extLst>
                <a:ext uri="{FF2B5EF4-FFF2-40B4-BE49-F238E27FC236}">
                  <a16:creationId xmlns:a16="http://schemas.microsoft.com/office/drawing/2014/main" id="{ECD6971F-BB7E-009B-088E-E3A75641778F}"/>
                </a:ext>
              </a:extLst>
            </p:cNvPr>
            <p:cNvSpPr/>
            <p:nvPr/>
          </p:nvSpPr>
          <p:spPr>
            <a:xfrm>
              <a:off x="6957170" y="3286018"/>
              <a:ext cx="764" cy="4984"/>
            </a:xfrm>
            <a:custGeom>
              <a:avLst/>
              <a:gdLst/>
              <a:ahLst/>
              <a:cxnLst/>
              <a:rect l="l" t="t" r="r" b="b"/>
              <a:pathLst>
                <a:path w="42" h="274" extrusionOk="0">
                  <a:moveTo>
                    <a:pt x="41" y="1"/>
                  </a:moveTo>
                  <a:lnTo>
                    <a:pt x="14" y="28"/>
                  </a:lnTo>
                  <a:cubicBezTo>
                    <a:pt x="1" y="110"/>
                    <a:pt x="1" y="192"/>
                    <a:pt x="1" y="273"/>
                  </a:cubicBezTo>
                  <a:lnTo>
                    <a:pt x="41" y="23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9A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33;p101">
              <a:extLst>
                <a:ext uri="{FF2B5EF4-FFF2-40B4-BE49-F238E27FC236}">
                  <a16:creationId xmlns:a16="http://schemas.microsoft.com/office/drawing/2014/main" id="{0B6D413C-2CA1-DFE4-4FFB-EF74260753A6}"/>
                </a:ext>
              </a:extLst>
            </p:cNvPr>
            <p:cNvSpPr/>
            <p:nvPr/>
          </p:nvSpPr>
          <p:spPr>
            <a:xfrm>
              <a:off x="6908366" y="3286527"/>
              <a:ext cx="49058" cy="29250"/>
            </a:xfrm>
            <a:custGeom>
              <a:avLst/>
              <a:gdLst/>
              <a:ahLst/>
              <a:cxnLst/>
              <a:rect l="l" t="t" r="r" b="b"/>
              <a:pathLst>
                <a:path w="2697" h="1608" extrusionOk="0">
                  <a:moveTo>
                    <a:pt x="2697" y="0"/>
                  </a:moveTo>
                  <a:lnTo>
                    <a:pt x="2697" y="0"/>
                  </a:lnTo>
                  <a:cubicBezTo>
                    <a:pt x="1839" y="613"/>
                    <a:pt x="926" y="1144"/>
                    <a:pt x="0" y="1607"/>
                  </a:cubicBezTo>
                  <a:cubicBezTo>
                    <a:pt x="245" y="1566"/>
                    <a:pt x="505" y="1498"/>
                    <a:pt x="777" y="1402"/>
                  </a:cubicBezTo>
                  <a:cubicBezTo>
                    <a:pt x="1458" y="1157"/>
                    <a:pt x="2085" y="736"/>
                    <a:pt x="2684" y="245"/>
                  </a:cubicBezTo>
                  <a:cubicBezTo>
                    <a:pt x="2684" y="164"/>
                    <a:pt x="2684" y="82"/>
                    <a:pt x="2697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34;p101">
              <a:extLst>
                <a:ext uri="{FF2B5EF4-FFF2-40B4-BE49-F238E27FC236}">
                  <a16:creationId xmlns:a16="http://schemas.microsoft.com/office/drawing/2014/main" id="{E96C12EE-FDE0-7AC7-1305-D33571156812}"/>
                </a:ext>
              </a:extLst>
            </p:cNvPr>
            <p:cNvSpPr/>
            <p:nvPr/>
          </p:nvSpPr>
          <p:spPr>
            <a:xfrm>
              <a:off x="6682919" y="3208237"/>
              <a:ext cx="2256" cy="24538"/>
            </a:xfrm>
            <a:custGeom>
              <a:avLst/>
              <a:gdLst/>
              <a:ahLst/>
              <a:cxnLst/>
              <a:rect l="l" t="t" r="r" b="b"/>
              <a:pathLst>
                <a:path w="124" h="1349" extrusionOk="0">
                  <a:moveTo>
                    <a:pt x="82" y="0"/>
                  </a:moveTo>
                  <a:lnTo>
                    <a:pt x="0" y="1348"/>
                  </a:lnTo>
                  <a:cubicBezTo>
                    <a:pt x="42" y="940"/>
                    <a:pt x="82" y="518"/>
                    <a:pt x="123" y="95"/>
                  </a:cubicBezTo>
                  <a:cubicBezTo>
                    <a:pt x="109" y="55"/>
                    <a:pt x="96" y="28"/>
                    <a:pt x="82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35;p101">
              <a:extLst>
                <a:ext uri="{FF2B5EF4-FFF2-40B4-BE49-F238E27FC236}">
                  <a16:creationId xmlns:a16="http://schemas.microsoft.com/office/drawing/2014/main" id="{C923C31A-E610-B0BD-8A9A-1DD21EA18C4D}"/>
                </a:ext>
              </a:extLst>
            </p:cNvPr>
            <p:cNvSpPr/>
            <p:nvPr/>
          </p:nvSpPr>
          <p:spPr>
            <a:xfrm>
              <a:off x="6684411" y="3207746"/>
              <a:ext cx="764" cy="2237"/>
            </a:xfrm>
            <a:custGeom>
              <a:avLst/>
              <a:gdLst/>
              <a:ahLst/>
              <a:cxnLst/>
              <a:rect l="l" t="t" r="r" b="b"/>
              <a:pathLst>
                <a:path w="42" h="123" extrusionOk="0">
                  <a:moveTo>
                    <a:pt x="0" y="0"/>
                  </a:moveTo>
                  <a:lnTo>
                    <a:pt x="0" y="27"/>
                  </a:lnTo>
                  <a:cubicBezTo>
                    <a:pt x="14" y="55"/>
                    <a:pt x="27" y="82"/>
                    <a:pt x="41" y="122"/>
                  </a:cubicBezTo>
                  <a:lnTo>
                    <a:pt x="41" y="95"/>
                  </a:lnTo>
                  <a:cubicBezTo>
                    <a:pt x="27" y="55"/>
                    <a:pt x="14" y="27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36;p101">
              <a:extLst>
                <a:ext uri="{FF2B5EF4-FFF2-40B4-BE49-F238E27FC236}">
                  <a16:creationId xmlns:a16="http://schemas.microsoft.com/office/drawing/2014/main" id="{1500A2DF-9378-37A1-7D14-5E6C77024A83}"/>
                </a:ext>
              </a:extLst>
            </p:cNvPr>
            <p:cNvSpPr/>
            <p:nvPr/>
          </p:nvSpPr>
          <p:spPr>
            <a:xfrm>
              <a:off x="6705475" y="3260515"/>
              <a:ext cx="4711" cy="13879"/>
            </a:xfrm>
            <a:custGeom>
              <a:avLst/>
              <a:gdLst/>
              <a:ahLst/>
              <a:cxnLst/>
              <a:rect l="l" t="t" r="r" b="b"/>
              <a:pathLst>
                <a:path w="259" h="763" extrusionOk="0">
                  <a:moveTo>
                    <a:pt x="0" y="0"/>
                  </a:moveTo>
                  <a:cubicBezTo>
                    <a:pt x="82" y="259"/>
                    <a:pt x="164" y="504"/>
                    <a:pt x="259" y="762"/>
                  </a:cubicBezTo>
                  <a:cubicBezTo>
                    <a:pt x="177" y="504"/>
                    <a:pt x="82" y="259"/>
                    <a:pt x="0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37;p101">
              <a:extLst>
                <a:ext uri="{FF2B5EF4-FFF2-40B4-BE49-F238E27FC236}">
                  <a16:creationId xmlns:a16="http://schemas.microsoft.com/office/drawing/2014/main" id="{58882260-D01A-873F-7B38-E0CC56F4B0CC}"/>
                </a:ext>
              </a:extLst>
            </p:cNvPr>
            <p:cNvSpPr/>
            <p:nvPr/>
          </p:nvSpPr>
          <p:spPr>
            <a:xfrm>
              <a:off x="6701255" y="3248874"/>
              <a:ext cx="11896" cy="33451"/>
            </a:xfrm>
            <a:custGeom>
              <a:avLst/>
              <a:gdLst/>
              <a:ahLst/>
              <a:cxnLst/>
              <a:rect l="l" t="t" r="r" b="b"/>
              <a:pathLst>
                <a:path w="654" h="1839" extrusionOk="0">
                  <a:moveTo>
                    <a:pt x="0" y="0"/>
                  </a:moveTo>
                  <a:lnTo>
                    <a:pt x="0" y="0"/>
                  </a:lnTo>
                  <a:cubicBezTo>
                    <a:pt x="82" y="218"/>
                    <a:pt x="151" y="436"/>
                    <a:pt x="232" y="640"/>
                  </a:cubicBezTo>
                  <a:cubicBezTo>
                    <a:pt x="314" y="899"/>
                    <a:pt x="409" y="1144"/>
                    <a:pt x="491" y="1402"/>
                  </a:cubicBezTo>
                  <a:cubicBezTo>
                    <a:pt x="545" y="1539"/>
                    <a:pt x="599" y="1689"/>
                    <a:pt x="654" y="1838"/>
                  </a:cubicBezTo>
                  <a:cubicBezTo>
                    <a:pt x="450" y="1226"/>
                    <a:pt x="232" y="612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38;p101">
              <a:extLst>
                <a:ext uri="{FF2B5EF4-FFF2-40B4-BE49-F238E27FC236}">
                  <a16:creationId xmlns:a16="http://schemas.microsoft.com/office/drawing/2014/main" id="{471C69BB-DFF2-D599-04B5-7DC2072AF3B2}"/>
                </a:ext>
              </a:extLst>
            </p:cNvPr>
            <p:cNvSpPr/>
            <p:nvPr/>
          </p:nvSpPr>
          <p:spPr>
            <a:xfrm>
              <a:off x="6396517" y="3257787"/>
              <a:ext cx="107048" cy="23793"/>
            </a:xfrm>
            <a:custGeom>
              <a:avLst/>
              <a:gdLst/>
              <a:ahLst/>
              <a:cxnLst/>
              <a:rect l="l" t="t" r="r" b="b"/>
              <a:pathLst>
                <a:path w="5885" h="1308" extrusionOk="0">
                  <a:moveTo>
                    <a:pt x="5626" y="0"/>
                  </a:moveTo>
                  <a:cubicBezTo>
                    <a:pt x="5191" y="0"/>
                    <a:pt x="4755" y="150"/>
                    <a:pt x="4332" y="286"/>
                  </a:cubicBezTo>
                  <a:cubicBezTo>
                    <a:pt x="2930" y="749"/>
                    <a:pt x="1472" y="1090"/>
                    <a:pt x="1" y="1308"/>
                  </a:cubicBezTo>
                  <a:cubicBezTo>
                    <a:pt x="55" y="1308"/>
                    <a:pt x="110" y="1294"/>
                    <a:pt x="164" y="1294"/>
                  </a:cubicBezTo>
                  <a:cubicBezTo>
                    <a:pt x="1472" y="1117"/>
                    <a:pt x="4387" y="818"/>
                    <a:pt x="5885" y="13"/>
                  </a:cubicBezTo>
                  <a:cubicBezTo>
                    <a:pt x="5803" y="0"/>
                    <a:pt x="5708" y="0"/>
                    <a:pt x="5626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39;p101">
              <a:extLst>
                <a:ext uri="{FF2B5EF4-FFF2-40B4-BE49-F238E27FC236}">
                  <a16:creationId xmlns:a16="http://schemas.microsoft.com/office/drawing/2014/main" id="{FE09ACC4-27E6-C9B0-B04F-ECD2C08214E4}"/>
                </a:ext>
              </a:extLst>
            </p:cNvPr>
            <p:cNvSpPr/>
            <p:nvPr/>
          </p:nvSpPr>
          <p:spPr>
            <a:xfrm>
              <a:off x="6498854" y="3257787"/>
              <a:ext cx="4711" cy="255"/>
            </a:xfrm>
            <a:custGeom>
              <a:avLst/>
              <a:gdLst/>
              <a:ahLst/>
              <a:cxnLst/>
              <a:rect l="l" t="t" r="r" b="b"/>
              <a:pathLst>
                <a:path w="259" h="14" extrusionOk="0">
                  <a:moveTo>
                    <a:pt x="0" y="0"/>
                  </a:moveTo>
                  <a:cubicBezTo>
                    <a:pt x="82" y="0"/>
                    <a:pt x="177" y="0"/>
                    <a:pt x="259" y="13"/>
                  </a:cubicBezTo>
                  <a:cubicBezTo>
                    <a:pt x="177" y="0"/>
                    <a:pt x="95" y="0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40;p101">
              <a:extLst>
                <a:ext uri="{FF2B5EF4-FFF2-40B4-BE49-F238E27FC236}">
                  <a16:creationId xmlns:a16="http://schemas.microsoft.com/office/drawing/2014/main" id="{36F14C20-8589-EBE9-94D2-F6E78425F6E9}"/>
                </a:ext>
              </a:extLst>
            </p:cNvPr>
            <p:cNvSpPr/>
            <p:nvPr/>
          </p:nvSpPr>
          <p:spPr>
            <a:xfrm>
              <a:off x="7105564" y="1416359"/>
              <a:ext cx="242564" cy="185538"/>
            </a:xfrm>
            <a:custGeom>
              <a:avLst/>
              <a:gdLst/>
              <a:ahLst/>
              <a:cxnLst/>
              <a:rect l="l" t="t" r="r" b="b"/>
              <a:pathLst>
                <a:path w="13335" h="10200" extrusionOk="0">
                  <a:moveTo>
                    <a:pt x="2338" y="0"/>
                  </a:moveTo>
                  <a:cubicBezTo>
                    <a:pt x="1665" y="0"/>
                    <a:pt x="993" y="49"/>
                    <a:pt x="327" y="148"/>
                  </a:cubicBezTo>
                  <a:cubicBezTo>
                    <a:pt x="164" y="176"/>
                    <a:pt x="42" y="5037"/>
                    <a:pt x="1" y="5433"/>
                  </a:cubicBezTo>
                  <a:cubicBezTo>
                    <a:pt x="117" y="5430"/>
                    <a:pt x="233" y="5429"/>
                    <a:pt x="349" y="5429"/>
                  </a:cubicBezTo>
                  <a:cubicBezTo>
                    <a:pt x="2781" y="5429"/>
                    <a:pt x="5214" y="5972"/>
                    <a:pt x="7424" y="6999"/>
                  </a:cubicBezTo>
                  <a:cubicBezTo>
                    <a:pt x="8922" y="7707"/>
                    <a:pt x="10379" y="8702"/>
                    <a:pt x="11087" y="10200"/>
                  </a:cubicBezTo>
                  <a:cubicBezTo>
                    <a:pt x="10992" y="9396"/>
                    <a:pt x="13335" y="4752"/>
                    <a:pt x="13253" y="4683"/>
                  </a:cubicBezTo>
                  <a:cubicBezTo>
                    <a:pt x="11728" y="3376"/>
                    <a:pt x="10012" y="2028"/>
                    <a:pt x="8159" y="1224"/>
                  </a:cubicBezTo>
                  <a:cubicBezTo>
                    <a:pt x="6335" y="429"/>
                    <a:pt x="4336" y="0"/>
                    <a:pt x="2338" y="0"/>
                  </a:cubicBezTo>
                  <a:close/>
                </a:path>
              </a:pathLst>
            </a:custGeom>
            <a:solidFill>
              <a:srgbClr val="AD7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41;p101">
              <a:extLst>
                <a:ext uri="{FF2B5EF4-FFF2-40B4-BE49-F238E27FC236}">
                  <a16:creationId xmlns:a16="http://schemas.microsoft.com/office/drawing/2014/main" id="{FBCA66F4-DACC-EFB2-1548-9B4450B0EE2B}"/>
                </a:ext>
              </a:extLst>
            </p:cNvPr>
            <p:cNvSpPr/>
            <p:nvPr/>
          </p:nvSpPr>
          <p:spPr>
            <a:xfrm>
              <a:off x="5872791" y="2004714"/>
              <a:ext cx="108049" cy="277725"/>
            </a:xfrm>
            <a:custGeom>
              <a:avLst/>
              <a:gdLst/>
              <a:ahLst/>
              <a:cxnLst/>
              <a:rect l="l" t="t" r="r" b="b"/>
              <a:pathLst>
                <a:path w="5940" h="15268" extrusionOk="0">
                  <a:moveTo>
                    <a:pt x="5939" y="2425"/>
                  </a:moveTo>
                  <a:lnTo>
                    <a:pt x="5939" y="2425"/>
                  </a:lnTo>
                  <a:cubicBezTo>
                    <a:pt x="5935" y="2425"/>
                    <a:pt x="5932" y="2426"/>
                    <a:pt x="5928" y="2426"/>
                  </a:cubicBezTo>
                  <a:lnTo>
                    <a:pt x="5928" y="2426"/>
                  </a:lnTo>
                  <a:cubicBezTo>
                    <a:pt x="5932" y="2426"/>
                    <a:pt x="5935" y="2425"/>
                    <a:pt x="5939" y="2425"/>
                  </a:cubicBezTo>
                  <a:close/>
                  <a:moveTo>
                    <a:pt x="1459" y="0"/>
                  </a:moveTo>
                  <a:cubicBezTo>
                    <a:pt x="410" y="1784"/>
                    <a:pt x="355" y="4467"/>
                    <a:pt x="192" y="6496"/>
                  </a:cubicBezTo>
                  <a:cubicBezTo>
                    <a:pt x="1" y="9111"/>
                    <a:pt x="70" y="11753"/>
                    <a:pt x="396" y="14355"/>
                  </a:cubicBezTo>
                  <a:cubicBezTo>
                    <a:pt x="381" y="14231"/>
                    <a:pt x="528" y="14180"/>
                    <a:pt x="779" y="14180"/>
                  </a:cubicBezTo>
                  <a:cubicBezTo>
                    <a:pt x="1854" y="14180"/>
                    <a:pt x="4835" y="15113"/>
                    <a:pt x="5176" y="15267"/>
                  </a:cubicBezTo>
                  <a:cubicBezTo>
                    <a:pt x="4019" y="11495"/>
                    <a:pt x="3965" y="7382"/>
                    <a:pt x="5027" y="3582"/>
                  </a:cubicBezTo>
                  <a:cubicBezTo>
                    <a:pt x="5175" y="3082"/>
                    <a:pt x="5418" y="2501"/>
                    <a:pt x="5928" y="2426"/>
                  </a:cubicBezTo>
                  <a:lnTo>
                    <a:pt x="5928" y="2426"/>
                  </a:lnTo>
                  <a:cubicBezTo>
                    <a:pt x="5879" y="2433"/>
                    <a:pt x="5828" y="2436"/>
                    <a:pt x="5776" y="2436"/>
                  </a:cubicBezTo>
                  <a:cubicBezTo>
                    <a:pt x="4519" y="2436"/>
                    <a:pt x="2371" y="612"/>
                    <a:pt x="1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42;p101">
              <a:extLst>
                <a:ext uri="{FF2B5EF4-FFF2-40B4-BE49-F238E27FC236}">
                  <a16:creationId xmlns:a16="http://schemas.microsoft.com/office/drawing/2014/main" id="{351E7167-AF62-3D2F-D249-691882F010E9}"/>
                </a:ext>
              </a:extLst>
            </p:cNvPr>
            <p:cNvSpPr/>
            <p:nvPr/>
          </p:nvSpPr>
          <p:spPr>
            <a:xfrm>
              <a:off x="6188915" y="2985010"/>
              <a:ext cx="1037321" cy="387793"/>
            </a:xfrm>
            <a:custGeom>
              <a:avLst/>
              <a:gdLst/>
              <a:ahLst/>
              <a:cxnLst/>
              <a:rect l="l" t="t" r="r" b="b"/>
              <a:pathLst>
                <a:path w="57027" h="21319" extrusionOk="0">
                  <a:moveTo>
                    <a:pt x="53989" y="1"/>
                  </a:moveTo>
                  <a:cubicBezTo>
                    <a:pt x="51824" y="1676"/>
                    <a:pt x="48487" y="1090"/>
                    <a:pt x="46376" y="2848"/>
                  </a:cubicBezTo>
                  <a:cubicBezTo>
                    <a:pt x="45396" y="3665"/>
                    <a:pt x="44837" y="4876"/>
                    <a:pt x="44252" y="6007"/>
                  </a:cubicBezTo>
                  <a:cubicBezTo>
                    <a:pt x="43108" y="8254"/>
                    <a:pt x="41731" y="10460"/>
                    <a:pt x="39703" y="11931"/>
                  </a:cubicBezTo>
                  <a:cubicBezTo>
                    <a:pt x="38392" y="12881"/>
                    <a:pt x="36764" y="13473"/>
                    <a:pt x="35174" y="13473"/>
                  </a:cubicBezTo>
                  <a:cubicBezTo>
                    <a:pt x="34301" y="13473"/>
                    <a:pt x="33439" y="13295"/>
                    <a:pt x="32648" y="12899"/>
                  </a:cubicBezTo>
                  <a:cubicBezTo>
                    <a:pt x="31177" y="12149"/>
                    <a:pt x="30127" y="10801"/>
                    <a:pt x="29134" y="9480"/>
                  </a:cubicBezTo>
                  <a:cubicBezTo>
                    <a:pt x="28221" y="8281"/>
                    <a:pt x="27309" y="7097"/>
                    <a:pt x="26396" y="5898"/>
                  </a:cubicBezTo>
                  <a:cubicBezTo>
                    <a:pt x="25687" y="7860"/>
                    <a:pt x="24966" y="9821"/>
                    <a:pt x="24258" y="11782"/>
                  </a:cubicBezTo>
                  <a:cubicBezTo>
                    <a:pt x="24094" y="12218"/>
                    <a:pt x="23917" y="12667"/>
                    <a:pt x="23550" y="12926"/>
                  </a:cubicBezTo>
                  <a:cubicBezTo>
                    <a:pt x="23353" y="13056"/>
                    <a:pt x="23134" y="13112"/>
                    <a:pt x="22910" y="13112"/>
                  </a:cubicBezTo>
                  <a:cubicBezTo>
                    <a:pt x="22407" y="13112"/>
                    <a:pt x="21878" y="12826"/>
                    <a:pt x="21520" y="12449"/>
                  </a:cubicBezTo>
                  <a:cubicBezTo>
                    <a:pt x="20989" y="11891"/>
                    <a:pt x="20675" y="11169"/>
                    <a:pt x="20145" y="10624"/>
                  </a:cubicBezTo>
                  <a:cubicBezTo>
                    <a:pt x="19332" y="9803"/>
                    <a:pt x="18204" y="9519"/>
                    <a:pt x="17038" y="9519"/>
                  </a:cubicBezTo>
                  <a:cubicBezTo>
                    <a:pt x="16346" y="9519"/>
                    <a:pt x="15642" y="9619"/>
                    <a:pt x="14982" y="9766"/>
                  </a:cubicBezTo>
                  <a:cubicBezTo>
                    <a:pt x="13596" y="10084"/>
                    <a:pt x="12185" y="10550"/>
                    <a:pt x="10794" y="10550"/>
                  </a:cubicBezTo>
                  <a:cubicBezTo>
                    <a:pt x="10395" y="10550"/>
                    <a:pt x="9998" y="10511"/>
                    <a:pt x="9603" y="10420"/>
                  </a:cubicBezTo>
                  <a:cubicBezTo>
                    <a:pt x="7996" y="10052"/>
                    <a:pt x="6688" y="8826"/>
                    <a:pt x="5817" y="7410"/>
                  </a:cubicBezTo>
                  <a:cubicBezTo>
                    <a:pt x="4958" y="5993"/>
                    <a:pt x="4482" y="4373"/>
                    <a:pt x="4005" y="2779"/>
                  </a:cubicBezTo>
                  <a:cubicBezTo>
                    <a:pt x="2766" y="4237"/>
                    <a:pt x="1" y="6238"/>
                    <a:pt x="778" y="8390"/>
                  </a:cubicBezTo>
                  <a:cubicBezTo>
                    <a:pt x="1404" y="10121"/>
                    <a:pt x="2221" y="11768"/>
                    <a:pt x="3215" y="13308"/>
                  </a:cubicBezTo>
                  <a:cubicBezTo>
                    <a:pt x="3841" y="14301"/>
                    <a:pt x="4577" y="15269"/>
                    <a:pt x="5599" y="15841"/>
                  </a:cubicBezTo>
                  <a:cubicBezTo>
                    <a:pt x="6531" y="16380"/>
                    <a:pt x="7620" y="16538"/>
                    <a:pt x="8711" y="16538"/>
                  </a:cubicBezTo>
                  <a:cubicBezTo>
                    <a:pt x="9133" y="16538"/>
                    <a:pt x="9556" y="16515"/>
                    <a:pt x="9970" y="16480"/>
                  </a:cubicBezTo>
                  <a:cubicBezTo>
                    <a:pt x="11932" y="16304"/>
                    <a:pt x="13880" y="15895"/>
                    <a:pt x="15745" y="15282"/>
                  </a:cubicBezTo>
                  <a:cubicBezTo>
                    <a:pt x="16177" y="15145"/>
                    <a:pt x="16619" y="14990"/>
                    <a:pt x="17062" y="14990"/>
                  </a:cubicBezTo>
                  <a:cubicBezTo>
                    <a:pt x="17150" y="14990"/>
                    <a:pt x="17237" y="14996"/>
                    <a:pt x="17325" y="15009"/>
                  </a:cubicBezTo>
                  <a:cubicBezTo>
                    <a:pt x="18387" y="15187"/>
                    <a:pt x="18959" y="16331"/>
                    <a:pt x="19531" y="17243"/>
                  </a:cubicBezTo>
                  <a:cubicBezTo>
                    <a:pt x="20703" y="19095"/>
                    <a:pt x="22542" y="20512"/>
                    <a:pt x="24612" y="21165"/>
                  </a:cubicBezTo>
                  <a:cubicBezTo>
                    <a:pt x="24875" y="21251"/>
                    <a:pt x="25156" y="21318"/>
                    <a:pt x="25426" y="21318"/>
                  </a:cubicBezTo>
                  <a:cubicBezTo>
                    <a:pt x="25632" y="21318"/>
                    <a:pt x="25832" y="21279"/>
                    <a:pt x="26014" y="21180"/>
                  </a:cubicBezTo>
                  <a:cubicBezTo>
                    <a:pt x="27186" y="20512"/>
                    <a:pt x="26859" y="18401"/>
                    <a:pt x="26927" y="17284"/>
                  </a:cubicBezTo>
                  <a:cubicBezTo>
                    <a:pt x="27036" y="15609"/>
                    <a:pt x="27145" y="13920"/>
                    <a:pt x="27240" y="12245"/>
                  </a:cubicBezTo>
                  <a:cubicBezTo>
                    <a:pt x="28057" y="14070"/>
                    <a:pt x="28738" y="15963"/>
                    <a:pt x="29283" y="17897"/>
                  </a:cubicBezTo>
                  <a:cubicBezTo>
                    <a:pt x="29723" y="19440"/>
                    <a:pt x="31136" y="19959"/>
                    <a:pt x="32801" y="19959"/>
                  </a:cubicBezTo>
                  <a:cubicBezTo>
                    <a:pt x="35104" y="19959"/>
                    <a:pt x="37892" y="18968"/>
                    <a:pt x="39267" y="18320"/>
                  </a:cubicBezTo>
                  <a:cubicBezTo>
                    <a:pt x="42794" y="16671"/>
                    <a:pt x="45995" y="13825"/>
                    <a:pt x="47751" y="10270"/>
                  </a:cubicBezTo>
                  <a:cubicBezTo>
                    <a:pt x="48392" y="9004"/>
                    <a:pt x="48910" y="7587"/>
                    <a:pt x="50012" y="6701"/>
                  </a:cubicBezTo>
                  <a:cubicBezTo>
                    <a:pt x="52055" y="5067"/>
                    <a:pt x="55624" y="5557"/>
                    <a:pt x="56768" y="3202"/>
                  </a:cubicBezTo>
                  <a:cubicBezTo>
                    <a:pt x="57027" y="2670"/>
                    <a:pt x="54194" y="682"/>
                    <a:pt x="53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43;p101">
              <a:extLst>
                <a:ext uri="{FF2B5EF4-FFF2-40B4-BE49-F238E27FC236}">
                  <a16:creationId xmlns:a16="http://schemas.microsoft.com/office/drawing/2014/main" id="{7960AB7F-9B93-5273-3990-D8C5F2F441FF}"/>
                </a:ext>
              </a:extLst>
            </p:cNvPr>
            <p:cNvSpPr/>
            <p:nvPr/>
          </p:nvSpPr>
          <p:spPr>
            <a:xfrm>
              <a:off x="6438646" y="1883696"/>
              <a:ext cx="277743" cy="1005470"/>
            </a:xfrm>
            <a:custGeom>
              <a:avLst/>
              <a:gdLst/>
              <a:ahLst/>
              <a:cxnLst/>
              <a:rect l="l" t="t" r="r" b="b"/>
              <a:pathLst>
                <a:path w="15269" h="55276" extrusionOk="0">
                  <a:moveTo>
                    <a:pt x="14627" y="0"/>
                  </a:moveTo>
                  <a:cubicBezTo>
                    <a:pt x="13553" y="0"/>
                    <a:pt x="12378" y="285"/>
                    <a:pt x="11386" y="674"/>
                  </a:cubicBezTo>
                  <a:cubicBezTo>
                    <a:pt x="11121" y="780"/>
                    <a:pt x="8481" y="2202"/>
                    <a:pt x="8304" y="2202"/>
                  </a:cubicBezTo>
                  <a:cubicBezTo>
                    <a:pt x="8299" y="2202"/>
                    <a:pt x="8296" y="2201"/>
                    <a:pt x="8295" y="2199"/>
                  </a:cubicBezTo>
                  <a:lnTo>
                    <a:pt x="8295" y="2199"/>
                  </a:lnTo>
                  <a:cubicBezTo>
                    <a:pt x="9112" y="3861"/>
                    <a:pt x="8322" y="6040"/>
                    <a:pt x="7097" y="7320"/>
                  </a:cubicBezTo>
                  <a:cubicBezTo>
                    <a:pt x="7042" y="7375"/>
                    <a:pt x="6974" y="7443"/>
                    <a:pt x="6892" y="7443"/>
                  </a:cubicBezTo>
                  <a:cubicBezTo>
                    <a:pt x="6837" y="7443"/>
                    <a:pt x="6783" y="7402"/>
                    <a:pt x="6743" y="7375"/>
                  </a:cubicBezTo>
                  <a:cubicBezTo>
                    <a:pt x="5898" y="6803"/>
                    <a:pt x="5149" y="5700"/>
                    <a:pt x="4890" y="4719"/>
                  </a:cubicBezTo>
                  <a:cubicBezTo>
                    <a:pt x="4727" y="4093"/>
                    <a:pt x="4876" y="3575"/>
                    <a:pt x="5176" y="3016"/>
                  </a:cubicBezTo>
                  <a:cubicBezTo>
                    <a:pt x="4632" y="2869"/>
                    <a:pt x="4070" y="2796"/>
                    <a:pt x="3509" y="2796"/>
                  </a:cubicBezTo>
                  <a:cubicBezTo>
                    <a:pt x="2409" y="2796"/>
                    <a:pt x="1310" y="3075"/>
                    <a:pt x="354" y="3616"/>
                  </a:cubicBezTo>
                  <a:cubicBezTo>
                    <a:pt x="245" y="3684"/>
                    <a:pt x="137" y="3752"/>
                    <a:pt x="69" y="3861"/>
                  </a:cubicBezTo>
                  <a:cubicBezTo>
                    <a:pt x="0" y="3997"/>
                    <a:pt x="28" y="4160"/>
                    <a:pt x="55" y="4311"/>
                  </a:cubicBezTo>
                  <a:cubicBezTo>
                    <a:pt x="1703" y="13177"/>
                    <a:pt x="3678" y="22071"/>
                    <a:pt x="5421" y="30951"/>
                  </a:cubicBezTo>
                  <a:cubicBezTo>
                    <a:pt x="7042" y="39136"/>
                    <a:pt x="7941" y="47362"/>
                    <a:pt x="10760" y="55275"/>
                  </a:cubicBezTo>
                  <a:cubicBezTo>
                    <a:pt x="11822" y="46218"/>
                    <a:pt x="12776" y="37147"/>
                    <a:pt x="13566" y="28063"/>
                  </a:cubicBezTo>
                  <a:cubicBezTo>
                    <a:pt x="14342" y="19074"/>
                    <a:pt x="15269" y="10017"/>
                    <a:pt x="14942" y="1001"/>
                  </a:cubicBezTo>
                  <a:cubicBezTo>
                    <a:pt x="14942" y="810"/>
                    <a:pt x="14928" y="619"/>
                    <a:pt x="14928" y="443"/>
                  </a:cubicBezTo>
                  <a:cubicBezTo>
                    <a:pt x="14914" y="292"/>
                    <a:pt x="14914" y="143"/>
                    <a:pt x="14900" y="7"/>
                  </a:cubicBezTo>
                  <a:cubicBezTo>
                    <a:pt x="14810" y="3"/>
                    <a:pt x="14719" y="0"/>
                    <a:pt x="14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44;p101">
              <a:extLst>
                <a:ext uri="{FF2B5EF4-FFF2-40B4-BE49-F238E27FC236}">
                  <a16:creationId xmlns:a16="http://schemas.microsoft.com/office/drawing/2014/main" id="{A372AE30-8FCA-22E9-4C8B-AA3EB2BD0F8B}"/>
                </a:ext>
              </a:extLst>
            </p:cNvPr>
            <p:cNvSpPr/>
            <p:nvPr/>
          </p:nvSpPr>
          <p:spPr>
            <a:xfrm>
              <a:off x="6470114" y="1885042"/>
              <a:ext cx="212587" cy="54024"/>
            </a:xfrm>
            <a:custGeom>
              <a:avLst/>
              <a:gdLst/>
              <a:ahLst/>
              <a:cxnLst/>
              <a:rect l="l" t="t" r="r" b="b"/>
              <a:pathLst>
                <a:path w="11687" h="2970" extrusionOk="0">
                  <a:moveTo>
                    <a:pt x="11563" y="0"/>
                  </a:moveTo>
                  <a:cubicBezTo>
                    <a:pt x="11345" y="0"/>
                    <a:pt x="10869" y="151"/>
                    <a:pt x="10297" y="382"/>
                  </a:cubicBezTo>
                  <a:cubicBezTo>
                    <a:pt x="10746" y="232"/>
                    <a:pt x="11209" y="109"/>
                    <a:pt x="11686" y="28"/>
                  </a:cubicBezTo>
                  <a:cubicBezTo>
                    <a:pt x="11659" y="15"/>
                    <a:pt x="11618" y="0"/>
                    <a:pt x="11563" y="0"/>
                  </a:cubicBezTo>
                  <a:close/>
                  <a:moveTo>
                    <a:pt x="9153" y="859"/>
                  </a:moveTo>
                  <a:lnTo>
                    <a:pt x="9153" y="859"/>
                  </a:lnTo>
                  <a:cubicBezTo>
                    <a:pt x="7859" y="1417"/>
                    <a:pt x="6565" y="2071"/>
                    <a:pt x="6565" y="2085"/>
                  </a:cubicBezTo>
                  <a:cubicBezTo>
                    <a:pt x="6578" y="2098"/>
                    <a:pt x="6578" y="2112"/>
                    <a:pt x="6592" y="2125"/>
                  </a:cubicBezTo>
                  <a:cubicBezTo>
                    <a:pt x="6769" y="2085"/>
                    <a:pt x="8322" y="1281"/>
                    <a:pt x="9153" y="859"/>
                  </a:cubicBezTo>
                  <a:close/>
                  <a:moveTo>
                    <a:pt x="3242" y="2888"/>
                  </a:moveTo>
                  <a:lnTo>
                    <a:pt x="3242" y="2888"/>
                  </a:lnTo>
                  <a:cubicBezTo>
                    <a:pt x="3310" y="2902"/>
                    <a:pt x="3364" y="2915"/>
                    <a:pt x="3419" y="2942"/>
                  </a:cubicBezTo>
                  <a:cubicBezTo>
                    <a:pt x="3433" y="2929"/>
                    <a:pt x="3433" y="2915"/>
                    <a:pt x="3446" y="2902"/>
                  </a:cubicBezTo>
                  <a:lnTo>
                    <a:pt x="3433" y="2902"/>
                  </a:lnTo>
                  <a:cubicBezTo>
                    <a:pt x="3405" y="2902"/>
                    <a:pt x="3337" y="2902"/>
                    <a:pt x="3242" y="2888"/>
                  </a:cubicBezTo>
                  <a:close/>
                  <a:moveTo>
                    <a:pt x="1348" y="2724"/>
                  </a:moveTo>
                  <a:cubicBezTo>
                    <a:pt x="885" y="2739"/>
                    <a:pt x="436" y="2820"/>
                    <a:pt x="1" y="2969"/>
                  </a:cubicBezTo>
                  <a:cubicBezTo>
                    <a:pt x="491" y="2833"/>
                    <a:pt x="1008" y="2752"/>
                    <a:pt x="1512" y="2724"/>
                  </a:cubicBezTo>
                  <a:close/>
                </a:path>
              </a:pathLst>
            </a:custGeom>
            <a:solidFill>
              <a:srgbClr val="E1C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45;p101">
              <a:extLst>
                <a:ext uri="{FF2B5EF4-FFF2-40B4-BE49-F238E27FC236}">
                  <a16:creationId xmlns:a16="http://schemas.microsoft.com/office/drawing/2014/main" id="{BD94D906-7259-4F18-F8F8-21DBA564FBEE}"/>
                </a:ext>
              </a:extLst>
            </p:cNvPr>
            <p:cNvSpPr/>
            <p:nvPr/>
          </p:nvSpPr>
          <p:spPr>
            <a:xfrm>
              <a:off x="6636844" y="2867084"/>
              <a:ext cx="273" cy="3256"/>
            </a:xfrm>
            <a:custGeom>
              <a:avLst/>
              <a:gdLst/>
              <a:ahLst/>
              <a:cxnLst/>
              <a:rect l="l" t="t" r="r" b="b"/>
              <a:pathLst>
                <a:path w="15" h="179" extrusionOk="0">
                  <a:moveTo>
                    <a:pt x="14" y="1"/>
                  </a:moveTo>
                  <a:cubicBezTo>
                    <a:pt x="0" y="28"/>
                    <a:pt x="0" y="69"/>
                    <a:pt x="0" y="97"/>
                  </a:cubicBezTo>
                  <a:cubicBezTo>
                    <a:pt x="0" y="124"/>
                    <a:pt x="14" y="151"/>
                    <a:pt x="14" y="17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2A3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46;p101">
              <a:extLst>
                <a:ext uri="{FF2B5EF4-FFF2-40B4-BE49-F238E27FC236}">
                  <a16:creationId xmlns:a16="http://schemas.microsoft.com/office/drawing/2014/main" id="{75FD6E52-E278-F1F7-FB79-A92A80D0A548}"/>
                </a:ext>
              </a:extLst>
            </p:cNvPr>
            <p:cNvSpPr/>
            <p:nvPr/>
          </p:nvSpPr>
          <p:spPr>
            <a:xfrm>
              <a:off x="6449796" y="1885533"/>
              <a:ext cx="260153" cy="983315"/>
            </a:xfrm>
            <a:custGeom>
              <a:avLst/>
              <a:gdLst/>
              <a:ahLst/>
              <a:cxnLst/>
              <a:rect l="l" t="t" r="r" b="b"/>
              <a:pathLst>
                <a:path w="14302" h="54058" extrusionOk="0">
                  <a:moveTo>
                    <a:pt x="12803" y="1"/>
                  </a:moveTo>
                  <a:cubicBezTo>
                    <a:pt x="12326" y="82"/>
                    <a:pt x="11863" y="205"/>
                    <a:pt x="11414" y="355"/>
                  </a:cubicBezTo>
                  <a:cubicBezTo>
                    <a:pt x="11236" y="423"/>
                    <a:pt x="11060" y="491"/>
                    <a:pt x="10855" y="573"/>
                  </a:cubicBezTo>
                  <a:cubicBezTo>
                    <a:pt x="10664" y="654"/>
                    <a:pt x="10474" y="736"/>
                    <a:pt x="10270" y="832"/>
                  </a:cubicBezTo>
                  <a:cubicBezTo>
                    <a:pt x="9439" y="1254"/>
                    <a:pt x="7886" y="2058"/>
                    <a:pt x="7709" y="2098"/>
                  </a:cubicBezTo>
                  <a:cubicBezTo>
                    <a:pt x="7737" y="2153"/>
                    <a:pt x="7750" y="2207"/>
                    <a:pt x="7777" y="2262"/>
                  </a:cubicBezTo>
                  <a:cubicBezTo>
                    <a:pt x="7927" y="2385"/>
                    <a:pt x="8104" y="2479"/>
                    <a:pt x="8309" y="2575"/>
                  </a:cubicBezTo>
                  <a:cubicBezTo>
                    <a:pt x="8431" y="2630"/>
                    <a:pt x="8554" y="2684"/>
                    <a:pt x="8621" y="2779"/>
                  </a:cubicBezTo>
                  <a:cubicBezTo>
                    <a:pt x="8730" y="2942"/>
                    <a:pt x="8703" y="3147"/>
                    <a:pt x="8676" y="3338"/>
                  </a:cubicBezTo>
                  <a:cubicBezTo>
                    <a:pt x="8349" y="4876"/>
                    <a:pt x="7668" y="6334"/>
                    <a:pt x="6687" y="7546"/>
                  </a:cubicBezTo>
                  <a:cubicBezTo>
                    <a:pt x="6606" y="7642"/>
                    <a:pt x="6511" y="7751"/>
                    <a:pt x="6402" y="7764"/>
                  </a:cubicBezTo>
                  <a:lnTo>
                    <a:pt x="6361" y="7764"/>
                  </a:lnTo>
                  <a:cubicBezTo>
                    <a:pt x="6239" y="7764"/>
                    <a:pt x="6130" y="7682"/>
                    <a:pt x="6034" y="7615"/>
                  </a:cubicBezTo>
                  <a:cubicBezTo>
                    <a:pt x="5080" y="6838"/>
                    <a:pt x="4372" y="5775"/>
                    <a:pt x="3978" y="4618"/>
                  </a:cubicBezTo>
                  <a:cubicBezTo>
                    <a:pt x="3923" y="4441"/>
                    <a:pt x="3869" y="4237"/>
                    <a:pt x="3909" y="4046"/>
                  </a:cubicBezTo>
                  <a:cubicBezTo>
                    <a:pt x="4018" y="3610"/>
                    <a:pt x="4250" y="3406"/>
                    <a:pt x="4427" y="3160"/>
                  </a:cubicBezTo>
                  <a:cubicBezTo>
                    <a:pt x="4454" y="3079"/>
                    <a:pt x="4495" y="2997"/>
                    <a:pt x="4536" y="2915"/>
                  </a:cubicBezTo>
                  <a:cubicBezTo>
                    <a:pt x="4481" y="2888"/>
                    <a:pt x="4427" y="2875"/>
                    <a:pt x="4359" y="2861"/>
                  </a:cubicBezTo>
                  <a:cubicBezTo>
                    <a:pt x="4181" y="2848"/>
                    <a:pt x="3869" y="2820"/>
                    <a:pt x="3555" y="2793"/>
                  </a:cubicBezTo>
                  <a:cubicBezTo>
                    <a:pt x="3201" y="2752"/>
                    <a:pt x="2847" y="2712"/>
                    <a:pt x="2629" y="2697"/>
                  </a:cubicBezTo>
                  <a:cubicBezTo>
                    <a:pt x="2125" y="2725"/>
                    <a:pt x="1608" y="2806"/>
                    <a:pt x="1118" y="2942"/>
                  </a:cubicBezTo>
                  <a:cubicBezTo>
                    <a:pt x="818" y="3051"/>
                    <a:pt x="546" y="3188"/>
                    <a:pt x="273" y="3365"/>
                  </a:cubicBezTo>
                  <a:cubicBezTo>
                    <a:pt x="1" y="3542"/>
                    <a:pt x="1036" y="7451"/>
                    <a:pt x="1131" y="7927"/>
                  </a:cubicBezTo>
                  <a:cubicBezTo>
                    <a:pt x="1472" y="9521"/>
                    <a:pt x="1826" y="11101"/>
                    <a:pt x="2207" y="12681"/>
                  </a:cubicBezTo>
                  <a:cubicBezTo>
                    <a:pt x="2915" y="15623"/>
                    <a:pt x="3773" y="18496"/>
                    <a:pt x="4645" y="21398"/>
                  </a:cubicBezTo>
                  <a:cubicBezTo>
                    <a:pt x="5040" y="18877"/>
                    <a:pt x="4917" y="16277"/>
                    <a:pt x="4263" y="13811"/>
                  </a:cubicBezTo>
                  <a:cubicBezTo>
                    <a:pt x="3746" y="11850"/>
                    <a:pt x="2915" y="9984"/>
                    <a:pt x="2275" y="8050"/>
                  </a:cubicBezTo>
                  <a:cubicBezTo>
                    <a:pt x="1975" y="7124"/>
                    <a:pt x="1703" y="6198"/>
                    <a:pt x="1553" y="5231"/>
                  </a:cubicBezTo>
                  <a:cubicBezTo>
                    <a:pt x="1458" y="4673"/>
                    <a:pt x="1199" y="3992"/>
                    <a:pt x="1662" y="3501"/>
                  </a:cubicBezTo>
                  <a:cubicBezTo>
                    <a:pt x="2166" y="5463"/>
                    <a:pt x="2765" y="7600"/>
                    <a:pt x="4414" y="8772"/>
                  </a:cubicBezTo>
                  <a:cubicBezTo>
                    <a:pt x="4904" y="9113"/>
                    <a:pt x="5449" y="9358"/>
                    <a:pt x="5966" y="9658"/>
                  </a:cubicBezTo>
                  <a:cubicBezTo>
                    <a:pt x="6130" y="9739"/>
                    <a:pt x="6279" y="9848"/>
                    <a:pt x="6375" y="9997"/>
                  </a:cubicBezTo>
                  <a:cubicBezTo>
                    <a:pt x="6470" y="10148"/>
                    <a:pt x="6484" y="10311"/>
                    <a:pt x="6511" y="10475"/>
                  </a:cubicBezTo>
                  <a:cubicBezTo>
                    <a:pt x="6933" y="13784"/>
                    <a:pt x="6756" y="17094"/>
                    <a:pt x="6851" y="20417"/>
                  </a:cubicBezTo>
                  <a:cubicBezTo>
                    <a:pt x="6947" y="24053"/>
                    <a:pt x="7056" y="27703"/>
                    <a:pt x="7383" y="31326"/>
                  </a:cubicBezTo>
                  <a:cubicBezTo>
                    <a:pt x="7913" y="36992"/>
                    <a:pt x="8540" y="42644"/>
                    <a:pt x="9221" y="48283"/>
                  </a:cubicBezTo>
                  <a:cubicBezTo>
                    <a:pt x="9453" y="50230"/>
                    <a:pt x="9698" y="52191"/>
                    <a:pt x="10283" y="54058"/>
                  </a:cubicBezTo>
                  <a:cubicBezTo>
                    <a:pt x="10283" y="54030"/>
                    <a:pt x="10283" y="53989"/>
                    <a:pt x="10297" y="53962"/>
                  </a:cubicBezTo>
                  <a:cubicBezTo>
                    <a:pt x="10107" y="51183"/>
                    <a:pt x="10174" y="48392"/>
                    <a:pt x="10310" y="45613"/>
                  </a:cubicBezTo>
                  <a:cubicBezTo>
                    <a:pt x="10406" y="43216"/>
                    <a:pt x="10161" y="40710"/>
                    <a:pt x="10461" y="38354"/>
                  </a:cubicBezTo>
                  <a:cubicBezTo>
                    <a:pt x="10815" y="35562"/>
                    <a:pt x="11182" y="32769"/>
                    <a:pt x="11536" y="29964"/>
                  </a:cubicBezTo>
                  <a:cubicBezTo>
                    <a:pt x="11877" y="27403"/>
                    <a:pt x="12558" y="24639"/>
                    <a:pt x="12558" y="22051"/>
                  </a:cubicBezTo>
                  <a:lnTo>
                    <a:pt x="12558" y="22051"/>
                  </a:lnTo>
                  <a:cubicBezTo>
                    <a:pt x="11959" y="24325"/>
                    <a:pt x="11373" y="26613"/>
                    <a:pt x="10773" y="28888"/>
                  </a:cubicBezTo>
                  <a:cubicBezTo>
                    <a:pt x="10555" y="29733"/>
                    <a:pt x="10297" y="30632"/>
                    <a:pt x="9657" y="31231"/>
                  </a:cubicBezTo>
                  <a:cubicBezTo>
                    <a:pt x="9330" y="29147"/>
                    <a:pt x="9793" y="27022"/>
                    <a:pt x="10092" y="24925"/>
                  </a:cubicBezTo>
                  <a:cubicBezTo>
                    <a:pt x="10773" y="20212"/>
                    <a:pt x="10692" y="15378"/>
                    <a:pt x="9847" y="10678"/>
                  </a:cubicBezTo>
                  <a:cubicBezTo>
                    <a:pt x="9411" y="11795"/>
                    <a:pt x="9166" y="12994"/>
                    <a:pt x="9139" y="14192"/>
                  </a:cubicBezTo>
                  <a:cubicBezTo>
                    <a:pt x="9085" y="12545"/>
                    <a:pt x="8472" y="9930"/>
                    <a:pt x="9003" y="8363"/>
                  </a:cubicBezTo>
                  <a:cubicBezTo>
                    <a:pt x="9085" y="8145"/>
                    <a:pt x="9235" y="7969"/>
                    <a:pt x="9384" y="7791"/>
                  </a:cubicBezTo>
                  <a:cubicBezTo>
                    <a:pt x="10692" y="6129"/>
                    <a:pt x="11400" y="4005"/>
                    <a:pt x="11332" y="1880"/>
                  </a:cubicBezTo>
                  <a:lnTo>
                    <a:pt x="11332" y="1880"/>
                  </a:lnTo>
                  <a:cubicBezTo>
                    <a:pt x="12367" y="3038"/>
                    <a:pt x="12694" y="4673"/>
                    <a:pt x="12653" y="6211"/>
                  </a:cubicBezTo>
                  <a:cubicBezTo>
                    <a:pt x="12613" y="7751"/>
                    <a:pt x="12244" y="9276"/>
                    <a:pt x="12054" y="10802"/>
                  </a:cubicBezTo>
                  <a:cubicBezTo>
                    <a:pt x="11795" y="12817"/>
                    <a:pt x="11850" y="14873"/>
                    <a:pt x="12204" y="16862"/>
                  </a:cubicBezTo>
                  <a:cubicBezTo>
                    <a:pt x="13252" y="11305"/>
                    <a:pt x="14301" y="5503"/>
                    <a:pt x="12816" y="42"/>
                  </a:cubicBezTo>
                  <a:cubicBezTo>
                    <a:pt x="12816" y="28"/>
                    <a:pt x="12816" y="15"/>
                    <a:pt x="1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47;p101">
              <a:extLst>
                <a:ext uri="{FF2B5EF4-FFF2-40B4-BE49-F238E27FC236}">
                  <a16:creationId xmlns:a16="http://schemas.microsoft.com/office/drawing/2014/main" id="{5B72A58D-82CE-B964-F3AC-92E7D456F5D5}"/>
                </a:ext>
              </a:extLst>
            </p:cNvPr>
            <p:cNvSpPr/>
            <p:nvPr/>
          </p:nvSpPr>
          <p:spPr>
            <a:xfrm>
              <a:off x="6183967" y="1290611"/>
              <a:ext cx="636213" cy="375696"/>
            </a:xfrm>
            <a:custGeom>
              <a:avLst/>
              <a:gdLst/>
              <a:ahLst/>
              <a:cxnLst/>
              <a:rect l="l" t="t" r="r" b="b"/>
              <a:pathLst>
                <a:path w="34976" h="20654" extrusionOk="0">
                  <a:moveTo>
                    <a:pt x="15613" y="0"/>
                  </a:moveTo>
                  <a:cubicBezTo>
                    <a:pt x="15575" y="0"/>
                    <a:pt x="15537" y="2"/>
                    <a:pt x="15499" y="6"/>
                  </a:cubicBezTo>
                  <a:cubicBezTo>
                    <a:pt x="14914" y="88"/>
                    <a:pt x="14342" y="728"/>
                    <a:pt x="13892" y="1069"/>
                  </a:cubicBezTo>
                  <a:cubicBezTo>
                    <a:pt x="11277" y="3070"/>
                    <a:pt x="8853" y="5304"/>
                    <a:pt x="6510" y="7633"/>
                  </a:cubicBezTo>
                  <a:cubicBezTo>
                    <a:pt x="5339" y="8805"/>
                    <a:pt x="4182" y="10003"/>
                    <a:pt x="3051" y="11202"/>
                  </a:cubicBezTo>
                  <a:cubicBezTo>
                    <a:pt x="2629" y="11638"/>
                    <a:pt x="0" y="13898"/>
                    <a:pt x="382" y="14471"/>
                  </a:cubicBezTo>
                  <a:cubicBezTo>
                    <a:pt x="641" y="14852"/>
                    <a:pt x="1417" y="14919"/>
                    <a:pt x="1812" y="15110"/>
                  </a:cubicBezTo>
                  <a:cubicBezTo>
                    <a:pt x="2261" y="15328"/>
                    <a:pt x="2629" y="15533"/>
                    <a:pt x="3120" y="15682"/>
                  </a:cubicBezTo>
                  <a:cubicBezTo>
                    <a:pt x="4345" y="16063"/>
                    <a:pt x="5503" y="16595"/>
                    <a:pt x="6701" y="17058"/>
                  </a:cubicBezTo>
                  <a:cubicBezTo>
                    <a:pt x="9358" y="18093"/>
                    <a:pt x="12027" y="19128"/>
                    <a:pt x="14682" y="20164"/>
                  </a:cubicBezTo>
                  <a:cubicBezTo>
                    <a:pt x="15309" y="20409"/>
                    <a:pt x="15963" y="20654"/>
                    <a:pt x="16630" y="20654"/>
                  </a:cubicBezTo>
                  <a:cubicBezTo>
                    <a:pt x="17325" y="20640"/>
                    <a:pt x="17978" y="20381"/>
                    <a:pt x="18619" y="20109"/>
                  </a:cubicBezTo>
                  <a:cubicBezTo>
                    <a:pt x="19736" y="19646"/>
                    <a:pt x="20866" y="19169"/>
                    <a:pt x="21982" y="18678"/>
                  </a:cubicBezTo>
                  <a:cubicBezTo>
                    <a:pt x="24543" y="17562"/>
                    <a:pt x="27076" y="16377"/>
                    <a:pt x="29582" y="15124"/>
                  </a:cubicBezTo>
                  <a:cubicBezTo>
                    <a:pt x="30468" y="14688"/>
                    <a:pt x="31353" y="14253"/>
                    <a:pt x="32224" y="13803"/>
                  </a:cubicBezTo>
                  <a:cubicBezTo>
                    <a:pt x="32797" y="13503"/>
                    <a:pt x="34976" y="12754"/>
                    <a:pt x="34921" y="11965"/>
                  </a:cubicBezTo>
                  <a:cubicBezTo>
                    <a:pt x="34894" y="11610"/>
                    <a:pt x="34173" y="11120"/>
                    <a:pt x="33927" y="10915"/>
                  </a:cubicBezTo>
                  <a:cubicBezTo>
                    <a:pt x="33069" y="10207"/>
                    <a:pt x="32116" y="9662"/>
                    <a:pt x="31204" y="9023"/>
                  </a:cubicBezTo>
                  <a:cubicBezTo>
                    <a:pt x="26600" y="5767"/>
                    <a:pt x="21588" y="2921"/>
                    <a:pt x="16589" y="319"/>
                  </a:cubicBezTo>
                  <a:cubicBezTo>
                    <a:pt x="16283" y="160"/>
                    <a:pt x="15954" y="0"/>
                    <a:pt x="15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48;p101">
              <a:extLst>
                <a:ext uri="{FF2B5EF4-FFF2-40B4-BE49-F238E27FC236}">
                  <a16:creationId xmlns:a16="http://schemas.microsoft.com/office/drawing/2014/main" id="{0CB521BC-3597-9D4A-992C-1CB54AB68989}"/>
                </a:ext>
              </a:extLst>
            </p:cNvPr>
            <p:cNvSpPr/>
            <p:nvPr/>
          </p:nvSpPr>
          <p:spPr>
            <a:xfrm>
              <a:off x="6311588" y="1467345"/>
              <a:ext cx="351522" cy="411149"/>
            </a:xfrm>
            <a:custGeom>
              <a:avLst/>
              <a:gdLst/>
              <a:ahLst/>
              <a:cxnLst/>
              <a:rect l="l" t="t" r="r" b="b"/>
              <a:pathLst>
                <a:path w="19325" h="22603" extrusionOk="0">
                  <a:moveTo>
                    <a:pt x="11092" y="0"/>
                  </a:moveTo>
                  <a:cubicBezTo>
                    <a:pt x="9965" y="0"/>
                    <a:pt x="8838" y="198"/>
                    <a:pt x="7830" y="546"/>
                  </a:cubicBezTo>
                  <a:cubicBezTo>
                    <a:pt x="6059" y="1159"/>
                    <a:pt x="4466" y="2194"/>
                    <a:pt x="3050" y="3420"/>
                  </a:cubicBezTo>
                  <a:cubicBezTo>
                    <a:pt x="1946" y="4373"/>
                    <a:pt x="911" y="5463"/>
                    <a:pt x="339" y="6811"/>
                  </a:cubicBezTo>
                  <a:cubicBezTo>
                    <a:pt x="1" y="7586"/>
                    <a:pt x="161" y="8283"/>
                    <a:pt x="842" y="8283"/>
                  </a:cubicBezTo>
                  <a:cubicBezTo>
                    <a:pt x="1010" y="8283"/>
                    <a:pt x="1210" y="8240"/>
                    <a:pt x="1443" y="8145"/>
                  </a:cubicBezTo>
                  <a:lnTo>
                    <a:pt x="1443" y="8145"/>
                  </a:lnTo>
                  <a:cubicBezTo>
                    <a:pt x="680" y="9521"/>
                    <a:pt x="475" y="11196"/>
                    <a:pt x="884" y="12721"/>
                  </a:cubicBezTo>
                  <a:cubicBezTo>
                    <a:pt x="948" y="12952"/>
                    <a:pt x="1096" y="13230"/>
                    <a:pt x="1327" y="13230"/>
                  </a:cubicBezTo>
                  <a:cubicBezTo>
                    <a:pt x="1343" y="13230"/>
                    <a:pt x="1358" y="13228"/>
                    <a:pt x="1374" y="13226"/>
                  </a:cubicBezTo>
                  <a:cubicBezTo>
                    <a:pt x="1510" y="13199"/>
                    <a:pt x="1619" y="13062"/>
                    <a:pt x="1701" y="12939"/>
                  </a:cubicBezTo>
                  <a:cubicBezTo>
                    <a:pt x="2151" y="12286"/>
                    <a:pt x="2709" y="11728"/>
                    <a:pt x="3362" y="11278"/>
                  </a:cubicBezTo>
                  <a:lnTo>
                    <a:pt x="3362" y="11278"/>
                  </a:lnTo>
                  <a:cubicBezTo>
                    <a:pt x="2573" y="13021"/>
                    <a:pt x="2641" y="15119"/>
                    <a:pt x="3513" y="16807"/>
                  </a:cubicBezTo>
                  <a:cubicBezTo>
                    <a:pt x="3595" y="16290"/>
                    <a:pt x="3717" y="15786"/>
                    <a:pt x="3880" y="15296"/>
                  </a:cubicBezTo>
                  <a:cubicBezTo>
                    <a:pt x="3949" y="15064"/>
                    <a:pt x="4030" y="14833"/>
                    <a:pt x="4194" y="14670"/>
                  </a:cubicBezTo>
                  <a:cubicBezTo>
                    <a:pt x="4412" y="14465"/>
                    <a:pt x="4711" y="14397"/>
                    <a:pt x="4997" y="14343"/>
                  </a:cubicBezTo>
                  <a:cubicBezTo>
                    <a:pt x="5580" y="14224"/>
                    <a:pt x="6182" y="14099"/>
                    <a:pt x="6777" y="14099"/>
                  </a:cubicBezTo>
                  <a:cubicBezTo>
                    <a:pt x="7072" y="14099"/>
                    <a:pt x="7365" y="14130"/>
                    <a:pt x="7653" y="14207"/>
                  </a:cubicBezTo>
                  <a:cubicBezTo>
                    <a:pt x="8470" y="14410"/>
                    <a:pt x="9164" y="14969"/>
                    <a:pt x="9832" y="15500"/>
                  </a:cubicBezTo>
                  <a:cubicBezTo>
                    <a:pt x="11017" y="16453"/>
                    <a:pt x="11997" y="17339"/>
                    <a:pt x="12624" y="18755"/>
                  </a:cubicBezTo>
                  <a:cubicBezTo>
                    <a:pt x="13060" y="19695"/>
                    <a:pt x="13414" y="20703"/>
                    <a:pt x="14068" y="21479"/>
                  </a:cubicBezTo>
                  <a:cubicBezTo>
                    <a:pt x="14595" y="22117"/>
                    <a:pt x="15397" y="22603"/>
                    <a:pt x="16195" y="22603"/>
                  </a:cubicBezTo>
                  <a:cubicBezTo>
                    <a:pt x="16387" y="22603"/>
                    <a:pt x="16577" y="22575"/>
                    <a:pt x="16764" y="22515"/>
                  </a:cubicBezTo>
                  <a:cubicBezTo>
                    <a:pt x="16247" y="22010"/>
                    <a:pt x="15947" y="21275"/>
                    <a:pt x="15974" y="20553"/>
                  </a:cubicBezTo>
                  <a:lnTo>
                    <a:pt x="15974" y="20553"/>
                  </a:lnTo>
                  <a:cubicBezTo>
                    <a:pt x="16247" y="20893"/>
                    <a:pt x="16628" y="21138"/>
                    <a:pt x="17051" y="21247"/>
                  </a:cubicBezTo>
                  <a:cubicBezTo>
                    <a:pt x="17120" y="21263"/>
                    <a:pt x="17195" y="21271"/>
                    <a:pt x="17272" y="21271"/>
                  </a:cubicBezTo>
                  <a:cubicBezTo>
                    <a:pt x="17587" y="21271"/>
                    <a:pt x="17922" y="21133"/>
                    <a:pt x="17922" y="20826"/>
                  </a:cubicBezTo>
                  <a:cubicBezTo>
                    <a:pt x="17936" y="20608"/>
                    <a:pt x="17772" y="20444"/>
                    <a:pt x="17663" y="20281"/>
                  </a:cubicBezTo>
                  <a:cubicBezTo>
                    <a:pt x="17133" y="19531"/>
                    <a:pt x="17227" y="18496"/>
                    <a:pt x="17459" y="17611"/>
                  </a:cubicBezTo>
                  <a:cubicBezTo>
                    <a:pt x="17922" y="15827"/>
                    <a:pt x="18576" y="14207"/>
                    <a:pt x="18943" y="12476"/>
                  </a:cubicBezTo>
                  <a:cubicBezTo>
                    <a:pt x="19080" y="11795"/>
                    <a:pt x="19189" y="11101"/>
                    <a:pt x="19216" y="10379"/>
                  </a:cubicBezTo>
                  <a:cubicBezTo>
                    <a:pt x="19325" y="7833"/>
                    <a:pt x="18562" y="5218"/>
                    <a:pt x="17146" y="3106"/>
                  </a:cubicBezTo>
                  <a:cubicBezTo>
                    <a:pt x="16615" y="2303"/>
                    <a:pt x="15961" y="1540"/>
                    <a:pt x="15144" y="1050"/>
                  </a:cubicBezTo>
                  <a:cubicBezTo>
                    <a:pt x="13955" y="318"/>
                    <a:pt x="12523" y="0"/>
                    <a:pt x="1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49;p101">
              <a:extLst>
                <a:ext uri="{FF2B5EF4-FFF2-40B4-BE49-F238E27FC236}">
                  <a16:creationId xmlns:a16="http://schemas.microsoft.com/office/drawing/2014/main" id="{88F65A9B-16FE-5B3B-649A-B2957568B96C}"/>
                </a:ext>
              </a:extLst>
            </p:cNvPr>
            <p:cNvSpPr/>
            <p:nvPr/>
          </p:nvSpPr>
          <p:spPr>
            <a:xfrm>
              <a:off x="6376217" y="1483316"/>
              <a:ext cx="296315" cy="543481"/>
            </a:xfrm>
            <a:custGeom>
              <a:avLst/>
              <a:gdLst/>
              <a:ahLst/>
              <a:cxnLst/>
              <a:rect l="l" t="t" r="r" b="b"/>
              <a:pathLst>
                <a:path w="16290" h="29878" extrusionOk="0">
                  <a:moveTo>
                    <a:pt x="7000" y="0"/>
                  </a:moveTo>
                  <a:cubicBezTo>
                    <a:pt x="4078" y="0"/>
                    <a:pt x="1400" y="1921"/>
                    <a:pt x="559" y="5006"/>
                  </a:cubicBezTo>
                  <a:cubicBezTo>
                    <a:pt x="0" y="7036"/>
                    <a:pt x="151" y="9188"/>
                    <a:pt x="396" y="11271"/>
                  </a:cubicBezTo>
                  <a:cubicBezTo>
                    <a:pt x="477" y="11952"/>
                    <a:pt x="572" y="12620"/>
                    <a:pt x="668" y="13287"/>
                  </a:cubicBezTo>
                  <a:cubicBezTo>
                    <a:pt x="886" y="14649"/>
                    <a:pt x="1131" y="15998"/>
                    <a:pt x="1431" y="17346"/>
                  </a:cubicBezTo>
                  <a:cubicBezTo>
                    <a:pt x="1607" y="18177"/>
                    <a:pt x="1812" y="19022"/>
                    <a:pt x="2234" y="19743"/>
                  </a:cubicBezTo>
                  <a:cubicBezTo>
                    <a:pt x="2874" y="20819"/>
                    <a:pt x="3977" y="21555"/>
                    <a:pt x="5190" y="21827"/>
                  </a:cubicBezTo>
                  <a:cubicBezTo>
                    <a:pt x="5546" y="21906"/>
                    <a:pt x="5889" y="21939"/>
                    <a:pt x="6226" y="21939"/>
                  </a:cubicBezTo>
                  <a:cubicBezTo>
                    <a:pt x="6817" y="21939"/>
                    <a:pt x="7394" y="21840"/>
                    <a:pt x="8009" y="21718"/>
                  </a:cubicBezTo>
                  <a:cubicBezTo>
                    <a:pt x="8281" y="22535"/>
                    <a:pt x="8662" y="23584"/>
                    <a:pt x="8690" y="24455"/>
                  </a:cubicBezTo>
                  <a:cubicBezTo>
                    <a:pt x="8717" y="25354"/>
                    <a:pt x="8145" y="25396"/>
                    <a:pt x="7954" y="26158"/>
                  </a:cubicBezTo>
                  <a:cubicBezTo>
                    <a:pt x="7914" y="26349"/>
                    <a:pt x="7968" y="26553"/>
                    <a:pt x="8023" y="26730"/>
                  </a:cubicBezTo>
                  <a:cubicBezTo>
                    <a:pt x="8417" y="27887"/>
                    <a:pt x="9125" y="28950"/>
                    <a:pt x="10079" y="29727"/>
                  </a:cubicBezTo>
                  <a:cubicBezTo>
                    <a:pt x="10179" y="29802"/>
                    <a:pt x="10292" y="29877"/>
                    <a:pt x="10416" y="29877"/>
                  </a:cubicBezTo>
                  <a:cubicBezTo>
                    <a:pt x="10426" y="29877"/>
                    <a:pt x="10437" y="29877"/>
                    <a:pt x="10447" y="29876"/>
                  </a:cubicBezTo>
                  <a:cubicBezTo>
                    <a:pt x="10556" y="29863"/>
                    <a:pt x="10651" y="29754"/>
                    <a:pt x="10732" y="29658"/>
                  </a:cubicBezTo>
                  <a:cubicBezTo>
                    <a:pt x="11713" y="28446"/>
                    <a:pt x="12394" y="26988"/>
                    <a:pt x="12721" y="25450"/>
                  </a:cubicBezTo>
                  <a:cubicBezTo>
                    <a:pt x="12748" y="25259"/>
                    <a:pt x="12775" y="25054"/>
                    <a:pt x="12666" y="24891"/>
                  </a:cubicBezTo>
                  <a:cubicBezTo>
                    <a:pt x="12599" y="24796"/>
                    <a:pt x="12476" y="24742"/>
                    <a:pt x="12354" y="24687"/>
                  </a:cubicBezTo>
                  <a:cubicBezTo>
                    <a:pt x="10801" y="23992"/>
                    <a:pt x="10923" y="22590"/>
                    <a:pt x="10583" y="21023"/>
                  </a:cubicBezTo>
                  <a:cubicBezTo>
                    <a:pt x="10569" y="20941"/>
                    <a:pt x="10542" y="20860"/>
                    <a:pt x="10569" y="20778"/>
                  </a:cubicBezTo>
                  <a:cubicBezTo>
                    <a:pt x="10596" y="20710"/>
                    <a:pt x="10651" y="20642"/>
                    <a:pt x="10692" y="20587"/>
                  </a:cubicBezTo>
                  <a:cubicBezTo>
                    <a:pt x="12354" y="18817"/>
                    <a:pt x="13429" y="16161"/>
                    <a:pt x="13538" y="13710"/>
                  </a:cubicBezTo>
                  <a:lnTo>
                    <a:pt x="13538" y="13710"/>
                  </a:lnTo>
                  <a:cubicBezTo>
                    <a:pt x="13513" y="14296"/>
                    <a:pt x="13797" y="14501"/>
                    <a:pt x="14152" y="14501"/>
                  </a:cubicBezTo>
                  <a:cubicBezTo>
                    <a:pt x="14556" y="14501"/>
                    <a:pt x="15050" y="14236"/>
                    <a:pt x="15281" y="13968"/>
                  </a:cubicBezTo>
                  <a:cubicBezTo>
                    <a:pt x="15949" y="13220"/>
                    <a:pt x="16167" y="12089"/>
                    <a:pt x="16235" y="11108"/>
                  </a:cubicBezTo>
                  <a:cubicBezTo>
                    <a:pt x="16289" y="10414"/>
                    <a:pt x="16249" y="9664"/>
                    <a:pt x="15826" y="9106"/>
                  </a:cubicBezTo>
                  <a:cubicBezTo>
                    <a:pt x="15603" y="8799"/>
                    <a:pt x="15182" y="8530"/>
                    <a:pt x="14782" y="8530"/>
                  </a:cubicBezTo>
                  <a:cubicBezTo>
                    <a:pt x="14596" y="8530"/>
                    <a:pt x="14416" y="8587"/>
                    <a:pt x="14261" y="8725"/>
                  </a:cubicBezTo>
                  <a:cubicBezTo>
                    <a:pt x="14015" y="8943"/>
                    <a:pt x="13892" y="9270"/>
                    <a:pt x="13770" y="9597"/>
                  </a:cubicBezTo>
                  <a:cubicBezTo>
                    <a:pt x="13661" y="6178"/>
                    <a:pt x="13416" y="2255"/>
                    <a:pt x="9902" y="648"/>
                  </a:cubicBezTo>
                  <a:cubicBezTo>
                    <a:pt x="8946" y="207"/>
                    <a:pt x="7960" y="0"/>
                    <a:pt x="700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50;p101">
              <a:extLst>
                <a:ext uri="{FF2B5EF4-FFF2-40B4-BE49-F238E27FC236}">
                  <a16:creationId xmlns:a16="http://schemas.microsoft.com/office/drawing/2014/main" id="{DB667F6E-80A0-368C-967A-AB2A57766F4D}"/>
                </a:ext>
              </a:extLst>
            </p:cNvPr>
            <p:cNvSpPr/>
            <p:nvPr/>
          </p:nvSpPr>
          <p:spPr>
            <a:xfrm>
              <a:off x="6631762" y="1670657"/>
              <a:ext cx="15625" cy="39833"/>
            </a:xfrm>
            <a:custGeom>
              <a:avLst/>
              <a:gdLst/>
              <a:ahLst/>
              <a:cxnLst/>
              <a:rect l="l" t="t" r="r" b="b"/>
              <a:pathLst>
                <a:path w="1336" h="3406" extrusionOk="0">
                  <a:moveTo>
                    <a:pt x="573" y="1635"/>
                  </a:moveTo>
                  <a:cubicBezTo>
                    <a:pt x="600" y="1649"/>
                    <a:pt x="614" y="1662"/>
                    <a:pt x="627" y="1676"/>
                  </a:cubicBezTo>
                  <a:lnTo>
                    <a:pt x="641" y="1689"/>
                  </a:lnTo>
                  <a:lnTo>
                    <a:pt x="654" y="1704"/>
                  </a:lnTo>
                  <a:lnTo>
                    <a:pt x="682" y="1731"/>
                  </a:lnTo>
                  <a:cubicBezTo>
                    <a:pt x="750" y="1826"/>
                    <a:pt x="790" y="1921"/>
                    <a:pt x="832" y="2016"/>
                  </a:cubicBezTo>
                  <a:cubicBezTo>
                    <a:pt x="886" y="2221"/>
                    <a:pt x="872" y="2452"/>
                    <a:pt x="805" y="2630"/>
                  </a:cubicBezTo>
                  <a:lnTo>
                    <a:pt x="723" y="2793"/>
                  </a:lnTo>
                  <a:cubicBezTo>
                    <a:pt x="641" y="2670"/>
                    <a:pt x="600" y="2493"/>
                    <a:pt x="587" y="2303"/>
                  </a:cubicBezTo>
                  <a:cubicBezTo>
                    <a:pt x="573" y="2194"/>
                    <a:pt x="559" y="2071"/>
                    <a:pt x="559" y="1962"/>
                  </a:cubicBezTo>
                  <a:cubicBezTo>
                    <a:pt x="559" y="1853"/>
                    <a:pt x="573" y="1744"/>
                    <a:pt x="573" y="1635"/>
                  </a:cubicBezTo>
                  <a:close/>
                  <a:moveTo>
                    <a:pt x="1023" y="1"/>
                  </a:moveTo>
                  <a:cubicBezTo>
                    <a:pt x="981" y="1"/>
                    <a:pt x="927" y="1"/>
                    <a:pt x="899" y="15"/>
                  </a:cubicBezTo>
                  <a:cubicBezTo>
                    <a:pt x="845" y="42"/>
                    <a:pt x="818" y="55"/>
                    <a:pt x="777" y="82"/>
                  </a:cubicBezTo>
                  <a:lnTo>
                    <a:pt x="696" y="164"/>
                  </a:lnTo>
                  <a:lnTo>
                    <a:pt x="614" y="246"/>
                  </a:lnTo>
                  <a:cubicBezTo>
                    <a:pt x="614" y="260"/>
                    <a:pt x="614" y="260"/>
                    <a:pt x="600" y="273"/>
                  </a:cubicBezTo>
                  <a:lnTo>
                    <a:pt x="587" y="287"/>
                  </a:lnTo>
                  <a:lnTo>
                    <a:pt x="559" y="327"/>
                  </a:lnTo>
                  <a:cubicBezTo>
                    <a:pt x="545" y="342"/>
                    <a:pt x="545" y="355"/>
                    <a:pt x="532" y="369"/>
                  </a:cubicBezTo>
                  <a:lnTo>
                    <a:pt x="505" y="409"/>
                  </a:lnTo>
                  <a:cubicBezTo>
                    <a:pt x="423" y="518"/>
                    <a:pt x="369" y="641"/>
                    <a:pt x="300" y="763"/>
                  </a:cubicBezTo>
                  <a:cubicBezTo>
                    <a:pt x="246" y="886"/>
                    <a:pt x="191" y="1008"/>
                    <a:pt x="151" y="1145"/>
                  </a:cubicBezTo>
                  <a:cubicBezTo>
                    <a:pt x="109" y="1268"/>
                    <a:pt x="82" y="1404"/>
                    <a:pt x="55" y="1540"/>
                  </a:cubicBezTo>
                  <a:cubicBezTo>
                    <a:pt x="28" y="1676"/>
                    <a:pt x="15" y="1813"/>
                    <a:pt x="15" y="1949"/>
                  </a:cubicBezTo>
                  <a:cubicBezTo>
                    <a:pt x="1" y="2085"/>
                    <a:pt x="1" y="2221"/>
                    <a:pt x="15" y="2357"/>
                  </a:cubicBezTo>
                  <a:cubicBezTo>
                    <a:pt x="28" y="2507"/>
                    <a:pt x="55" y="2643"/>
                    <a:pt x="109" y="2793"/>
                  </a:cubicBezTo>
                  <a:cubicBezTo>
                    <a:pt x="124" y="2875"/>
                    <a:pt x="164" y="2942"/>
                    <a:pt x="205" y="3011"/>
                  </a:cubicBezTo>
                  <a:cubicBezTo>
                    <a:pt x="246" y="3093"/>
                    <a:pt x="287" y="3160"/>
                    <a:pt x="355" y="3215"/>
                  </a:cubicBezTo>
                  <a:cubicBezTo>
                    <a:pt x="369" y="3242"/>
                    <a:pt x="382" y="3256"/>
                    <a:pt x="396" y="3269"/>
                  </a:cubicBezTo>
                  <a:lnTo>
                    <a:pt x="409" y="3283"/>
                  </a:lnTo>
                  <a:lnTo>
                    <a:pt x="423" y="3283"/>
                  </a:lnTo>
                  <a:cubicBezTo>
                    <a:pt x="436" y="3297"/>
                    <a:pt x="451" y="3311"/>
                    <a:pt x="464" y="3311"/>
                  </a:cubicBezTo>
                  <a:cubicBezTo>
                    <a:pt x="478" y="3338"/>
                    <a:pt x="518" y="3351"/>
                    <a:pt x="559" y="3378"/>
                  </a:cubicBezTo>
                  <a:cubicBezTo>
                    <a:pt x="600" y="3392"/>
                    <a:pt x="654" y="3405"/>
                    <a:pt x="709" y="3405"/>
                  </a:cubicBezTo>
                  <a:cubicBezTo>
                    <a:pt x="750" y="3405"/>
                    <a:pt x="777" y="3405"/>
                    <a:pt x="790" y="3392"/>
                  </a:cubicBezTo>
                  <a:cubicBezTo>
                    <a:pt x="818" y="3392"/>
                    <a:pt x="845" y="3378"/>
                    <a:pt x="872" y="3365"/>
                  </a:cubicBezTo>
                  <a:cubicBezTo>
                    <a:pt x="914" y="3351"/>
                    <a:pt x="941" y="3324"/>
                    <a:pt x="968" y="3311"/>
                  </a:cubicBezTo>
                  <a:cubicBezTo>
                    <a:pt x="995" y="3283"/>
                    <a:pt x="1008" y="3269"/>
                    <a:pt x="1023" y="3242"/>
                  </a:cubicBezTo>
                  <a:lnTo>
                    <a:pt x="1036" y="3229"/>
                  </a:lnTo>
                  <a:lnTo>
                    <a:pt x="1050" y="3215"/>
                  </a:lnTo>
                  <a:lnTo>
                    <a:pt x="1063" y="3202"/>
                  </a:lnTo>
                  <a:cubicBezTo>
                    <a:pt x="1159" y="3066"/>
                    <a:pt x="1226" y="2915"/>
                    <a:pt x="1268" y="2766"/>
                  </a:cubicBezTo>
                  <a:cubicBezTo>
                    <a:pt x="1335" y="2452"/>
                    <a:pt x="1281" y="2139"/>
                    <a:pt x="1132" y="1880"/>
                  </a:cubicBezTo>
                  <a:cubicBezTo>
                    <a:pt x="1104" y="1813"/>
                    <a:pt x="1050" y="1758"/>
                    <a:pt x="1008" y="1704"/>
                  </a:cubicBezTo>
                  <a:cubicBezTo>
                    <a:pt x="954" y="1649"/>
                    <a:pt x="899" y="1595"/>
                    <a:pt x="845" y="1553"/>
                  </a:cubicBezTo>
                  <a:lnTo>
                    <a:pt x="818" y="1540"/>
                  </a:lnTo>
                  <a:cubicBezTo>
                    <a:pt x="805" y="1540"/>
                    <a:pt x="805" y="1526"/>
                    <a:pt x="790" y="1526"/>
                  </a:cubicBezTo>
                  <a:cubicBezTo>
                    <a:pt x="777" y="1526"/>
                    <a:pt x="777" y="1513"/>
                    <a:pt x="763" y="1513"/>
                  </a:cubicBezTo>
                  <a:lnTo>
                    <a:pt x="736" y="1499"/>
                  </a:lnTo>
                  <a:cubicBezTo>
                    <a:pt x="696" y="1486"/>
                    <a:pt x="668" y="1471"/>
                    <a:pt x="627" y="1458"/>
                  </a:cubicBezTo>
                  <a:lnTo>
                    <a:pt x="600" y="1458"/>
                  </a:lnTo>
                  <a:cubicBezTo>
                    <a:pt x="600" y="1390"/>
                    <a:pt x="614" y="1335"/>
                    <a:pt x="627" y="1268"/>
                  </a:cubicBezTo>
                  <a:cubicBezTo>
                    <a:pt x="654" y="1145"/>
                    <a:pt x="682" y="1036"/>
                    <a:pt x="709" y="927"/>
                  </a:cubicBezTo>
                  <a:lnTo>
                    <a:pt x="723" y="872"/>
                  </a:lnTo>
                  <a:lnTo>
                    <a:pt x="736" y="832"/>
                  </a:lnTo>
                  <a:cubicBezTo>
                    <a:pt x="750" y="805"/>
                    <a:pt x="750" y="777"/>
                    <a:pt x="763" y="750"/>
                  </a:cubicBezTo>
                  <a:lnTo>
                    <a:pt x="790" y="668"/>
                  </a:lnTo>
                  <a:cubicBezTo>
                    <a:pt x="805" y="641"/>
                    <a:pt x="818" y="614"/>
                    <a:pt x="818" y="587"/>
                  </a:cubicBezTo>
                  <a:lnTo>
                    <a:pt x="845" y="532"/>
                  </a:lnTo>
                  <a:cubicBezTo>
                    <a:pt x="845" y="518"/>
                    <a:pt x="845" y="505"/>
                    <a:pt x="859" y="491"/>
                  </a:cubicBezTo>
                  <a:lnTo>
                    <a:pt x="886" y="409"/>
                  </a:lnTo>
                  <a:cubicBezTo>
                    <a:pt x="914" y="369"/>
                    <a:pt x="941" y="314"/>
                    <a:pt x="968" y="287"/>
                  </a:cubicBezTo>
                  <a:cubicBezTo>
                    <a:pt x="981" y="260"/>
                    <a:pt x="995" y="246"/>
                    <a:pt x="1008" y="233"/>
                  </a:cubicBezTo>
                  <a:cubicBezTo>
                    <a:pt x="1023" y="218"/>
                    <a:pt x="1036" y="218"/>
                    <a:pt x="1050" y="205"/>
                  </a:cubicBezTo>
                  <a:lnTo>
                    <a:pt x="1090" y="205"/>
                  </a:lnTo>
                  <a:cubicBezTo>
                    <a:pt x="1104" y="205"/>
                    <a:pt x="1132" y="205"/>
                    <a:pt x="1145" y="218"/>
                  </a:cubicBezTo>
                  <a:cubicBezTo>
                    <a:pt x="1172" y="246"/>
                    <a:pt x="1199" y="300"/>
                    <a:pt x="1226" y="369"/>
                  </a:cubicBezTo>
                  <a:cubicBezTo>
                    <a:pt x="1240" y="423"/>
                    <a:pt x="1254" y="478"/>
                    <a:pt x="1268" y="545"/>
                  </a:cubicBezTo>
                  <a:cubicBezTo>
                    <a:pt x="1281" y="491"/>
                    <a:pt x="1295" y="423"/>
                    <a:pt x="1308" y="355"/>
                  </a:cubicBezTo>
                  <a:lnTo>
                    <a:pt x="1308" y="246"/>
                  </a:lnTo>
                  <a:cubicBezTo>
                    <a:pt x="1295" y="205"/>
                    <a:pt x="1281" y="178"/>
                    <a:pt x="1268" y="137"/>
                  </a:cubicBezTo>
                  <a:cubicBezTo>
                    <a:pt x="1240" y="96"/>
                    <a:pt x="1213" y="55"/>
                    <a:pt x="1172" y="42"/>
                  </a:cubicBezTo>
                  <a:cubicBezTo>
                    <a:pt x="1132" y="15"/>
                    <a:pt x="1090" y="1"/>
                    <a:pt x="10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51;p101">
              <a:extLst>
                <a:ext uri="{FF2B5EF4-FFF2-40B4-BE49-F238E27FC236}">
                  <a16:creationId xmlns:a16="http://schemas.microsoft.com/office/drawing/2014/main" id="{FE8E5927-5256-9484-5810-CF8691911613}"/>
                </a:ext>
              </a:extLst>
            </p:cNvPr>
            <p:cNvSpPr/>
            <p:nvPr/>
          </p:nvSpPr>
          <p:spPr>
            <a:xfrm>
              <a:off x="6406431" y="1659104"/>
              <a:ext cx="41400" cy="36689"/>
            </a:xfrm>
            <a:custGeom>
              <a:avLst/>
              <a:gdLst/>
              <a:ahLst/>
              <a:cxnLst/>
              <a:rect l="l" t="t" r="r" b="b"/>
              <a:pathLst>
                <a:path w="2276" h="2017" extrusionOk="0">
                  <a:moveTo>
                    <a:pt x="1172" y="0"/>
                  </a:moveTo>
                  <a:cubicBezTo>
                    <a:pt x="1145" y="0"/>
                    <a:pt x="1118" y="0"/>
                    <a:pt x="1077" y="14"/>
                  </a:cubicBezTo>
                  <a:lnTo>
                    <a:pt x="996" y="14"/>
                  </a:lnTo>
                  <a:cubicBezTo>
                    <a:pt x="954" y="28"/>
                    <a:pt x="927" y="28"/>
                    <a:pt x="900" y="42"/>
                  </a:cubicBezTo>
                  <a:cubicBezTo>
                    <a:pt x="887" y="42"/>
                    <a:pt x="872" y="55"/>
                    <a:pt x="859" y="55"/>
                  </a:cubicBezTo>
                  <a:lnTo>
                    <a:pt x="818" y="69"/>
                  </a:lnTo>
                  <a:cubicBezTo>
                    <a:pt x="791" y="82"/>
                    <a:pt x="763" y="82"/>
                    <a:pt x="736" y="96"/>
                  </a:cubicBezTo>
                  <a:lnTo>
                    <a:pt x="696" y="123"/>
                  </a:lnTo>
                  <a:cubicBezTo>
                    <a:pt x="682" y="123"/>
                    <a:pt x="669" y="137"/>
                    <a:pt x="655" y="137"/>
                  </a:cubicBezTo>
                  <a:cubicBezTo>
                    <a:pt x="627" y="151"/>
                    <a:pt x="600" y="164"/>
                    <a:pt x="587" y="178"/>
                  </a:cubicBezTo>
                  <a:cubicBezTo>
                    <a:pt x="491" y="245"/>
                    <a:pt x="396" y="314"/>
                    <a:pt x="328" y="396"/>
                  </a:cubicBezTo>
                  <a:cubicBezTo>
                    <a:pt x="260" y="478"/>
                    <a:pt x="191" y="572"/>
                    <a:pt x="151" y="668"/>
                  </a:cubicBezTo>
                  <a:cubicBezTo>
                    <a:pt x="137" y="681"/>
                    <a:pt x="124" y="709"/>
                    <a:pt x="110" y="736"/>
                  </a:cubicBezTo>
                  <a:cubicBezTo>
                    <a:pt x="97" y="763"/>
                    <a:pt x="97" y="777"/>
                    <a:pt x="82" y="804"/>
                  </a:cubicBezTo>
                  <a:cubicBezTo>
                    <a:pt x="69" y="832"/>
                    <a:pt x="69" y="859"/>
                    <a:pt x="55" y="886"/>
                  </a:cubicBezTo>
                  <a:lnTo>
                    <a:pt x="55" y="913"/>
                  </a:lnTo>
                  <a:lnTo>
                    <a:pt x="42" y="954"/>
                  </a:lnTo>
                  <a:cubicBezTo>
                    <a:pt x="1" y="1144"/>
                    <a:pt x="1" y="1335"/>
                    <a:pt x="28" y="1513"/>
                  </a:cubicBezTo>
                  <a:cubicBezTo>
                    <a:pt x="55" y="1607"/>
                    <a:pt x="69" y="1689"/>
                    <a:pt x="110" y="1771"/>
                  </a:cubicBezTo>
                  <a:cubicBezTo>
                    <a:pt x="137" y="1853"/>
                    <a:pt x="178" y="1934"/>
                    <a:pt x="233" y="2016"/>
                  </a:cubicBezTo>
                  <a:cubicBezTo>
                    <a:pt x="273" y="1934"/>
                    <a:pt x="300" y="1853"/>
                    <a:pt x="328" y="1771"/>
                  </a:cubicBezTo>
                  <a:cubicBezTo>
                    <a:pt x="369" y="1703"/>
                    <a:pt x="396" y="1622"/>
                    <a:pt x="437" y="1553"/>
                  </a:cubicBezTo>
                  <a:cubicBezTo>
                    <a:pt x="464" y="1485"/>
                    <a:pt x="491" y="1417"/>
                    <a:pt x="532" y="1362"/>
                  </a:cubicBezTo>
                  <a:cubicBezTo>
                    <a:pt x="560" y="1295"/>
                    <a:pt x="600" y="1240"/>
                    <a:pt x="641" y="1186"/>
                  </a:cubicBezTo>
                  <a:lnTo>
                    <a:pt x="655" y="1172"/>
                  </a:lnTo>
                  <a:cubicBezTo>
                    <a:pt x="655" y="1159"/>
                    <a:pt x="655" y="1159"/>
                    <a:pt x="669" y="1159"/>
                  </a:cubicBezTo>
                  <a:cubicBezTo>
                    <a:pt x="669" y="1144"/>
                    <a:pt x="682" y="1131"/>
                    <a:pt x="696" y="1117"/>
                  </a:cubicBezTo>
                  <a:cubicBezTo>
                    <a:pt x="709" y="1104"/>
                    <a:pt x="709" y="1090"/>
                    <a:pt x="723" y="1090"/>
                  </a:cubicBezTo>
                  <a:cubicBezTo>
                    <a:pt x="736" y="1077"/>
                    <a:pt x="736" y="1063"/>
                    <a:pt x="750" y="1050"/>
                  </a:cubicBezTo>
                  <a:cubicBezTo>
                    <a:pt x="791" y="1022"/>
                    <a:pt x="832" y="981"/>
                    <a:pt x="872" y="954"/>
                  </a:cubicBezTo>
                  <a:cubicBezTo>
                    <a:pt x="954" y="886"/>
                    <a:pt x="1036" y="845"/>
                    <a:pt x="1118" y="832"/>
                  </a:cubicBezTo>
                  <a:cubicBezTo>
                    <a:pt x="1145" y="817"/>
                    <a:pt x="1186" y="817"/>
                    <a:pt x="1213" y="817"/>
                  </a:cubicBezTo>
                  <a:lnTo>
                    <a:pt x="1268" y="817"/>
                  </a:lnTo>
                  <a:cubicBezTo>
                    <a:pt x="1295" y="817"/>
                    <a:pt x="1308" y="817"/>
                    <a:pt x="1335" y="832"/>
                  </a:cubicBezTo>
                  <a:cubicBezTo>
                    <a:pt x="1377" y="832"/>
                    <a:pt x="1417" y="845"/>
                    <a:pt x="1459" y="872"/>
                  </a:cubicBezTo>
                  <a:cubicBezTo>
                    <a:pt x="1472" y="872"/>
                    <a:pt x="1486" y="872"/>
                    <a:pt x="1499" y="886"/>
                  </a:cubicBezTo>
                  <a:cubicBezTo>
                    <a:pt x="1513" y="886"/>
                    <a:pt x="1513" y="899"/>
                    <a:pt x="1526" y="899"/>
                  </a:cubicBezTo>
                  <a:cubicBezTo>
                    <a:pt x="1540" y="913"/>
                    <a:pt x="1553" y="913"/>
                    <a:pt x="1568" y="926"/>
                  </a:cubicBezTo>
                  <a:cubicBezTo>
                    <a:pt x="1581" y="926"/>
                    <a:pt x="1581" y="941"/>
                    <a:pt x="1595" y="954"/>
                  </a:cubicBezTo>
                  <a:cubicBezTo>
                    <a:pt x="1690" y="1022"/>
                    <a:pt x="1785" y="1117"/>
                    <a:pt x="1894" y="1240"/>
                  </a:cubicBezTo>
                  <a:cubicBezTo>
                    <a:pt x="1935" y="1295"/>
                    <a:pt x="1989" y="1362"/>
                    <a:pt x="2044" y="1431"/>
                  </a:cubicBezTo>
                  <a:lnTo>
                    <a:pt x="2207" y="1635"/>
                  </a:lnTo>
                  <a:cubicBezTo>
                    <a:pt x="2234" y="1540"/>
                    <a:pt x="2249" y="1458"/>
                    <a:pt x="2262" y="1362"/>
                  </a:cubicBezTo>
                  <a:cubicBezTo>
                    <a:pt x="2276" y="1281"/>
                    <a:pt x="2276" y="1186"/>
                    <a:pt x="2262" y="1104"/>
                  </a:cubicBezTo>
                  <a:cubicBezTo>
                    <a:pt x="2262" y="1008"/>
                    <a:pt x="2249" y="913"/>
                    <a:pt x="2221" y="832"/>
                  </a:cubicBezTo>
                  <a:cubicBezTo>
                    <a:pt x="2194" y="736"/>
                    <a:pt x="2153" y="641"/>
                    <a:pt x="2112" y="545"/>
                  </a:cubicBezTo>
                  <a:cubicBezTo>
                    <a:pt x="2058" y="463"/>
                    <a:pt x="1989" y="369"/>
                    <a:pt x="1908" y="300"/>
                  </a:cubicBezTo>
                  <a:lnTo>
                    <a:pt x="1840" y="232"/>
                  </a:lnTo>
                  <a:cubicBezTo>
                    <a:pt x="1813" y="218"/>
                    <a:pt x="1799" y="205"/>
                    <a:pt x="1771" y="191"/>
                  </a:cubicBezTo>
                  <a:cubicBezTo>
                    <a:pt x="1744" y="164"/>
                    <a:pt x="1717" y="151"/>
                    <a:pt x="1690" y="137"/>
                  </a:cubicBezTo>
                  <a:cubicBezTo>
                    <a:pt x="1662" y="123"/>
                    <a:pt x="1649" y="109"/>
                    <a:pt x="1622" y="96"/>
                  </a:cubicBezTo>
                  <a:cubicBezTo>
                    <a:pt x="1568" y="82"/>
                    <a:pt x="1513" y="55"/>
                    <a:pt x="1459" y="42"/>
                  </a:cubicBezTo>
                  <a:cubicBezTo>
                    <a:pt x="1444" y="42"/>
                    <a:pt x="1431" y="42"/>
                    <a:pt x="1417" y="28"/>
                  </a:cubicBezTo>
                  <a:lnTo>
                    <a:pt x="1363" y="28"/>
                  </a:lnTo>
                  <a:cubicBezTo>
                    <a:pt x="1335" y="14"/>
                    <a:pt x="1308" y="14"/>
                    <a:pt x="1268" y="14"/>
                  </a:cubicBezTo>
                  <a:cubicBezTo>
                    <a:pt x="1241" y="0"/>
                    <a:pt x="1213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52;p101">
              <a:extLst>
                <a:ext uri="{FF2B5EF4-FFF2-40B4-BE49-F238E27FC236}">
                  <a16:creationId xmlns:a16="http://schemas.microsoft.com/office/drawing/2014/main" id="{EB8A9DEE-4419-7933-7C6C-0B517ACAE515}"/>
                </a:ext>
              </a:extLst>
            </p:cNvPr>
            <p:cNvSpPr/>
            <p:nvPr/>
          </p:nvSpPr>
          <p:spPr>
            <a:xfrm>
              <a:off x="6524611" y="1644734"/>
              <a:ext cx="44365" cy="34197"/>
            </a:xfrm>
            <a:custGeom>
              <a:avLst/>
              <a:gdLst/>
              <a:ahLst/>
              <a:cxnLst/>
              <a:rect l="l" t="t" r="r" b="b"/>
              <a:pathLst>
                <a:path w="2439" h="1880" extrusionOk="0">
                  <a:moveTo>
                    <a:pt x="1172" y="0"/>
                  </a:moveTo>
                  <a:cubicBezTo>
                    <a:pt x="1118" y="15"/>
                    <a:pt x="1049" y="15"/>
                    <a:pt x="995" y="28"/>
                  </a:cubicBezTo>
                  <a:cubicBezTo>
                    <a:pt x="982" y="42"/>
                    <a:pt x="967" y="42"/>
                    <a:pt x="954" y="42"/>
                  </a:cubicBezTo>
                  <a:lnTo>
                    <a:pt x="913" y="55"/>
                  </a:lnTo>
                  <a:cubicBezTo>
                    <a:pt x="886" y="69"/>
                    <a:pt x="858" y="69"/>
                    <a:pt x="818" y="82"/>
                  </a:cubicBezTo>
                  <a:cubicBezTo>
                    <a:pt x="709" y="123"/>
                    <a:pt x="600" y="191"/>
                    <a:pt x="518" y="260"/>
                  </a:cubicBezTo>
                  <a:cubicBezTo>
                    <a:pt x="423" y="327"/>
                    <a:pt x="341" y="409"/>
                    <a:pt x="286" y="491"/>
                  </a:cubicBezTo>
                  <a:cubicBezTo>
                    <a:pt x="219" y="587"/>
                    <a:pt x="164" y="668"/>
                    <a:pt x="123" y="763"/>
                  </a:cubicBezTo>
                  <a:cubicBezTo>
                    <a:pt x="41" y="954"/>
                    <a:pt x="1" y="1144"/>
                    <a:pt x="1" y="1335"/>
                  </a:cubicBezTo>
                  <a:cubicBezTo>
                    <a:pt x="1" y="1431"/>
                    <a:pt x="14" y="1526"/>
                    <a:pt x="28" y="1622"/>
                  </a:cubicBezTo>
                  <a:cubicBezTo>
                    <a:pt x="41" y="1703"/>
                    <a:pt x="68" y="1798"/>
                    <a:pt x="110" y="1880"/>
                  </a:cubicBezTo>
                  <a:cubicBezTo>
                    <a:pt x="164" y="1798"/>
                    <a:pt x="205" y="1731"/>
                    <a:pt x="246" y="1649"/>
                  </a:cubicBezTo>
                  <a:cubicBezTo>
                    <a:pt x="301" y="1580"/>
                    <a:pt x="341" y="1513"/>
                    <a:pt x="382" y="1444"/>
                  </a:cubicBezTo>
                  <a:cubicBezTo>
                    <a:pt x="477" y="1322"/>
                    <a:pt x="573" y="1199"/>
                    <a:pt x="668" y="1104"/>
                  </a:cubicBezTo>
                  <a:cubicBezTo>
                    <a:pt x="764" y="1008"/>
                    <a:pt x="858" y="941"/>
                    <a:pt x="954" y="899"/>
                  </a:cubicBezTo>
                  <a:cubicBezTo>
                    <a:pt x="995" y="872"/>
                    <a:pt x="1049" y="859"/>
                    <a:pt x="1090" y="845"/>
                  </a:cubicBezTo>
                  <a:lnTo>
                    <a:pt x="1118" y="845"/>
                  </a:lnTo>
                  <a:lnTo>
                    <a:pt x="1131" y="832"/>
                  </a:lnTo>
                  <a:lnTo>
                    <a:pt x="1158" y="832"/>
                  </a:lnTo>
                  <a:cubicBezTo>
                    <a:pt x="1185" y="832"/>
                    <a:pt x="1199" y="832"/>
                    <a:pt x="1227" y="818"/>
                  </a:cubicBezTo>
                  <a:lnTo>
                    <a:pt x="1321" y="818"/>
                  </a:lnTo>
                  <a:cubicBezTo>
                    <a:pt x="1336" y="818"/>
                    <a:pt x="1349" y="832"/>
                    <a:pt x="1363" y="832"/>
                  </a:cubicBezTo>
                  <a:cubicBezTo>
                    <a:pt x="1403" y="832"/>
                    <a:pt x="1445" y="845"/>
                    <a:pt x="1485" y="859"/>
                  </a:cubicBezTo>
                  <a:cubicBezTo>
                    <a:pt x="1581" y="899"/>
                    <a:pt x="1676" y="954"/>
                    <a:pt x="1771" y="1050"/>
                  </a:cubicBezTo>
                  <a:cubicBezTo>
                    <a:pt x="1812" y="1090"/>
                    <a:pt x="1866" y="1144"/>
                    <a:pt x="1908" y="1199"/>
                  </a:cubicBezTo>
                  <a:cubicBezTo>
                    <a:pt x="1962" y="1253"/>
                    <a:pt x="2002" y="1308"/>
                    <a:pt x="2057" y="1362"/>
                  </a:cubicBezTo>
                  <a:lnTo>
                    <a:pt x="2180" y="1567"/>
                  </a:lnTo>
                  <a:cubicBezTo>
                    <a:pt x="2220" y="1649"/>
                    <a:pt x="2262" y="1716"/>
                    <a:pt x="2316" y="1798"/>
                  </a:cubicBezTo>
                  <a:cubicBezTo>
                    <a:pt x="2357" y="1716"/>
                    <a:pt x="2384" y="1635"/>
                    <a:pt x="2411" y="1540"/>
                  </a:cubicBezTo>
                  <a:cubicBezTo>
                    <a:pt x="2425" y="1444"/>
                    <a:pt x="2438" y="1349"/>
                    <a:pt x="2438" y="1253"/>
                  </a:cubicBezTo>
                  <a:cubicBezTo>
                    <a:pt x="2438" y="1063"/>
                    <a:pt x="2398" y="872"/>
                    <a:pt x="2302" y="681"/>
                  </a:cubicBezTo>
                  <a:cubicBezTo>
                    <a:pt x="2262" y="587"/>
                    <a:pt x="2193" y="491"/>
                    <a:pt x="2126" y="409"/>
                  </a:cubicBezTo>
                  <a:cubicBezTo>
                    <a:pt x="2057" y="327"/>
                    <a:pt x="1975" y="246"/>
                    <a:pt x="1866" y="191"/>
                  </a:cubicBezTo>
                  <a:cubicBezTo>
                    <a:pt x="1771" y="123"/>
                    <a:pt x="1648" y="69"/>
                    <a:pt x="1539" y="42"/>
                  </a:cubicBezTo>
                  <a:cubicBezTo>
                    <a:pt x="1499" y="28"/>
                    <a:pt x="1472" y="28"/>
                    <a:pt x="1445" y="15"/>
                  </a:cubicBezTo>
                  <a:lnTo>
                    <a:pt x="1349" y="15"/>
                  </a:lnTo>
                  <a:cubicBezTo>
                    <a:pt x="1321" y="0"/>
                    <a:pt x="1294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53;p101">
              <a:extLst>
                <a:ext uri="{FF2B5EF4-FFF2-40B4-BE49-F238E27FC236}">
                  <a16:creationId xmlns:a16="http://schemas.microsoft.com/office/drawing/2014/main" id="{AD7D560A-2FE9-1C59-0A85-15FF262D92A3}"/>
                </a:ext>
              </a:extLst>
            </p:cNvPr>
            <p:cNvSpPr/>
            <p:nvPr/>
          </p:nvSpPr>
          <p:spPr>
            <a:xfrm>
              <a:off x="6384130" y="1599878"/>
              <a:ext cx="56516" cy="49095"/>
            </a:xfrm>
            <a:custGeom>
              <a:avLst/>
              <a:gdLst/>
              <a:ahLst/>
              <a:cxnLst/>
              <a:rect l="l" t="t" r="r" b="b"/>
              <a:pathLst>
                <a:path w="3107" h="2699" extrusionOk="0">
                  <a:moveTo>
                    <a:pt x="1838" y="1"/>
                  </a:moveTo>
                  <a:cubicBezTo>
                    <a:pt x="1701" y="1"/>
                    <a:pt x="1562" y="18"/>
                    <a:pt x="1432" y="56"/>
                  </a:cubicBezTo>
                  <a:cubicBezTo>
                    <a:pt x="1200" y="111"/>
                    <a:pt x="982" y="220"/>
                    <a:pt x="791" y="356"/>
                  </a:cubicBezTo>
                  <a:cubicBezTo>
                    <a:pt x="614" y="478"/>
                    <a:pt x="451" y="656"/>
                    <a:pt x="328" y="846"/>
                  </a:cubicBezTo>
                  <a:cubicBezTo>
                    <a:pt x="192" y="1023"/>
                    <a:pt x="97" y="1241"/>
                    <a:pt x="55" y="1459"/>
                  </a:cubicBezTo>
                  <a:cubicBezTo>
                    <a:pt x="1" y="1676"/>
                    <a:pt x="1" y="1909"/>
                    <a:pt x="55" y="2126"/>
                  </a:cubicBezTo>
                  <a:cubicBezTo>
                    <a:pt x="83" y="2235"/>
                    <a:pt x="124" y="2344"/>
                    <a:pt x="179" y="2439"/>
                  </a:cubicBezTo>
                  <a:cubicBezTo>
                    <a:pt x="233" y="2535"/>
                    <a:pt x="301" y="2630"/>
                    <a:pt x="382" y="2698"/>
                  </a:cubicBezTo>
                  <a:cubicBezTo>
                    <a:pt x="451" y="2603"/>
                    <a:pt x="505" y="2521"/>
                    <a:pt x="560" y="2439"/>
                  </a:cubicBezTo>
                  <a:lnTo>
                    <a:pt x="723" y="2235"/>
                  </a:lnTo>
                  <a:cubicBezTo>
                    <a:pt x="818" y="2112"/>
                    <a:pt x="927" y="2017"/>
                    <a:pt x="1023" y="1922"/>
                  </a:cubicBezTo>
                  <a:cubicBezTo>
                    <a:pt x="1118" y="1827"/>
                    <a:pt x="1227" y="1745"/>
                    <a:pt x="1323" y="1676"/>
                  </a:cubicBezTo>
                  <a:cubicBezTo>
                    <a:pt x="1417" y="1595"/>
                    <a:pt x="1499" y="1527"/>
                    <a:pt x="1595" y="1459"/>
                  </a:cubicBezTo>
                  <a:cubicBezTo>
                    <a:pt x="1690" y="1391"/>
                    <a:pt x="1786" y="1336"/>
                    <a:pt x="1867" y="1282"/>
                  </a:cubicBezTo>
                  <a:cubicBezTo>
                    <a:pt x="1962" y="1213"/>
                    <a:pt x="2058" y="1159"/>
                    <a:pt x="2167" y="1104"/>
                  </a:cubicBezTo>
                  <a:cubicBezTo>
                    <a:pt x="2276" y="1064"/>
                    <a:pt x="2385" y="1010"/>
                    <a:pt x="2548" y="982"/>
                  </a:cubicBezTo>
                  <a:cubicBezTo>
                    <a:pt x="2616" y="968"/>
                    <a:pt x="2698" y="955"/>
                    <a:pt x="2794" y="941"/>
                  </a:cubicBezTo>
                  <a:lnTo>
                    <a:pt x="3106" y="941"/>
                  </a:lnTo>
                  <a:cubicBezTo>
                    <a:pt x="3093" y="819"/>
                    <a:pt x="3052" y="723"/>
                    <a:pt x="2997" y="614"/>
                  </a:cubicBezTo>
                  <a:cubicBezTo>
                    <a:pt x="2943" y="519"/>
                    <a:pt x="2875" y="438"/>
                    <a:pt x="2794" y="356"/>
                  </a:cubicBezTo>
                  <a:cubicBezTo>
                    <a:pt x="2616" y="192"/>
                    <a:pt x="2398" y="83"/>
                    <a:pt x="2153" y="29"/>
                  </a:cubicBezTo>
                  <a:cubicBezTo>
                    <a:pt x="2052" y="11"/>
                    <a:pt x="1946" y="1"/>
                    <a:pt x="1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54;p101">
              <a:extLst>
                <a:ext uri="{FF2B5EF4-FFF2-40B4-BE49-F238E27FC236}">
                  <a16:creationId xmlns:a16="http://schemas.microsoft.com/office/drawing/2014/main" id="{F2E13321-DCAA-A492-1F7B-4756B9EBE662}"/>
                </a:ext>
              </a:extLst>
            </p:cNvPr>
            <p:cNvSpPr/>
            <p:nvPr/>
          </p:nvSpPr>
          <p:spPr>
            <a:xfrm>
              <a:off x="6519409" y="1585035"/>
              <a:ext cx="60955" cy="39163"/>
            </a:xfrm>
            <a:custGeom>
              <a:avLst/>
              <a:gdLst/>
              <a:ahLst/>
              <a:cxnLst/>
              <a:rect l="l" t="t" r="r" b="b"/>
              <a:pathLst>
                <a:path w="3351" h="2153" extrusionOk="0">
                  <a:moveTo>
                    <a:pt x="1689" y="1"/>
                  </a:moveTo>
                  <a:cubicBezTo>
                    <a:pt x="1580" y="1"/>
                    <a:pt x="1458" y="1"/>
                    <a:pt x="1349" y="14"/>
                  </a:cubicBezTo>
                  <a:cubicBezTo>
                    <a:pt x="1117" y="28"/>
                    <a:pt x="899" y="95"/>
                    <a:pt x="695" y="204"/>
                  </a:cubicBezTo>
                  <a:lnTo>
                    <a:pt x="668" y="219"/>
                  </a:lnTo>
                  <a:cubicBezTo>
                    <a:pt x="654" y="232"/>
                    <a:pt x="641" y="232"/>
                    <a:pt x="627" y="246"/>
                  </a:cubicBezTo>
                  <a:lnTo>
                    <a:pt x="545" y="286"/>
                  </a:lnTo>
                  <a:cubicBezTo>
                    <a:pt x="532" y="300"/>
                    <a:pt x="505" y="313"/>
                    <a:pt x="478" y="341"/>
                  </a:cubicBezTo>
                  <a:cubicBezTo>
                    <a:pt x="450" y="355"/>
                    <a:pt x="436" y="368"/>
                    <a:pt x="409" y="395"/>
                  </a:cubicBezTo>
                  <a:cubicBezTo>
                    <a:pt x="314" y="464"/>
                    <a:pt x="232" y="558"/>
                    <a:pt x="164" y="654"/>
                  </a:cubicBezTo>
                  <a:cubicBezTo>
                    <a:pt x="96" y="763"/>
                    <a:pt x="42" y="872"/>
                    <a:pt x="28" y="994"/>
                  </a:cubicBezTo>
                  <a:cubicBezTo>
                    <a:pt x="0" y="1117"/>
                    <a:pt x="0" y="1226"/>
                    <a:pt x="55" y="1335"/>
                  </a:cubicBezTo>
                  <a:cubicBezTo>
                    <a:pt x="245" y="1212"/>
                    <a:pt x="409" y="1199"/>
                    <a:pt x="559" y="1199"/>
                  </a:cubicBezTo>
                  <a:cubicBezTo>
                    <a:pt x="695" y="1199"/>
                    <a:pt x="832" y="1226"/>
                    <a:pt x="968" y="1239"/>
                  </a:cubicBezTo>
                  <a:cubicBezTo>
                    <a:pt x="1090" y="1267"/>
                    <a:pt x="1226" y="1281"/>
                    <a:pt x="1349" y="1308"/>
                  </a:cubicBezTo>
                  <a:lnTo>
                    <a:pt x="1513" y="1348"/>
                  </a:lnTo>
                  <a:lnTo>
                    <a:pt x="1553" y="1348"/>
                  </a:lnTo>
                  <a:cubicBezTo>
                    <a:pt x="1567" y="1363"/>
                    <a:pt x="1580" y="1363"/>
                    <a:pt x="1594" y="1363"/>
                  </a:cubicBezTo>
                  <a:cubicBezTo>
                    <a:pt x="1607" y="1363"/>
                    <a:pt x="1607" y="1376"/>
                    <a:pt x="1622" y="1376"/>
                  </a:cubicBezTo>
                  <a:lnTo>
                    <a:pt x="1662" y="1390"/>
                  </a:lnTo>
                  <a:cubicBezTo>
                    <a:pt x="1867" y="1444"/>
                    <a:pt x="2085" y="1526"/>
                    <a:pt x="2343" y="1648"/>
                  </a:cubicBezTo>
                  <a:cubicBezTo>
                    <a:pt x="2479" y="1702"/>
                    <a:pt x="2615" y="1771"/>
                    <a:pt x="2766" y="1853"/>
                  </a:cubicBezTo>
                  <a:lnTo>
                    <a:pt x="2888" y="1920"/>
                  </a:lnTo>
                  <a:cubicBezTo>
                    <a:pt x="2915" y="1948"/>
                    <a:pt x="2956" y="1962"/>
                    <a:pt x="2997" y="1989"/>
                  </a:cubicBezTo>
                  <a:cubicBezTo>
                    <a:pt x="3038" y="2016"/>
                    <a:pt x="3093" y="2044"/>
                    <a:pt x="3133" y="2071"/>
                  </a:cubicBezTo>
                  <a:cubicBezTo>
                    <a:pt x="3174" y="2098"/>
                    <a:pt x="3229" y="2125"/>
                    <a:pt x="3269" y="2152"/>
                  </a:cubicBezTo>
                  <a:cubicBezTo>
                    <a:pt x="3296" y="2098"/>
                    <a:pt x="3310" y="2044"/>
                    <a:pt x="3324" y="1989"/>
                  </a:cubicBezTo>
                  <a:cubicBezTo>
                    <a:pt x="3338" y="1935"/>
                    <a:pt x="3338" y="1880"/>
                    <a:pt x="3351" y="1826"/>
                  </a:cubicBezTo>
                  <a:lnTo>
                    <a:pt x="3351" y="1744"/>
                  </a:lnTo>
                  <a:lnTo>
                    <a:pt x="3351" y="1662"/>
                  </a:lnTo>
                  <a:cubicBezTo>
                    <a:pt x="3351" y="1608"/>
                    <a:pt x="3351" y="1553"/>
                    <a:pt x="3338" y="1499"/>
                  </a:cubicBezTo>
                  <a:cubicBezTo>
                    <a:pt x="3310" y="1294"/>
                    <a:pt x="3229" y="1076"/>
                    <a:pt x="3120" y="899"/>
                  </a:cubicBezTo>
                  <a:cubicBezTo>
                    <a:pt x="3011" y="709"/>
                    <a:pt x="2860" y="531"/>
                    <a:pt x="2670" y="395"/>
                  </a:cubicBezTo>
                  <a:cubicBezTo>
                    <a:pt x="2493" y="259"/>
                    <a:pt x="2288" y="137"/>
                    <a:pt x="2057" y="68"/>
                  </a:cubicBezTo>
                  <a:cubicBezTo>
                    <a:pt x="2030" y="68"/>
                    <a:pt x="2003" y="55"/>
                    <a:pt x="1976" y="55"/>
                  </a:cubicBezTo>
                  <a:cubicBezTo>
                    <a:pt x="1934" y="41"/>
                    <a:pt x="1907" y="41"/>
                    <a:pt x="1880" y="28"/>
                  </a:cubicBezTo>
                  <a:cubicBezTo>
                    <a:pt x="1840" y="28"/>
                    <a:pt x="1812" y="14"/>
                    <a:pt x="1785" y="14"/>
                  </a:cubicBezTo>
                  <a:lnTo>
                    <a:pt x="1744" y="14"/>
                  </a:lnTo>
                  <a:cubicBezTo>
                    <a:pt x="1716" y="14"/>
                    <a:pt x="1703" y="14"/>
                    <a:pt x="1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55;p101">
              <a:extLst>
                <a:ext uri="{FF2B5EF4-FFF2-40B4-BE49-F238E27FC236}">
                  <a16:creationId xmlns:a16="http://schemas.microsoft.com/office/drawing/2014/main" id="{2150E1E4-2BDE-E290-9599-12931006CEF2}"/>
                </a:ext>
              </a:extLst>
            </p:cNvPr>
            <p:cNvSpPr/>
            <p:nvPr/>
          </p:nvSpPr>
          <p:spPr>
            <a:xfrm>
              <a:off x="6456235" y="1638786"/>
              <a:ext cx="20573" cy="62701"/>
            </a:xfrm>
            <a:custGeom>
              <a:avLst/>
              <a:gdLst/>
              <a:ahLst/>
              <a:cxnLst/>
              <a:rect l="l" t="t" r="r" b="b"/>
              <a:pathLst>
                <a:path w="1131" h="3447" extrusionOk="0">
                  <a:moveTo>
                    <a:pt x="1" y="1"/>
                  </a:moveTo>
                  <a:cubicBezTo>
                    <a:pt x="14" y="82"/>
                    <a:pt x="28" y="151"/>
                    <a:pt x="55" y="233"/>
                  </a:cubicBezTo>
                  <a:cubicBezTo>
                    <a:pt x="68" y="300"/>
                    <a:pt x="96" y="382"/>
                    <a:pt x="110" y="450"/>
                  </a:cubicBezTo>
                  <a:cubicBezTo>
                    <a:pt x="123" y="532"/>
                    <a:pt x="150" y="600"/>
                    <a:pt x="177" y="668"/>
                  </a:cubicBezTo>
                  <a:cubicBezTo>
                    <a:pt x="192" y="736"/>
                    <a:pt x="205" y="818"/>
                    <a:pt x="232" y="886"/>
                  </a:cubicBezTo>
                  <a:cubicBezTo>
                    <a:pt x="314" y="1159"/>
                    <a:pt x="395" y="1444"/>
                    <a:pt x="464" y="1717"/>
                  </a:cubicBezTo>
                  <a:cubicBezTo>
                    <a:pt x="546" y="2003"/>
                    <a:pt x="613" y="2276"/>
                    <a:pt x="682" y="2561"/>
                  </a:cubicBezTo>
                  <a:cubicBezTo>
                    <a:pt x="695" y="2630"/>
                    <a:pt x="722" y="2697"/>
                    <a:pt x="736" y="2779"/>
                  </a:cubicBezTo>
                  <a:cubicBezTo>
                    <a:pt x="749" y="2848"/>
                    <a:pt x="777" y="2915"/>
                    <a:pt x="791" y="2997"/>
                  </a:cubicBezTo>
                  <a:cubicBezTo>
                    <a:pt x="818" y="3065"/>
                    <a:pt x="831" y="3133"/>
                    <a:pt x="858" y="3215"/>
                  </a:cubicBezTo>
                  <a:cubicBezTo>
                    <a:pt x="873" y="3283"/>
                    <a:pt x="900" y="3365"/>
                    <a:pt x="927" y="3447"/>
                  </a:cubicBezTo>
                  <a:cubicBezTo>
                    <a:pt x="967" y="3365"/>
                    <a:pt x="995" y="3296"/>
                    <a:pt x="1022" y="3215"/>
                  </a:cubicBezTo>
                  <a:cubicBezTo>
                    <a:pt x="1036" y="3147"/>
                    <a:pt x="1063" y="3065"/>
                    <a:pt x="1076" y="2984"/>
                  </a:cubicBezTo>
                  <a:cubicBezTo>
                    <a:pt x="1090" y="2902"/>
                    <a:pt x="1104" y="2833"/>
                    <a:pt x="1118" y="2752"/>
                  </a:cubicBezTo>
                  <a:cubicBezTo>
                    <a:pt x="1118" y="2670"/>
                    <a:pt x="1131" y="2588"/>
                    <a:pt x="1131" y="2507"/>
                  </a:cubicBezTo>
                  <a:cubicBezTo>
                    <a:pt x="1131" y="2194"/>
                    <a:pt x="1090" y="1880"/>
                    <a:pt x="1009" y="1567"/>
                  </a:cubicBezTo>
                  <a:cubicBezTo>
                    <a:pt x="927" y="1268"/>
                    <a:pt x="804" y="968"/>
                    <a:pt x="640" y="696"/>
                  </a:cubicBezTo>
                  <a:cubicBezTo>
                    <a:pt x="600" y="627"/>
                    <a:pt x="546" y="573"/>
                    <a:pt x="504" y="505"/>
                  </a:cubicBezTo>
                  <a:cubicBezTo>
                    <a:pt x="450" y="436"/>
                    <a:pt x="409" y="382"/>
                    <a:pt x="355" y="314"/>
                  </a:cubicBezTo>
                  <a:lnTo>
                    <a:pt x="192" y="151"/>
                  </a:lnTo>
                  <a:cubicBezTo>
                    <a:pt x="123" y="96"/>
                    <a:pt x="68" y="42"/>
                    <a:pt x="1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56;p101">
              <a:extLst>
                <a:ext uri="{FF2B5EF4-FFF2-40B4-BE49-F238E27FC236}">
                  <a16:creationId xmlns:a16="http://schemas.microsoft.com/office/drawing/2014/main" id="{6E89845C-A016-D203-09F5-015E2825169E}"/>
                </a:ext>
              </a:extLst>
            </p:cNvPr>
            <p:cNvSpPr/>
            <p:nvPr/>
          </p:nvSpPr>
          <p:spPr>
            <a:xfrm>
              <a:off x="6341529" y="1470201"/>
              <a:ext cx="301536" cy="235488"/>
            </a:xfrm>
            <a:custGeom>
              <a:avLst/>
              <a:gdLst/>
              <a:ahLst/>
              <a:cxnLst/>
              <a:rect l="l" t="t" r="r" b="b"/>
              <a:pathLst>
                <a:path w="16577" h="12946" extrusionOk="0">
                  <a:moveTo>
                    <a:pt x="9763" y="0"/>
                  </a:moveTo>
                  <a:cubicBezTo>
                    <a:pt x="8756" y="0"/>
                    <a:pt x="7742" y="214"/>
                    <a:pt x="6756" y="470"/>
                  </a:cubicBezTo>
                  <a:cubicBezTo>
                    <a:pt x="5632" y="754"/>
                    <a:pt x="4467" y="1110"/>
                    <a:pt x="3565" y="1832"/>
                  </a:cubicBezTo>
                  <a:lnTo>
                    <a:pt x="3565" y="1832"/>
                  </a:lnTo>
                  <a:lnTo>
                    <a:pt x="4046" y="1396"/>
                  </a:lnTo>
                  <a:lnTo>
                    <a:pt x="4046" y="1396"/>
                  </a:lnTo>
                  <a:cubicBezTo>
                    <a:pt x="2888" y="2010"/>
                    <a:pt x="1880" y="2909"/>
                    <a:pt x="1104" y="3984"/>
                  </a:cubicBezTo>
                  <a:cubicBezTo>
                    <a:pt x="478" y="4883"/>
                    <a:pt x="0" y="6000"/>
                    <a:pt x="246" y="7076"/>
                  </a:cubicBezTo>
                  <a:cubicBezTo>
                    <a:pt x="341" y="7443"/>
                    <a:pt x="559" y="7852"/>
                    <a:pt x="927" y="7948"/>
                  </a:cubicBezTo>
                  <a:cubicBezTo>
                    <a:pt x="984" y="7963"/>
                    <a:pt x="1040" y="7969"/>
                    <a:pt x="1096" y="7969"/>
                  </a:cubicBezTo>
                  <a:cubicBezTo>
                    <a:pt x="1507" y="7969"/>
                    <a:pt x="1877" y="7603"/>
                    <a:pt x="2152" y="7267"/>
                  </a:cubicBezTo>
                  <a:cubicBezTo>
                    <a:pt x="3160" y="6014"/>
                    <a:pt x="4059" y="4679"/>
                    <a:pt x="4958" y="3345"/>
                  </a:cubicBezTo>
                  <a:lnTo>
                    <a:pt x="4958" y="3345"/>
                  </a:lnTo>
                  <a:cubicBezTo>
                    <a:pt x="4618" y="4298"/>
                    <a:pt x="4291" y="5455"/>
                    <a:pt x="4890" y="6272"/>
                  </a:cubicBezTo>
                  <a:cubicBezTo>
                    <a:pt x="4945" y="6354"/>
                    <a:pt x="5012" y="6436"/>
                    <a:pt x="5108" y="6436"/>
                  </a:cubicBezTo>
                  <a:cubicBezTo>
                    <a:pt x="5190" y="6436"/>
                    <a:pt x="5272" y="6381"/>
                    <a:pt x="5339" y="6327"/>
                  </a:cubicBezTo>
                  <a:cubicBezTo>
                    <a:pt x="5789" y="5918"/>
                    <a:pt x="6156" y="5428"/>
                    <a:pt x="6429" y="4883"/>
                  </a:cubicBezTo>
                  <a:cubicBezTo>
                    <a:pt x="6470" y="5633"/>
                    <a:pt x="6661" y="6395"/>
                    <a:pt x="7070" y="7008"/>
                  </a:cubicBezTo>
                  <a:cubicBezTo>
                    <a:pt x="7491" y="7634"/>
                    <a:pt x="8145" y="8097"/>
                    <a:pt x="8880" y="8179"/>
                  </a:cubicBezTo>
                  <a:cubicBezTo>
                    <a:pt x="8919" y="8183"/>
                    <a:pt x="8957" y="8186"/>
                    <a:pt x="8994" y="8186"/>
                  </a:cubicBezTo>
                  <a:cubicBezTo>
                    <a:pt x="9076" y="8186"/>
                    <a:pt x="9151" y="8172"/>
                    <a:pt x="9207" y="8124"/>
                  </a:cubicBezTo>
                  <a:cubicBezTo>
                    <a:pt x="9303" y="8043"/>
                    <a:pt x="9330" y="7921"/>
                    <a:pt x="9344" y="7812"/>
                  </a:cubicBezTo>
                  <a:lnTo>
                    <a:pt x="10161" y="3439"/>
                  </a:lnTo>
                  <a:cubicBezTo>
                    <a:pt x="10338" y="4107"/>
                    <a:pt x="10569" y="4747"/>
                    <a:pt x="10869" y="5360"/>
                  </a:cubicBezTo>
                  <a:cubicBezTo>
                    <a:pt x="10978" y="5618"/>
                    <a:pt x="11128" y="5864"/>
                    <a:pt x="11359" y="5987"/>
                  </a:cubicBezTo>
                  <a:cubicBezTo>
                    <a:pt x="11462" y="6039"/>
                    <a:pt x="11567" y="6063"/>
                    <a:pt x="11674" y="6063"/>
                  </a:cubicBezTo>
                  <a:cubicBezTo>
                    <a:pt x="12062" y="6063"/>
                    <a:pt x="12460" y="5754"/>
                    <a:pt x="12748" y="5455"/>
                  </a:cubicBezTo>
                  <a:cubicBezTo>
                    <a:pt x="13070" y="5111"/>
                    <a:pt x="13463" y="4735"/>
                    <a:pt x="13902" y="4735"/>
                  </a:cubicBezTo>
                  <a:cubicBezTo>
                    <a:pt x="13966" y="4735"/>
                    <a:pt x="14031" y="4744"/>
                    <a:pt x="14097" y="4761"/>
                  </a:cubicBezTo>
                  <a:cubicBezTo>
                    <a:pt x="13947" y="5551"/>
                    <a:pt x="13865" y="6341"/>
                    <a:pt x="13852" y="7144"/>
                  </a:cubicBezTo>
                  <a:cubicBezTo>
                    <a:pt x="13852" y="7634"/>
                    <a:pt x="13865" y="8124"/>
                    <a:pt x="14043" y="8574"/>
                  </a:cubicBezTo>
                  <a:cubicBezTo>
                    <a:pt x="14219" y="9023"/>
                    <a:pt x="14588" y="9432"/>
                    <a:pt x="15051" y="9541"/>
                  </a:cubicBezTo>
                  <a:cubicBezTo>
                    <a:pt x="14669" y="10630"/>
                    <a:pt x="14628" y="11843"/>
                    <a:pt x="14928" y="12946"/>
                  </a:cubicBezTo>
                  <a:cubicBezTo>
                    <a:pt x="15105" y="11666"/>
                    <a:pt x="15541" y="10427"/>
                    <a:pt x="16181" y="9310"/>
                  </a:cubicBezTo>
                  <a:cubicBezTo>
                    <a:pt x="16304" y="9078"/>
                    <a:pt x="16440" y="8860"/>
                    <a:pt x="16507" y="8615"/>
                  </a:cubicBezTo>
                  <a:cubicBezTo>
                    <a:pt x="16576" y="8357"/>
                    <a:pt x="16576" y="8097"/>
                    <a:pt x="16549" y="7839"/>
                  </a:cubicBezTo>
                  <a:cubicBezTo>
                    <a:pt x="16453" y="6123"/>
                    <a:pt x="15990" y="4380"/>
                    <a:pt x="15023" y="2949"/>
                  </a:cubicBezTo>
                  <a:cubicBezTo>
                    <a:pt x="14070" y="1519"/>
                    <a:pt x="12585" y="416"/>
                    <a:pt x="10910" y="103"/>
                  </a:cubicBezTo>
                  <a:cubicBezTo>
                    <a:pt x="10530" y="31"/>
                    <a:pt x="10147" y="0"/>
                    <a:pt x="9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57;p101">
              <a:extLst>
                <a:ext uri="{FF2B5EF4-FFF2-40B4-BE49-F238E27FC236}">
                  <a16:creationId xmlns:a16="http://schemas.microsoft.com/office/drawing/2014/main" id="{FBF0A1D8-A0A3-9602-03A3-3A939EC3AC12}"/>
                </a:ext>
              </a:extLst>
            </p:cNvPr>
            <p:cNvSpPr/>
            <p:nvPr/>
          </p:nvSpPr>
          <p:spPr>
            <a:xfrm>
              <a:off x="6098238" y="1149257"/>
              <a:ext cx="240326" cy="317379"/>
            </a:xfrm>
            <a:custGeom>
              <a:avLst/>
              <a:gdLst/>
              <a:ahLst/>
              <a:cxnLst/>
              <a:rect l="l" t="t" r="r" b="b"/>
              <a:pathLst>
                <a:path w="13212" h="17448" extrusionOk="0">
                  <a:moveTo>
                    <a:pt x="6389" y="0"/>
                  </a:moveTo>
                  <a:cubicBezTo>
                    <a:pt x="6320" y="614"/>
                    <a:pt x="6239" y="1240"/>
                    <a:pt x="6102" y="1812"/>
                  </a:cubicBezTo>
                  <a:cubicBezTo>
                    <a:pt x="6021" y="2098"/>
                    <a:pt x="5939" y="2370"/>
                    <a:pt x="5817" y="2629"/>
                  </a:cubicBezTo>
                  <a:cubicBezTo>
                    <a:pt x="5708" y="2887"/>
                    <a:pt x="5572" y="3133"/>
                    <a:pt x="5394" y="3351"/>
                  </a:cubicBezTo>
                  <a:cubicBezTo>
                    <a:pt x="5272" y="3501"/>
                    <a:pt x="5136" y="3650"/>
                    <a:pt x="4986" y="3786"/>
                  </a:cubicBezTo>
                  <a:cubicBezTo>
                    <a:pt x="4755" y="4004"/>
                    <a:pt x="4495" y="4195"/>
                    <a:pt x="4237" y="4386"/>
                  </a:cubicBezTo>
                  <a:cubicBezTo>
                    <a:pt x="3965" y="4590"/>
                    <a:pt x="3678" y="4781"/>
                    <a:pt x="3406" y="4999"/>
                  </a:cubicBezTo>
                  <a:cubicBezTo>
                    <a:pt x="2425" y="5775"/>
                    <a:pt x="1622" y="6770"/>
                    <a:pt x="1036" y="7886"/>
                  </a:cubicBezTo>
                  <a:cubicBezTo>
                    <a:pt x="451" y="9003"/>
                    <a:pt x="97" y="10242"/>
                    <a:pt x="15" y="11509"/>
                  </a:cubicBezTo>
                  <a:cubicBezTo>
                    <a:pt x="1" y="11659"/>
                    <a:pt x="1" y="11809"/>
                    <a:pt x="1" y="11958"/>
                  </a:cubicBezTo>
                  <a:cubicBezTo>
                    <a:pt x="1" y="12490"/>
                    <a:pt x="55" y="13020"/>
                    <a:pt x="164" y="13552"/>
                  </a:cubicBezTo>
                  <a:cubicBezTo>
                    <a:pt x="260" y="13934"/>
                    <a:pt x="382" y="14315"/>
                    <a:pt x="533" y="14682"/>
                  </a:cubicBezTo>
                  <a:cubicBezTo>
                    <a:pt x="764" y="15214"/>
                    <a:pt x="1077" y="15717"/>
                    <a:pt x="1459" y="16153"/>
                  </a:cubicBezTo>
                  <a:cubicBezTo>
                    <a:pt x="1853" y="16576"/>
                    <a:pt x="2330" y="16916"/>
                    <a:pt x="2888" y="17148"/>
                  </a:cubicBezTo>
                  <a:cubicBezTo>
                    <a:pt x="3379" y="17352"/>
                    <a:pt x="3896" y="17447"/>
                    <a:pt x="4414" y="17447"/>
                  </a:cubicBezTo>
                  <a:cubicBezTo>
                    <a:pt x="4836" y="17447"/>
                    <a:pt x="5245" y="17393"/>
                    <a:pt x="5654" y="17284"/>
                  </a:cubicBezTo>
                  <a:cubicBezTo>
                    <a:pt x="6266" y="17121"/>
                    <a:pt x="6852" y="16861"/>
                    <a:pt x="7410" y="16534"/>
                  </a:cubicBezTo>
                  <a:cubicBezTo>
                    <a:pt x="7969" y="16194"/>
                    <a:pt x="8472" y="15799"/>
                    <a:pt x="8935" y="15363"/>
                  </a:cubicBezTo>
                  <a:cubicBezTo>
                    <a:pt x="9181" y="15132"/>
                    <a:pt x="9413" y="14887"/>
                    <a:pt x="9658" y="14669"/>
                  </a:cubicBezTo>
                  <a:cubicBezTo>
                    <a:pt x="9889" y="14451"/>
                    <a:pt x="10121" y="14246"/>
                    <a:pt x="10366" y="14083"/>
                  </a:cubicBezTo>
                  <a:cubicBezTo>
                    <a:pt x="10557" y="13947"/>
                    <a:pt x="10775" y="13838"/>
                    <a:pt x="10978" y="13770"/>
                  </a:cubicBezTo>
                  <a:cubicBezTo>
                    <a:pt x="11196" y="13688"/>
                    <a:pt x="11414" y="13647"/>
                    <a:pt x="11619" y="13647"/>
                  </a:cubicBezTo>
                  <a:cubicBezTo>
                    <a:pt x="11714" y="13647"/>
                    <a:pt x="11810" y="13661"/>
                    <a:pt x="11904" y="13674"/>
                  </a:cubicBezTo>
                  <a:cubicBezTo>
                    <a:pt x="12041" y="13701"/>
                    <a:pt x="12164" y="13756"/>
                    <a:pt x="12286" y="13825"/>
                  </a:cubicBezTo>
                  <a:cubicBezTo>
                    <a:pt x="12395" y="13892"/>
                    <a:pt x="12504" y="13988"/>
                    <a:pt x="12613" y="14124"/>
                  </a:cubicBezTo>
                  <a:lnTo>
                    <a:pt x="13212" y="13634"/>
                  </a:lnTo>
                  <a:cubicBezTo>
                    <a:pt x="13103" y="13511"/>
                    <a:pt x="12981" y="13389"/>
                    <a:pt x="12858" y="13293"/>
                  </a:cubicBezTo>
                  <a:cubicBezTo>
                    <a:pt x="12681" y="13157"/>
                    <a:pt x="12476" y="13048"/>
                    <a:pt x="12259" y="12980"/>
                  </a:cubicBezTo>
                  <a:cubicBezTo>
                    <a:pt x="12055" y="12912"/>
                    <a:pt x="11837" y="12884"/>
                    <a:pt x="11619" y="12884"/>
                  </a:cubicBezTo>
                  <a:cubicBezTo>
                    <a:pt x="11319" y="12884"/>
                    <a:pt x="11020" y="12939"/>
                    <a:pt x="10733" y="13048"/>
                  </a:cubicBezTo>
                  <a:cubicBezTo>
                    <a:pt x="10448" y="13144"/>
                    <a:pt x="10175" y="13280"/>
                    <a:pt x="9930" y="13443"/>
                  </a:cubicBezTo>
                  <a:cubicBezTo>
                    <a:pt x="9644" y="13647"/>
                    <a:pt x="9371" y="13879"/>
                    <a:pt x="9126" y="14124"/>
                  </a:cubicBezTo>
                  <a:cubicBezTo>
                    <a:pt x="8881" y="14355"/>
                    <a:pt x="8650" y="14587"/>
                    <a:pt x="8418" y="14818"/>
                  </a:cubicBezTo>
                  <a:cubicBezTo>
                    <a:pt x="7860" y="15350"/>
                    <a:pt x="7192" y="15813"/>
                    <a:pt x="6511" y="16153"/>
                  </a:cubicBezTo>
                  <a:cubicBezTo>
                    <a:pt x="6171" y="16316"/>
                    <a:pt x="5817" y="16453"/>
                    <a:pt x="5463" y="16549"/>
                  </a:cubicBezTo>
                  <a:cubicBezTo>
                    <a:pt x="5109" y="16630"/>
                    <a:pt x="4755" y="16685"/>
                    <a:pt x="4414" y="16685"/>
                  </a:cubicBezTo>
                  <a:cubicBezTo>
                    <a:pt x="3992" y="16685"/>
                    <a:pt x="3569" y="16603"/>
                    <a:pt x="3175" y="16440"/>
                  </a:cubicBezTo>
                  <a:cubicBezTo>
                    <a:pt x="2779" y="16276"/>
                    <a:pt x="2439" y="16044"/>
                    <a:pt x="2140" y="15744"/>
                  </a:cubicBezTo>
                  <a:cubicBezTo>
                    <a:pt x="1908" y="15526"/>
                    <a:pt x="1717" y="15268"/>
                    <a:pt x="1540" y="14982"/>
                  </a:cubicBezTo>
                  <a:cubicBezTo>
                    <a:pt x="1281" y="14546"/>
                    <a:pt x="1090" y="14070"/>
                    <a:pt x="954" y="13552"/>
                  </a:cubicBezTo>
                  <a:cubicBezTo>
                    <a:pt x="818" y="13035"/>
                    <a:pt x="764" y="12490"/>
                    <a:pt x="764" y="11958"/>
                  </a:cubicBezTo>
                  <a:lnTo>
                    <a:pt x="764" y="11550"/>
                  </a:lnTo>
                  <a:cubicBezTo>
                    <a:pt x="845" y="10406"/>
                    <a:pt x="1172" y="9276"/>
                    <a:pt x="1704" y="8241"/>
                  </a:cubicBezTo>
                  <a:cubicBezTo>
                    <a:pt x="2249" y="7219"/>
                    <a:pt x="2984" y="6307"/>
                    <a:pt x="3883" y="5598"/>
                  </a:cubicBezTo>
                  <a:cubicBezTo>
                    <a:pt x="4046" y="5462"/>
                    <a:pt x="4223" y="5339"/>
                    <a:pt x="4401" y="5203"/>
                  </a:cubicBezTo>
                  <a:cubicBezTo>
                    <a:pt x="4673" y="5012"/>
                    <a:pt x="4958" y="4808"/>
                    <a:pt x="5231" y="4590"/>
                  </a:cubicBezTo>
                  <a:cubicBezTo>
                    <a:pt x="5503" y="4358"/>
                    <a:pt x="5763" y="4113"/>
                    <a:pt x="5994" y="3814"/>
                  </a:cubicBezTo>
                  <a:cubicBezTo>
                    <a:pt x="6211" y="3541"/>
                    <a:pt x="6375" y="3242"/>
                    <a:pt x="6511" y="2942"/>
                  </a:cubicBezTo>
                  <a:cubicBezTo>
                    <a:pt x="6716" y="2493"/>
                    <a:pt x="6852" y="2003"/>
                    <a:pt x="6947" y="1526"/>
                  </a:cubicBezTo>
                  <a:cubicBezTo>
                    <a:pt x="7043" y="1035"/>
                    <a:pt x="7097" y="559"/>
                    <a:pt x="7152" y="82"/>
                  </a:cubicBezTo>
                  <a:lnTo>
                    <a:pt x="63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58;p101">
              <a:extLst>
                <a:ext uri="{FF2B5EF4-FFF2-40B4-BE49-F238E27FC236}">
                  <a16:creationId xmlns:a16="http://schemas.microsoft.com/office/drawing/2014/main" id="{55FE2916-08B8-EF2B-D4B8-B5E2A85B4477}"/>
                </a:ext>
              </a:extLst>
            </p:cNvPr>
            <p:cNvSpPr/>
            <p:nvPr/>
          </p:nvSpPr>
          <p:spPr>
            <a:xfrm>
              <a:off x="6172562" y="1059071"/>
              <a:ext cx="98390" cy="178880"/>
            </a:xfrm>
            <a:custGeom>
              <a:avLst/>
              <a:gdLst/>
              <a:ahLst/>
              <a:cxnLst/>
              <a:rect l="l" t="t" r="r" b="b"/>
              <a:pathLst>
                <a:path w="5409" h="9834" extrusionOk="0">
                  <a:moveTo>
                    <a:pt x="1" y="2125"/>
                  </a:move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1" y="2125"/>
                    <a:pt x="1" y="2125"/>
                    <a:pt x="1" y="2125"/>
                  </a:cubicBezTo>
                  <a:close/>
                  <a:moveTo>
                    <a:pt x="4604" y="1"/>
                  </a:moveTo>
                  <a:lnTo>
                    <a:pt x="4604" y="1"/>
                  </a:lnTo>
                  <a:cubicBezTo>
                    <a:pt x="5013" y="1553"/>
                    <a:pt x="4577" y="2915"/>
                    <a:pt x="4168" y="4400"/>
                  </a:cubicBezTo>
                  <a:cubicBezTo>
                    <a:pt x="4274" y="3977"/>
                    <a:pt x="4471" y="45"/>
                    <a:pt x="3683" y="45"/>
                  </a:cubicBezTo>
                  <a:cubicBezTo>
                    <a:pt x="3660" y="45"/>
                    <a:pt x="3635" y="48"/>
                    <a:pt x="3611" y="55"/>
                  </a:cubicBezTo>
                  <a:cubicBezTo>
                    <a:pt x="3365" y="124"/>
                    <a:pt x="3120" y="205"/>
                    <a:pt x="2875" y="273"/>
                  </a:cubicBezTo>
                  <a:cubicBezTo>
                    <a:pt x="3024" y="436"/>
                    <a:pt x="3079" y="682"/>
                    <a:pt x="3038" y="914"/>
                  </a:cubicBezTo>
                  <a:cubicBezTo>
                    <a:pt x="3068" y="615"/>
                    <a:pt x="2771" y="448"/>
                    <a:pt x="2471" y="448"/>
                  </a:cubicBezTo>
                  <a:cubicBezTo>
                    <a:pt x="2360" y="448"/>
                    <a:pt x="2248" y="471"/>
                    <a:pt x="2153" y="518"/>
                  </a:cubicBezTo>
                  <a:cubicBezTo>
                    <a:pt x="1799" y="696"/>
                    <a:pt x="1526" y="1036"/>
                    <a:pt x="1145" y="1172"/>
                  </a:cubicBezTo>
                  <a:cubicBezTo>
                    <a:pt x="1322" y="1363"/>
                    <a:pt x="1459" y="1580"/>
                    <a:pt x="1540" y="1826"/>
                  </a:cubicBezTo>
                  <a:cubicBezTo>
                    <a:pt x="1441" y="1723"/>
                    <a:pt x="1307" y="1684"/>
                    <a:pt x="1159" y="1684"/>
                  </a:cubicBezTo>
                  <a:cubicBezTo>
                    <a:pt x="665" y="1684"/>
                    <a:pt x="16" y="2125"/>
                    <a:pt x="1" y="2125"/>
                  </a:cubicBez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750" y="3079"/>
                    <a:pt x="1350" y="4400"/>
                    <a:pt x="1459" y="5721"/>
                  </a:cubicBezTo>
                  <a:cubicBezTo>
                    <a:pt x="1568" y="6919"/>
                    <a:pt x="1281" y="8118"/>
                    <a:pt x="369" y="9031"/>
                  </a:cubicBezTo>
                  <a:cubicBezTo>
                    <a:pt x="342" y="9058"/>
                    <a:pt x="287" y="9113"/>
                    <a:pt x="300" y="9167"/>
                  </a:cubicBezTo>
                  <a:cubicBezTo>
                    <a:pt x="315" y="9194"/>
                    <a:pt x="328" y="9222"/>
                    <a:pt x="355" y="9249"/>
                  </a:cubicBezTo>
                  <a:cubicBezTo>
                    <a:pt x="532" y="9412"/>
                    <a:pt x="709" y="9589"/>
                    <a:pt x="887" y="9752"/>
                  </a:cubicBezTo>
                  <a:cubicBezTo>
                    <a:pt x="914" y="9794"/>
                    <a:pt x="968" y="9834"/>
                    <a:pt x="1009" y="9834"/>
                  </a:cubicBezTo>
                  <a:cubicBezTo>
                    <a:pt x="1063" y="9834"/>
                    <a:pt x="1105" y="9807"/>
                    <a:pt x="1145" y="9779"/>
                  </a:cubicBezTo>
                  <a:cubicBezTo>
                    <a:pt x="2494" y="8935"/>
                    <a:pt x="3487" y="7206"/>
                    <a:pt x="4168" y="5775"/>
                  </a:cubicBezTo>
                  <a:cubicBezTo>
                    <a:pt x="4945" y="4182"/>
                    <a:pt x="5408" y="2412"/>
                    <a:pt x="5367" y="641"/>
                  </a:cubicBezTo>
                  <a:cubicBezTo>
                    <a:pt x="5367" y="560"/>
                    <a:pt x="5354" y="464"/>
                    <a:pt x="5312" y="409"/>
                  </a:cubicBezTo>
                  <a:cubicBezTo>
                    <a:pt x="5272" y="369"/>
                    <a:pt x="5231" y="342"/>
                    <a:pt x="5176" y="314"/>
                  </a:cubicBezTo>
                  <a:cubicBezTo>
                    <a:pt x="4986" y="205"/>
                    <a:pt x="4795" y="110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59;p101">
              <a:extLst>
                <a:ext uri="{FF2B5EF4-FFF2-40B4-BE49-F238E27FC236}">
                  <a16:creationId xmlns:a16="http://schemas.microsoft.com/office/drawing/2014/main" id="{EE68D8F1-EA22-FFBA-A34C-52DF4D370116}"/>
                </a:ext>
              </a:extLst>
            </p:cNvPr>
            <p:cNvSpPr/>
            <p:nvPr/>
          </p:nvSpPr>
          <p:spPr>
            <a:xfrm>
              <a:off x="6145805" y="1199789"/>
              <a:ext cx="70377" cy="69650"/>
            </a:xfrm>
            <a:custGeom>
              <a:avLst/>
              <a:gdLst/>
              <a:ahLst/>
              <a:cxnLst/>
              <a:rect l="l" t="t" r="r" b="b"/>
              <a:pathLst>
                <a:path w="3869" h="3829" extrusionOk="0">
                  <a:moveTo>
                    <a:pt x="2425" y="1"/>
                  </a:moveTo>
                  <a:cubicBezTo>
                    <a:pt x="2385" y="15"/>
                    <a:pt x="2343" y="42"/>
                    <a:pt x="2316" y="69"/>
                  </a:cubicBezTo>
                  <a:cubicBezTo>
                    <a:pt x="1568" y="818"/>
                    <a:pt x="805" y="1567"/>
                    <a:pt x="55" y="2316"/>
                  </a:cubicBezTo>
                  <a:cubicBezTo>
                    <a:pt x="28" y="2343"/>
                    <a:pt x="1" y="2370"/>
                    <a:pt x="1" y="2412"/>
                  </a:cubicBezTo>
                  <a:cubicBezTo>
                    <a:pt x="1" y="2452"/>
                    <a:pt x="15" y="2479"/>
                    <a:pt x="28" y="2521"/>
                  </a:cubicBezTo>
                  <a:cubicBezTo>
                    <a:pt x="300" y="2957"/>
                    <a:pt x="573" y="3392"/>
                    <a:pt x="832" y="3828"/>
                  </a:cubicBezTo>
                  <a:cubicBezTo>
                    <a:pt x="1363" y="3596"/>
                    <a:pt x="1840" y="3256"/>
                    <a:pt x="2303" y="2902"/>
                  </a:cubicBezTo>
                  <a:cubicBezTo>
                    <a:pt x="2725" y="2602"/>
                    <a:pt x="3133" y="2289"/>
                    <a:pt x="3556" y="1989"/>
                  </a:cubicBezTo>
                  <a:cubicBezTo>
                    <a:pt x="3705" y="1880"/>
                    <a:pt x="3856" y="1758"/>
                    <a:pt x="3856" y="1567"/>
                  </a:cubicBezTo>
                  <a:cubicBezTo>
                    <a:pt x="3869" y="1458"/>
                    <a:pt x="3801" y="1362"/>
                    <a:pt x="3747" y="1268"/>
                  </a:cubicBezTo>
                  <a:cubicBezTo>
                    <a:pt x="3420" y="777"/>
                    <a:pt x="3011" y="369"/>
                    <a:pt x="2534" y="42"/>
                  </a:cubicBezTo>
                  <a:cubicBezTo>
                    <a:pt x="2494" y="28"/>
                    <a:pt x="2467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60;p101">
              <a:extLst>
                <a:ext uri="{FF2B5EF4-FFF2-40B4-BE49-F238E27FC236}">
                  <a16:creationId xmlns:a16="http://schemas.microsoft.com/office/drawing/2014/main" id="{8B596F0C-D768-C5C1-E338-99A2B156336A}"/>
                </a:ext>
              </a:extLst>
            </p:cNvPr>
            <p:cNvSpPr/>
            <p:nvPr/>
          </p:nvSpPr>
          <p:spPr>
            <a:xfrm>
              <a:off x="6355408" y="1419542"/>
              <a:ext cx="285910" cy="128840"/>
            </a:xfrm>
            <a:custGeom>
              <a:avLst/>
              <a:gdLst/>
              <a:ahLst/>
              <a:cxnLst/>
              <a:rect l="l" t="t" r="r" b="b"/>
              <a:pathLst>
                <a:path w="15718" h="7083" extrusionOk="0">
                  <a:moveTo>
                    <a:pt x="8778" y="0"/>
                  </a:moveTo>
                  <a:cubicBezTo>
                    <a:pt x="8317" y="0"/>
                    <a:pt x="7859" y="28"/>
                    <a:pt x="7409" y="82"/>
                  </a:cubicBezTo>
                  <a:cubicBezTo>
                    <a:pt x="4672" y="422"/>
                    <a:pt x="1839" y="1444"/>
                    <a:pt x="178" y="3651"/>
                  </a:cubicBezTo>
                  <a:cubicBezTo>
                    <a:pt x="109" y="3746"/>
                    <a:pt x="42" y="3827"/>
                    <a:pt x="27" y="3936"/>
                  </a:cubicBezTo>
                  <a:cubicBezTo>
                    <a:pt x="0" y="4072"/>
                    <a:pt x="69" y="4209"/>
                    <a:pt x="123" y="4345"/>
                  </a:cubicBezTo>
                  <a:cubicBezTo>
                    <a:pt x="409" y="4958"/>
                    <a:pt x="559" y="5625"/>
                    <a:pt x="572" y="6306"/>
                  </a:cubicBezTo>
                  <a:cubicBezTo>
                    <a:pt x="1104" y="5476"/>
                    <a:pt x="2751" y="5189"/>
                    <a:pt x="3623" y="4944"/>
                  </a:cubicBezTo>
                  <a:cubicBezTo>
                    <a:pt x="4318" y="4753"/>
                    <a:pt x="5012" y="4590"/>
                    <a:pt x="5720" y="4454"/>
                  </a:cubicBezTo>
                  <a:cubicBezTo>
                    <a:pt x="6483" y="4304"/>
                    <a:pt x="7246" y="4196"/>
                    <a:pt x="8008" y="4114"/>
                  </a:cubicBezTo>
                  <a:cubicBezTo>
                    <a:pt x="8636" y="4044"/>
                    <a:pt x="9288" y="3982"/>
                    <a:pt x="9937" y="3982"/>
                  </a:cubicBezTo>
                  <a:cubicBezTo>
                    <a:pt x="10808" y="3982"/>
                    <a:pt x="11674" y="4094"/>
                    <a:pt x="12463" y="4454"/>
                  </a:cubicBezTo>
                  <a:cubicBezTo>
                    <a:pt x="13661" y="4999"/>
                    <a:pt x="14696" y="5925"/>
                    <a:pt x="15336" y="7083"/>
                  </a:cubicBezTo>
                  <a:cubicBezTo>
                    <a:pt x="15445" y="5557"/>
                    <a:pt x="15717" y="3378"/>
                    <a:pt x="14778" y="2057"/>
                  </a:cubicBezTo>
                  <a:cubicBezTo>
                    <a:pt x="14451" y="1581"/>
                    <a:pt x="13961" y="1267"/>
                    <a:pt x="13443" y="1022"/>
                  </a:cubicBezTo>
                  <a:cubicBezTo>
                    <a:pt x="12015" y="334"/>
                    <a:pt x="10381" y="0"/>
                    <a:pt x="8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61;p101">
              <a:extLst>
                <a:ext uri="{FF2B5EF4-FFF2-40B4-BE49-F238E27FC236}">
                  <a16:creationId xmlns:a16="http://schemas.microsoft.com/office/drawing/2014/main" id="{7FC06A8B-4DE3-CB0C-0B09-8FEFAEAEA566}"/>
                </a:ext>
              </a:extLst>
            </p:cNvPr>
            <p:cNvSpPr/>
            <p:nvPr/>
          </p:nvSpPr>
          <p:spPr>
            <a:xfrm>
              <a:off x="6182239" y="1281534"/>
              <a:ext cx="641179" cy="329530"/>
            </a:xfrm>
            <a:custGeom>
              <a:avLst/>
              <a:gdLst/>
              <a:ahLst/>
              <a:cxnLst/>
              <a:rect l="l" t="t" r="r" b="b"/>
              <a:pathLst>
                <a:path w="35249" h="18116" extrusionOk="0">
                  <a:moveTo>
                    <a:pt x="15718" y="1"/>
                  </a:moveTo>
                  <a:cubicBezTo>
                    <a:pt x="15594" y="1"/>
                    <a:pt x="15486" y="1"/>
                    <a:pt x="15363" y="28"/>
                  </a:cubicBezTo>
                  <a:cubicBezTo>
                    <a:pt x="15240" y="55"/>
                    <a:pt x="15131" y="97"/>
                    <a:pt x="15022" y="137"/>
                  </a:cubicBezTo>
                  <a:cubicBezTo>
                    <a:pt x="14928" y="192"/>
                    <a:pt x="14832" y="246"/>
                    <a:pt x="14750" y="301"/>
                  </a:cubicBezTo>
                  <a:cubicBezTo>
                    <a:pt x="14587" y="424"/>
                    <a:pt x="14465" y="546"/>
                    <a:pt x="14356" y="669"/>
                  </a:cubicBezTo>
                  <a:lnTo>
                    <a:pt x="14015" y="996"/>
                  </a:lnTo>
                  <a:cubicBezTo>
                    <a:pt x="13579" y="1432"/>
                    <a:pt x="13116" y="1853"/>
                    <a:pt x="12653" y="2262"/>
                  </a:cubicBezTo>
                  <a:cubicBezTo>
                    <a:pt x="12176" y="2685"/>
                    <a:pt x="11699" y="3093"/>
                    <a:pt x="11223" y="3502"/>
                  </a:cubicBezTo>
                  <a:lnTo>
                    <a:pt x="9779" y="4713"/>
                  </a:lnTo>
                  <a:cubicBezTo>
                    <a:pt x="9302" y="5122"/>
                    <a:pt x="8812" y="5531"/>
                    <a:pt x="8336" y="5953"/>
                  </a:cubicBezTo>
                  <a:lnTo>
                    <a:pt x="7982" y="6266"/>
                  </a:lnTo>
                  <a:cubicBezTo>
                    <a:pt x="7873" y="6375"/>
                    <a:pt x="7750" y="6484"/>
                    <a:pt x="7628" y="6593"/>
                  </a:cubicBezTo>
                  <a:cubicBezTo>
                    <a:pt x="7519" y="6702"/>
                    <a:pt x="7395" y="6811"/>
                    <a:pt x="7286" y="6920"/>
                  </a:cubicBezTo>
                  <a:cubicBezTo>
                    <a:pt x="7164" y="7029"/>
                    <a:pt x="7055" y="7138"/>
                    <a:pt x="6932" y="7247"/>
                  </a:cubicBezTo>
                  <a:cubicBezTo>
                    <a:pt x="6020" y="8118"/>
                    <a:pt x="5121" y="9017"/>
                    <a:pt x="4236" y="9916"/>
                  </a:cubicBezTo>
                  <a:cubicBezTo>
                    <a:pt x="4018" y="10134"/>
                    <a:pt x="3800" y="10366"/>
                    <a:pt x="3582" y="10597"/>
                  </a:cubicBezTo>
                  <a:cubicBezTo>
                    <a:pt x="3364" y="10815"/>
                    <a:pt x="3146" y="11033"/>
                    <a:pt x="2915" y="11251"/>
                  </a:cubicBezTo>
                  <a:cubicBezTo>
                    <a:pt x="2465" y="11687"/>
                    <a:pt x="2002" y="12122"/>
                    <a:pt x="1566" y="12586"/>
                  </a:cubicBezTo>
                  <a:cubicBezTo>
                    <a:pt x="1335" y="12803"/>
                    <a:pt x="1117" y="13036"/>
                    <a:pt x="899" y="13281"/>
                  </a:cubicBezTo>
                  <a:lnTo>
                    <a:pt x="736" y="13457"/>
                  </a:lnTo>
                  <a:cubicBezTo>
                    <a:pt x="695" y="13526"/>
                    <a:pt x="640" y="13580"/>
                    <a:pt x="586" y="13648"/>
                  </a:cubicBezTo>
                  <a:cubicBezTo>
                    <a:pt x="531" y="13702"/>
                    <a:pt x="477" y="13771"/>
                    <a:pt x="436" y="13839"/>
                  </a:cubicBezTo>
                  <a:lnTo>
                    <a:pt x="355" y="13934"/>
                  </a:lnTo>
                  <a:cubicBezTo>
                    <a:pt x="327" y="13962"/>
                    <a:pt x="313" y="13989"/>
                    <a:pt x="286" y="14029"/>
                  </a:cubicBezTo>
                  <a:cubicBezTo>
                    <a:pt x="231" y="14098"/>
                    <a:pt x="177" y="14180"/>
                    <a:pt x="137" y="14261"/>
                  </a:cubicBezTo>
                  <a:cubicBezTo>
                    <a:pt x="95" y="14343"/>
                    <a:pt x="55" y="14438"/>
                    <a:pt x="28" y="14534"/>
                  </a:cubicBezTo>
                  <a:lnTo>
                    <a:pt x="14" y="14574"/>
                  </a:lnTo>
                  <a:lnTo>
                    <a:pt x="14" y="14615"/>
                  </a:lnTo>
                  <a:cubicBezTo>
                    <a:pt x="0" y="14643"/>
                    <a:pt x="0" y="14670"/>
                    <a:pt x="0" y="14697"/>
                  </a:cubicBezTo>
                  <a:lnTo>
                    <a:pt x="0" y="14779"/>
                  </a:lnTo>
                  <a:lnTo>
                    <a:pt x="0" y="14819"/>
                  </a:lnTo>
                  <a:lnTo>
                    <a:pt x="0" y="14833"/>
                  </a:lnTo>
                  <a:lnTo>
                    <a:pt x="0" y="14861"/>
                  </a:lnTo>
                  <a:cubicBezTo>
                    <a:pt x="14" y="14955"/>
                    <a:pt x="55" y="15024"/>
                    <a:pt x="82" y="15078"/>
                  </a:cubicBezTo>
                  <a:cubicBezTo>
                    <a:pt x="123" y="15133"/>
                    <a:pt x="164" y="15173"/>
                    <a:pt x="204" y="15215"/>
                  </a:cubicBezTo>
                  <a:cubicBezTo>
                    <a:pt x="286" y="15282"/>
                    <a:pt x="368" y="15337"/>
                    <a:pt x="436" y="15378"/>
                  </a:cubicBezTo>
                  <a:cubicBezTo>
                    <a:pt x="518" y="15418"/>
                    <a:pt x="600" y="15460"/>
                    <a:pt x="681" y="15487"/>
                  </a:cubicBezTo>
                  <a:cubicBezTo>
                    <a:pt x="831" y="15555"/>
                    <a:pt x="981" y="15609"/>
                    <a:pt x="1145" y="15664"/>
                  </a:cubicBezTo>
                  <a:cubicBezTo>
                    <a:pt x="1444" y="15759"/>
                    <a:pt x="1757" y="15841"/>
                    <a:pt x="2071" y="15923"/>
                  </a:cubicBezTo>
                  <a:cubicBezTo>
                    <a:pt x="2370" y="15990"/>
                    <a:pt x="2683" y="16059"/>
                    <a:pt x="2997" y="16127"/>
                  </a:cubicBezTo>
                  <a:lnTo>
                    <a:pt x="3460" y="16223"/>
                  </a:lnTo>
                  <a:cubicBezTo>
                    <a:pt x="3609" y="16263"/>
                    <a:pt x="3760" y="16290"/>
                    <a:pt x="3909" y="16331"/>
                  </a:cubicBezTo>
                  <a:cubicBezTo>
                    <a:pt x="3923" y="16331"/>
                    <a:pt x="3950" y="16345"/>
                    <a:pt x="3963" y="16345"/>
                  </a:cubicBezTo>
                  <a:cubicBezTo>
                    <a:pt x="3963" y="16345"/>
                    <a:pt x="3977" y="16345"/>
                    <a:pt x="3991" y="16359"/>
                  </a:cubicBezTo>
                  <a:lnTo>
                    <a:pt x="4018" y="16359"/>
                  </a:lnTo>
                  <a:lnTo>
                    <a:pt x="4127" y="16399"/>
                  </a:lnTo>
                  <a:cubicBezTo>
                    <a:pt x="4195" y="16426"/>
                    <a:pt x="4277" y="16454"/>
                    <a:pt x="4345" y="16481"/>
                  </a:cubicBezTo>
                  <a:lnTo>
                    <a:pt x="4563" y="16549"/>
                  </a:lnTo>
                  <a:lnTo>
                    <a:pt x="4795" y="16631"/>
                  </a:lnTo>
                  <a:cubicBezTo>
                    <a:pt x="5979" y="17053"/>
                    <a:pt x="7137" y="17557"/>
                    <a:pt x="8254" y="18115"/>
                  </a:cubicBezTo>
                  <a:cubicBezTo>
                    <a:pt x="7178" y="17461"/>
                    <a:pt x="6048" y="16889"/>
                    <a:pt x="4889" y="16399"/>
                  </a:cubicBezTo>
                  <a:lnTo>
                    <a:pt x="4671" y="16304"/>
                  </a:lnTo>
                  <a:lnTo>
                    <a:pt x="4440" y="16208"/>
                  </a:lnTo>
                  <a:cubicBezTo>
                    <a:pt x="4372" y="16181"/>
                    <a:pt x="4304" y="16154"/>
                    <a:pt x="4223" y="16127"/>
                  </a:cubicBezTo>
                  <a:lnTo>
                    <a:pt x="4114" y="16086"/>
                  </a:lnTo>
                  <a:lnTo>
                    <a:pt x="4099" y="16072"/>
                  </a:lnTo>
                  <a:lnTo>
                    <a:pt x="4086" y="16072"/>
                  </a:lnTo>
                  <a:cubicBezTo>
                    <a:pt x="4072" y="16059"/>
                    <a:pt x="4059" y="16059"/>
                    <a:pt x="4059" y="16059"/>
                  </a:cubicBezTo>
                  <a:cubicBezTo>
                    <a:pt x="4032" y="16045"/>
                    <a:pt x="4018" y="16045"/>
                    <a:pt x="3991" y="16032"/>
                  </a:cubicBezTo>
                  <a:cubicBezTo>
                    <a:pt x="3841" y="15990"/>
                    <a:pt x="3691" y="15950"/>
                    <a:pt x="3527" y="15909"/>
                  </a:cubicBezTo>
                  <a:lnTo>
                    <a:pt x="3079" y="15787"/>
                  </a:lnTo>
                  <a:cubicBezTo>
                    <a:pt x="2765" y="15691"/>
                    <a:pt x="2465" y="15623"/>
                    <a:pt x="2165" y="15527"/>
                  </a:cubicBezTo>
                  <a:cubicBezTo>
                    <a:pt x="1866" y="15446"/>
                    <a:pt x="1566" y="15351"/>
                    <a:pt x="1281" y="15242"/>
                  </a:cubicBezTo>
                  <a:cubicBezTo>
                    <a:pt x="1145" y="15187"/>
                    <a:pt x="1008" y="15133"/>
                    <a:pt x="872" y="15064"/>
                  </a:cubicBezTo>
                  <a:cubicBezTo>
                    <a:pt x="803" y="15037"/>
                    <a:pt x="736" y="14997"/>
                    <a:pt x="681" y="14955"/>
                  </a:cubicBezTo>
                  <a:cubicBezTo>
                    <a:pt x="627" y="14928"/>
                    <a:pt x="573" y="14888"/>
                    <a:pt x="531" y="14846"/>
                  </a:cubicBezTo>
                  <a:lnTo>
                    <a:pt x="491" y="14806"/>
                  </a:lnTo>
                  <a:lnTo>
                    <a:pt x="491" y="14779"/>
                  </a:lnTo>
                  <a:lnTo>
                    <a:pt x="491" y="14737"/>
                  </a:lnTo>
                  <a:cubicBezTo>
                    <a:pt x="504" y="14724"/>
                    <a:pt x="504" y="14724"/>
                    <a:pt x="504" y="14710"/>
                  </a:cubicBezTo>
                  <a:lnTo>
                    <a:pt x="504" y="14683"/>
                  </a:lnTo>
                  <a:lnTo>
                    <a:pt x="518" y="14670"/>
                  </a:lnTo>
                  <a:cubicBezTo>
                    <a:pt x="531" y="14615"/>
                    <a:pt x="558" y="14561"/>
                    <a:pt x="586" y="14506"/>
                  </a:cubicBezTo>
                  <a:cubicBezTo>
                    <a:pt x="613" y="14452"/>
                    <a:pt x="654" y="14397"/>
                    <a:pt x="709" y="14343"/>
                  </a:cubicBezTo>
                  <a:cubicBezTo>
                    <a:pt x="722" y="14316"/>
                    <a:pt x="749" y="14289"/>
                    <a:pt x="776" y="14261"/>
                  </a:cubicBezTo>
                  <a:lnTo>
                    <a:pt x="845" y="14180"/>
                  </a:lnTo>
                  <a:cubicBezTo>
                    <a:pt x="899" y="14111"/>
                    <a:pt x="954" y="14056"/>
                    <a:pt x="994" y="14002"/>
                  </a:cubicBezTo>
                  <a:cubicBezTo>
                    <a:pt x="1049" y="13948"/>
                    <a:pt x="1103" y="13880"/>
                    <a:pt x="1158" y="13825"/>
                  </a:cubicBezTo>
                  <a:lnTo>
                    <a:pt x="1308" y="13662"/>
                  </a:lnTo>
                  <a:cubicBezTo>
                    <a:pt x="1526" y="13444"/>
                    <a:pt x="1757" y="13226"/>
                    <a:pt x="1975" y="13008"/>
                  </a:cubicBezTo>
                  <a:cubicBezTo>
                    <a:pt x="2438" y="12586"/>
                    <a:pt x="2901" y="12164"/>
                    <a:pt x="3378" y="11741"/>
                  </a:cubicBezTo>
                  <a:cubicBezTo>
                    <a:pt x="3609" y="11523"/>
                    <a:pt x="3841" y="11305"/>
                    <a:pt x="4072" y="11074"/>
                  </a:cubicBezTo>
                  <a:lnTo>
                    <a:pt x="4740" y="10421"/>
                  </a:lnTo>
                  <a:cubicBezTo>
                    <a:pt x="5652" y="9549"/>
                    <a:pt x="6565" y="8690"/>
                    <a:pt x="7491" y="7833"/>
                  </a:cubicBezTo>
                  <a:cubicBezTo>
                    <a:pt x="7600" y="7724"/>
                    <a:pt x="7722" y="7615"/>
                    <a:pt x="7831" y="7519"/>
                  </a:cubicBezTo>
                  <a:cubicBezTo>
                    <a:pt x="7954" y="7410"/>
                    <a:pt x="8063" y="7301"/>
                    <a:pt x="8185" y="7206"/>
                  </a:cubicBezTo>
                  <a:lnTo>
                    <a:pt x="8539" y="6893"/>
                  </a:lnTo>
                  <a:lnTo>
                    <a:pt x="8894" y="6580"/>
                  </a:lnTo>
                  <a:cubicBezTo>
                    <a:pt x="9003" y="6484"/>
                    <a:pt x="9126" y="6389"/>
                    <a:pt x="9248" y="6280"/>
                  </a:cubicBezTo>
                  <a:lnTo>
                    <a:pt x="9425" y="6130"/>
                  </a:lnTo>
                  <a:lnTo>
                    <a:pt x="9616" y="5981"/>
                  </a:lnTo>
                  <a:cubicBezTo>
                    <a:pt x="9847" y="5776"/>
                    <a:pt x="10092" y="5572"/>
                    <a:pt x="10337" y="5381"/>
                  </a:cubicBezTo>
                  <a:cubicBezTo>
                    <a:pt x="10815" y="4973"/>
                    <a:pt x="11305" y="4577"/>
                    <a:pt x="11795" y="4169"/>
                  </a:cubicBezTo>
                  <a:cubicBezTo>
                    <a:pt x="12285" y="3774"/>
                    <a:pt x="12762" y="3351"/>
                    <a:pt x="13239" y="2943"/>
                  </a:cubicBezTo>
                  <a:lnTo>
                    <a:pt x="13606" y="2630"/>
                  </a:lnTo>
                  <a:cubicBezTo>
                    <a:pt x="13715" y="2521"/>
                    <a:pt x="13838" y="2412"/>
                    <a:pt x="13960" y="2303"/>
                  </a:cubicBezTo>
                  <a:cubicBezTo>
                    <a:pt x="14015" y="2249"/>
                    <a:pt x="14069" y="2194"/>
                    <a:pt x="14138" y="2140"/>
                  </a:cubicBezTo>
                  <a:lnTo>
                    <a:pt x="14301" y="1976"/>
                  </a:lnTo>
                  <a:cubicBezTo>
                    <a:pt x="14423" y="1867"/>
                    <a:pt x="14532" y="1758"/>
                    <a:pt x="14655" y="1650"/>
                  </a:cubicBezTo>
                  <a:lnTo>
                    <a:pt x="14995" y="1308"/>
                  </a:lnTo>
                  <a:cubicBezTo>
                    <a:pt x="15104" y="1200"/>
                    <a:pt x="15200" y="1105"/>
                    <a:pt x="15295" y="1036"/>
                  </a:cubicBezTo>
                  <a:cubicBezTo>
                    <a:pt x="15336" y="1009"/>
                    <a:pt x="15377" y="982"/>
                    <a:pt x="15418" y="969"/>
                  </a:cubicBezTo>
                  <a:cubicBezTo>
                    <a:pt x="15458" y="941"/>
                    <a:pt x="15500" y="927"/>
                    <a:pt x="15540" y="927"/>
                  </a:cubicBezTo>
                  <a:cubicBezTo>
                    <a:pt x="15567" y="914"/>
                    <a:pt x="15609" y="914"/>
                    <a:pt x="15663" y="914"/>
                  </a:cubicBezTo>
                  <a:cubicBezTo>
                    <a:pt x="15703" y="914"/>
                    <a:pt x="15758" y="927"/>
                    <a:pt x="15812" y="941"/>
                  </a:cubicBezTo>
                  <a:cubicBezTo>
                    <a:pt x="15854" y="954"/>
                    <a:pt x="15921" y="982"/>
                    <a:pt x="15976" y="996"/>
                  </a:cubicBezTo>
                  <a:cubicBezTo>
                    <a:pt x="16044" y="1023"/>
                    <a:pt x="16099" y="1050"/>
                    <a:pt x="16167" y="1077"/>
                  </a:cubicBezTo>
                  <a:cubicBezTo>
                    <a:pt x="16235" y="1105"/>
                    <a:pt x="16290" y="1145"/>
                    <a:pt x="16371" y="1172"/>
                  </a:cubicBezTo>
                  <a:lnTo>
                    <a:pt x="16575" y="1281"/>
                  </a:lnTo>
                  <a:cubicBezTo>
                    <a:pt x="16862" y="1432"/>
                    <a:pt x="17134" y="1568"/>
                    <a:pt x="17420" y="1717"/>
                  </a:cubicBezTo>
                  <a:cubicBezTo>
                    <a:pt x="17978" y="2004"/>
                    <a:pt x="18536" y="2289"/>
                    <a:pt x="19081" y="2589"/>
                  </a:cubicBezTo>
                  <a:cubicBezTo>
                    <a:pt x="19640" y="2875"/>
                    <a:pt x="20198" y="3175"/>
                    <a:pt x="20743" y="3488"/>
                  </a:cubicBezTo>
                  <a:cubicBezTo>
                    <a:pt x="21015" y="3638"/>
                    <a:pt x="21288" y="3787"/>
                    <a:pt x="21574" y="3938"/>
                  </a:cubicBezTo>
                  <a:cubicBezTo>
                    <a:pt x="21846" y="4101"/>
                    <a:pt x="22119" y="4250"/>
                    <a:pt x="22391" y="4401"/>
                  </a:cubicBezTo>
                  <a:cubicBezTo>
                    <a:pt x="24570" y="5654"/>
                    <a:pt x="26722" y="6961"/>
                    <a:pt x="28820" y="8323"/>
                  </a:cubicBezTo>
                  <a:cubicBezTo>
                    <a:pt x="29092" y="8500"/>
                    <a:pt x="29350" y="8677"/>
                    <a:pt x="29610" y="8841"/>
                  </a:cubicBezTo>
                  <a:lnTo>
                    <a:pt x="30004" y="9099"/>
                  </a:lnTo>
                  <a:lnTo>
                    <a:pt x="30209" y="9235"/>
                  </a:lnTo>
                  <a:lnTo>
                    <a:pt x="30304" y="9304"/>
                  </a:lnTo>
                  <a:lnTo>
                    <a:pt x="30413" y="9371"/>
                  </a:lnTo>
                  <a:cubicBezTo>
                    <a:pt x="30944" y="9712"/>
                    <a:pt x="31489" y="10025"/>
                    <a:pt x="32020" y="10366"/>
                  </a:cubicBezTo>
                  <a:cubicBezTo>
                    <a:pt x="32156" y="10448"/>
                    <a:pt x="32279" y="10530"/>
                    <a:pt x="32415" y="10611"/>
                  </a:cubicBezTo>
                  <a:cubicBezTo>
                    <a:pt x="32483" y="10652"/>
                    <a:pt x="32537" y="10706"/>
                    <a:pt x="32606" y="10747"/>
                  </a:cubicBezTo>
                  <a:cubicBezTo>
                    <a:pt x="32674" y="10788"/>
                    <a:pt x="32742" y="10829"/>
                    <a:pt x="32797" y="10869"/>
                  </a:cubicBezTo>
                  <a:lnTo>
                    <a:pt x="32987" y="11006"/>
                  </a:lnTo>
                  <a:cubicBezTo>
                    <a:pt x="33028" y="11033"/>
                    <a:pt x="33055" y="11047"/>
                    <a:pt x="33082" y="11074"/>
                  </a:cubicBezTo>
                  <a:lnTo>
                    <a:pt x="33178" y="11142"/>
                  </a:lnTo>
                  <a:cubicBezTo>
                    <a:pt x="33314" y="11238"/>
                    <a:pt x="33423" y="11319"/>
                    <a:pt x="33545" y="11414"/>
                  </a:cubicBezTo>
                  <a:lnTo>
                    <a:pt x="33600" y="11456"/>
                  </a:lnTo>
                  <a:lnTo>
                    <a:pt x="33641" y="11496"/>
                  </a:lnTo>
                  <a:lnTo>
                    <a:pt x="33736" y="11565"/>
                  </a:lnTo>
                  <a:lnTo>
                    <a:pt x="33818" y="11632"/>
                  </a:lnTo>
                  <a:lnTo>
                    <a:pt x="33859" y="11674"/>
                  </a:lnTo>
                  <a:cubicBezTo>
                    <a:pt x="33886" y="11687"/>
                    <a:pt x="33899" y="11701"/>
                    <a:pt x="33914" y="11714"/>
                  </a:cubicBezTo>
                  <a:cubicBezTo>
                    <a:pt x="34022" y="11810"/>
                    <a:pt x="34145" y="11919"/>
                    <a:pt x="34253" y="12014"/>
                  </a:cubicBezTo>
                  <a:lnTo>
                    <a:pt x="34335" y="12095"/>
                  </a:lnTo>
                  <a:lnTo>
                    <a:pt x="34417" y="12177"/>
                  </a:lnTo>
                  <a:lnTo>
                    <a:pt x="34580" y="12340"/>
                  </a:lnTo>
                  <a:lnTo>
                    <a:pt x="34622" y="12382"/>
                  </a:lnTo>
                  <a:cubicBezTo>
                    <a:pt x="34635" y="12395"/>
                    <a:pt x="34649" y="12409"/>
                    <a:pt x="34649" y="12422"/>
                  </a:cubicBezTo>
                  <a:cubicBezTo>
                    <a:pt x="34676" y="12449"/>
                    <a:pt x="34703" y="12477"/>
                    <a:pt x="34717" y="12504"/>
                  </a:cubicBezTo>
                  <a:cubicBezTo>
                    <a:pt x="34744" y="12531"/>
                    <a:pt x="34758" y="12545"/>
                    <a:pt x="34771" y="12572"/>
                  </a:cubicBezTo>
                  <a:cubicBezTo>
                    <a:pt x="34785" y="12600"/>
                    <a:pt x="34798" y="12613"/>
                    <a:pt x="34798" y="12640"/>
                  </a:cubicBezTo>
                  <a:cubicBezTo>
                    <a:pt x="34798" y="12654"/>
                    <a:pt x="34812" y="12667"/>
                    <a:pt x="34812" y="12681"/>
                  </a:cubicBezTo>
                  <a:lnTo>
                    <a:pt x="34812" y="12694"/>
                  </a:lnTo>
                  <a:lnTo>
                    <a:pt x="34798" y="12694"/>
                  </a:lnTo>
                  <a:lnTo>
                    <a:pt x="34798" y="12709"/>
                  </a:lnTo>
                  <a:cubicBezTo>
                    <a:pt x="34798" y="12709"/>
                    <a:pt x="34798" y="12722"/>
                    <a:pt x="34785" y="12736"/>
                  </a:cubicBezTo>
                  <a:cubicBezTo>
                    <a:pt x="34771" y="12749"/>
                    <a:pt x="34744" y="12763"/>
                    <a:pt x="34717" y="12776"/>
                  </a:cubicBezTo>
                  <a:cubicBezTo>
                    <a:pt x="34689" y="12790"/>
                    <a:pt x="34662" y="12818"/>
                    <a:pt x="34635" y="12831"/>
                  </a:cubicBezTo>
                  <a:lnTo>
                    <a:pt x="34526" y="12885"/>
                  </a:lnTo>
                  <a:lnTo>
                    <a:pt x="34322" y="12994"/>
                  </a:lnTo>
                  <a:lnTo>
                    <a:pt x="33478" y="13430"/>
                  </a:lnTo>
                  <a:cubicBezTo>
                    <a:pt x="32919" y="13730"/>
                    <a:pt x="32361" y="14016"/>
                    <a:pt x="31802" y="14316"/>
                  </a:cubicBezTo>
                  <a:cubicBezTo>
                    <a:pt x="30685" y="14901"/>
                    <a:pt x="29568" y="15500"/>
                    <a:pt x="28466" y="16099"/>
                  </a:cubicBezTo>
                  <a:cubicBezTo>
                    <a:pt x="29623" y="15596"/>
                    <a:pt x="30767" y="15064"/>
                    <a:pt x="31911" y="14547"/>
                  </a:cubicBezTo>
                  <a:cubicBezTo>
                    <a:pt x="32497" y="14289"/>
                    <a:pt x="33069" y="14016"/>
                    <a:pt x="33641" y="13757"/>
                  </a:cubicBezTo>
                  <a:lnTo>
                    <a:pt x="34499" y="13362"/>
                  </a:lnTo>
                  <a:lnTo>
                    <a:pt x="34717" y="13253"/>
                  </a:lnTo>
                  <a:lnTo>
                    <a:pt x="34812" y="13212"/>
                  </a:lnTo>
                  <a:cubicBezTo>
                    <a:pt x="34853" y="13185"/>
                    <a:pt x="34894" y="13172"/>
                    <a:pt x="34934" y="13144"/>
                  </a:cubicBezTo>
                  <a:cubicBezTo>
                    <a:pt x="34976" y="13130"/>
                    <a:pt x="35016" y="13090"/>
                    <a:pt x="35071" y="13063"/>
                  </a:cubicBezTo>
                  <a:cubicBezTo>
                    <a:pt x="35112" y="13021"/>
                    <a:pt x="35152" y="12967"/>
                    <a:pt x="35194" y="12899"/>
                  </a:cubicBezTo>
                  <a:lnTo>
                    <a:pt x="35207" y="12885"/>
                  </a:lnTo>
                  <a:lnTo>
                    <a:pt x="35207" y="12858"/>
                  </a:lnTo>
                  <a:cubicBezTo>
                    <a:pt x="35221" y="12845"/>
                    <a:pt x="35221" y="12831"/>
                    <a:pt x="35234" y="12803"/>
                  </a:cubicBezTo>
                  <a:cubicBezTo>
                    <a:pt x="35234" y="12790"/>
                    <a:pt x="35234" y="12776"/>
                    <a:pt x="35248" y="12749"/>
                  </a:cubicBezTo>
                  <a:lnTo>
                    <a:pt x="35248" y="12709"/>
                  </a:lnTo>
                  <a:cubicBezTo>
                    <a:pt x="35248" y="12640"/>
                    <a:pt x="35248" y="12572"/>
                    <a:pt x="35234" y="12518"/>
                  </a:cubicBezTo>
                  <a:cubicBezTo>
                    <a:pt x="35207" y="12449"/>
                    <a:pt x="35194" y="12409"/>
                    <a:pt x="35167" y="12355"/>
                  </a:cubicBezTo>
                  <a:lnTo>
                    <a:pt x="35085" y="12231"/>
                  </a:lnTo>
                  <a:cubicBezTo>
                    <a:pt x="35058" y="12191"/>
                    <a:pt x="35030" y="12150"/>
                    <a:pt x="35003" y="12122"/>
                  </a:cubicBezTo>
                  <a:cubicBezTo>
                    <a:pt x="34989" y="12109"/>
                    <a:pt x="34976" y="12095"/>
                    <a:pt x="34962" y="12068"/>
                  </a:cubicBezTo>
                  <a:lnTo>
                    <a:pt x="34921" y="12028"/>
                  </a:lnTo>
                  <a:lnTo>
                    <a:pt x="34758" y="11850"/>
                  </a:lnTo>
                  <a:cubicBezTo>
                    <a:pt x="34731" y="11823"/>
                    <a:pt x="34703" y="11783"/>
                    <a:pt x="34676" y="11755"/>
                  </a:cubicBezTo>
                  <a:lnTo>
                    <a:pt x="34595" y="11674"/>
                  </a:lnTo>
                  <a:cubicBezTo>
                    <a:pt x="34486" y="11550"/>
                    <a:pt x="34362" y="11441"/>
                    <a:pt x="34253" y="11333"/>
                  </a:cubicBezTo>
                  <a:cubicBezTo>
                    <a:pt x="34226" y="11319"/>
                    <a:pt x="34213" y="11305"/>
                    <a:pt x="34199" y="11292"/>
                  </a:cubicBezTo>
                  <a:lnTo>
                    <a:pt x="34159" y="11251"/>
                  </a:lnTo>
                  <a:lnTo>
                    <a:pt x="34063" y="11169"/>
                  </a:lnTo>
                  <a:lnTo>
                    <a:pt x="33981" y="11087"/>
                  </a:lnTo>
                  <a:lnTo>
                    <a:pt x="33927" y="11047"/>
                  </a:lnTo>
                  <a:lnTo>
                    <a:pt x="33886" y="11006"/>
                  </a:lnTo>
                  <a:cubicBezTo>
                    <a:pt x="33396" y="10597"/>
                    <a:pt x="32878" y="10216"/>
                    <a:pt x="32347" y="9862"/>
                  </a:cubicBezTo>
                  <a:cubicBezTo>
                    <a:pt x="31816" y="9508"/>
                    <a:pt x="31284" y="9168"/>
                    <a:pt x="30781" y="8813"/>
                  </a:cubicBezTo>
                  <a:lnTo>
                    <a:pt x="30672" y="8745"/>
                  </a:lnTo>
                  <a:lnTo>
                    <a:pt x="30576" y="8677"/>
                  </a:lnTo>
                  <a:lnTo>
                    <a:pt x="30385" y="8541"/>
                  </a:lnTo>
                  <a:lnTo>
                    <a:pt x="30004" y="8269"/>
                  </a:lnTo>
                  <a:cubicBezTo>
                    <a:pt x="29746" y="8091"/>
                    <a:pt x="29487" y="7915"/>
                    <a:pt x="29228" y="7724"/>
                  </a:cubicBezTo>
                  <a:cubicBezTo>
                    <a:pt x="27144" y="6293"/>
                    <a:pt x="25006" y="4931"/>
                    <a:pt x="22827" y="3651"/>
                  </a:cubicBezTo>
                  <a:cubicBezTo>
                    <a:pt x="22555" y="3488"/>
                    <a:pt x="22268" y="3338"/>
                    <a:pt x="21996" y="3175"/>
                  </a:cubicBezTo>
                  <a:cubicBezTo>
                    <a:pt x="21723" y="3025"/>
                    <a:pt x="21451" y="2861"/>
                    <a:pt x="21179" y="2712"/>
                  </a:cubicBezTo>
                  <a:cubicBezTo>
                    <a:pt x="20621" y="2398"/>
                    <a:pt x="20076" y="2085"/>
                    <a:pt x="19517" y="1786"/>
                  </a:cubicBezTo>
                  <a:lnTo>
                    <a:pt x="19095" y="1568"/>
                  </a:lnTo>
                  <a:lnTo>
                    <a:pt x="18673" y="1350"/>
                  </a:lnTo>
                  <a:cubicBezTo>
                    <a:pt x="18536" y="1268"/>
                    <a:pt x="18400" y="1200"/>
                    <a:pt x="18251" y="1118"/>
                  </a:cubicBezTo>
                  <a:lnTo>
                    <a:pt x="17828" y="900"/>
                  </a:lnTo>
                  <a:cubicBezTo>
                    <a:pt x="17556" y="764"/>
                    <a:pt x="17270" y="614"/>
                    <a:pt x="16984" y="478"/>
                  </a:cubicBezTo>
                  <a:lnTo>
                    <a:pt x="16780" y="369"/>
                  </a:lnTo>
                  <a:cubicBezTo>
                    <a:pt x="16711" y="328"/>
                    <a:pt x="16630" y="288"/>
                    <a:pt x="16548" y="260"/>
                  </a:cubicBezTo>
                  <a:cubicBezTo>
                    <a:pt x="16480" y="219"/>
                    <a:pt x="16399" y="179"/>
                    <a:pt x="16303" y="151"/>
                  </a:cubicBezTo>
                  <a:cubicBezTo>
                    <a:pt x="16221" y="110"/>
                    <a:pt x="16126" y="83"/>
                    <a:pt x="16030" y="55"/>
                  </a:cubicBezTo>
                  <a:cubicBezTo>
                    <a:pt x="15936" y="28"/>
                    <a:pt x="15827" y="15"/>
                    <a:pt x="15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62;p101">
              <a:extLst>
                <a:ext uri="{FF2B5EF4-FFF2-40B4-BE49-F238E27FC236}">
                  <a16:creationId xmlns:a16="http://schemas.microsoft.com/office/drawing/2014/main" id="{63E6D3D9-7749-A155-BDBC-542DF6F66BD8}"/>
                </a:ext>
              </a:extLst>
            </p:cNvPr>
            <p:cNvSpPr/>
            <p:nvPr/>
          </p:nvSpPr>
          <p:spPr>
            <a:xfrm>
              <a:off x="5385736" y="2617135"/>
              <a:ext cx="535641" cy="607892"/>
            </a:xfrm>
            <a:custGeom>
              <a:avLst/>
              <a:gdLst/>
              <a:ahLst/>
              <a:cxnLst/>
              <a:rect l="l" t="t" r="r" b="b"/>
              <a:pathLst>
                <a:path w="29447" h="33419" extrusionOk="0">
                  <a:moveTo>
                    <a:pt x="15580" y="1"/>
                  </a:moveTo>
                  <a:cubicBezTo>
                    <a:pt x="15388" y="1"/>
                    <a:pt x="15195" y="13"/>
                    <a:pt x="15010" y="27"/>
                  </a:cubicBezTo>
                  <a:cubicBezTo>
                    <a:pt x="12667" y="176"/>
                    <a:pt x="10338" y="327"/>
                    <a:pt x="8009" y="476"/>
                  </a:cubicBezTo>
                  <a:cubicBezTo>
                    <a:pt x="4495" y="9656"/>
                    <a:pt x="941" y="18972"/>
                    <a:pt x="1" y="28765"/>
                  </a:cubicBezTo>
                  <a:cubicBezTo>
                    <a:pt x="2684" y="28983"/>
                    <a:pt x="5013" y="30603"/>
                    <a:pt x="7478" y="31692"/>
                  </a:cubicBezTo>
                  <a:cubicBezTo>
                    <a:pt x="10035" y="32830"/>
                    <a:pt x="12824" y="33418"/>
                    <a:pt x="15616" y="33418"/>
                  </a:cubicBezTo>
                  <a:cubicBezTo>
                    <a:pt x="16200" y="33418"/>
                    <a:pt x="16784" y="33393"/>
                    <a:pt x="17366" y="33341"/>
                  </a:cubicBezTo>
                  <a:cubicBezTo>
                    <a:pt x="20747" y="33046"/>
                    <a:pt x="24090" y="31891"/>
                    <a:pt x="27434" y="31891"/>
                  </a:cubicBezTo>
                  <a:cubicBezTo>
                    <a:pt x="28104" y="31891"/>
                    <a:pt x="28775" y="31937"/>
                    <a:pt x="29446" y="32046"/>
                  </a:cubicBezTo>
                  <a:cubicBezTo>
                    <a:pt x="26028" y="21791"/>
                    <a:pt x="22146" y="11699"/>
                    <a:pt x="17802" y="1798"/>
                  </a:cubicBezTo>
                  <a:cubicBezTo>
                    <a:pt x="17530" y="1184"/>
                    <a:pt x="17230" y="531"/>
                    <a:pt x="16644" y="218"/>
                  </a:cubicBezTo>
                  <a:cubicBezTo>
                    <a:pt x="16321" y="47"/>
                    <a:pt x="15951" y="1"/>
                    <a:pt x="1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63;p101">
              <a:extLst>
                <a:ext uri="{FF2B5EF4-FFF2-40B4-BE49-F238E27FC236}">
                  <a16:creationId xmlns:a16="http://schemas.microsoft.com/office/drawing/2014/main" id="{7CCEC4E9-BA78-EE04-4BF8-FF40AB6866AC}"/>
                </a:ext>
              </a:extLst>
            </p:cNvPr>
            <p:cNvSpPr/>
            <p:nvPr/>
          </p:nvSpPr>
          <p:spPr>
            <a:xfrm>
              <a:off x="5384753" y="4001249"/>
              <a:ext cx="269321" cy="113797"/>
            </a:xfrm>
            <a:custGeom>
              <a:avLst/>
              <a:gdLst/>
              <a:ahLst/>
              <a:cxnLst/>
              <a:rect l="l" t="t" r="r" b="b"/>
              <a:pathLst>
                <a:path w="14806" h="6256" extrusionOk="0">
                  <a:moveTo>
                    <a:pt x="8635" y="0"/>
                  </a:moveTo>
                  <a:lnTo>
                    <a:pt x="8635" y="109"/>
                  </a:lnTo>
                  <a:cubicBezTo>
                    <a:pt x="8635" y="1322"/>
                    <a:pt x="8444" y="2194"/>
                    <a:pt x="7300" y="2806"/>
                  </a:cubicBezTo>
                  <a:cubicBezTo>
                    <a:pt x="6946" y="2997"/>
                    <a:pt x="6579" y="3160"/>
                    <a:pt x="6211" y="3323"/>
                  </a:cubicBezTo>
                  <a:cubicBezTo>
                    <a:pt x="4808" y="3882"/>
                    <a:pt x="3296" y="4168"/>
                    <a:pt x="1785" y="4168"/>
                  </a:cubicBezTo>
                  <a:lnTo>
                    <a:pt x="1743" y="4168"/>
                  </a:lnTo>
                  <a:cubicBezTo>
                    <a:pt x="1376" y="4168"/>
                    <a:pt x="981" y="4168"/>
                    <a:pt x="681" y="4386"/>
                  </a:cubicBezTo>
                  <a:cubicBezTo>
                    <a:pt x="477" y="4522"/>
                    <a:pt x="354" y="4713"/>
                    <a:pt x="287" y="4945"/>
                  </a:cubicBezTo>
                  <a:cubicBezTo>
                    <a:pt x="259" y="4945"/>
                    <a:pt x="245" y="4931"/>
                    <a:pt x="218" y="4931"/>
                  </a:cubicBezTo>
                  <a:cubicBezTo>
                    <a:pt x="150" y="5203"/>
                    <a:pt x="69" y="5462"/>
                    <a:pt x="0" y="5721"/>
                  </a:cubicBezTo>
                  <a:cubicBezTo>
                    <a:pt x="55" y="5748"/>
                    <a:pt x="109" y="5762"/>
                    <a:pt x="150" y="5789"/>
                  </a:cubicBezTo>
                  <a:lnTo>
                    <a:pt x="150" y="5898"/>
                  </a:lnTo>
                  <a:cubicBezTo>
                    <a:pt x="817" y="5966"/>
                    <a:pt x="1471" y="6007"/>
                    <a:pt x="2139" y="6047"/>
                  </a:cubicBezTo>
                  <a:cubicBezTo>
                    <a:pt x="3038" y="6116"/>
                    <a:pt x="3923" y="6184"/>
                    <a:pt x="4808" y="6198"/>
                  </a:cubicBezTo>
                  <a:cubicBezTo>
                    <a:pt x="6068" y="6232"/>
                    <a:pt x="7328" y="6255"/>
                    <a:pt x="8588" y="6255"/>
                  </a:cubicBezTo>
                  <a:cubicBezTo>
                    <a:pt x="9847" y="6255"/>
                    <a:pt x="11107" y="6232"/>
                    <a:pt x="12367" y="6171"/>
                  </a:cubicBezTo>
                  <a:cubicBezTo>
                    <a:pt x="13102" y="6143"/>
                    <a:pt x="13743" y="6116"/>
                    <a:pt x="14124" y="6047"/>
                  </a:cubicBezTo>
                  <a:cubicBezTo>
                    <a:pt x="14342" y="6034"/>
                    <a:pt x="14560" y="6007"/>
                    <a:pt x="14764" y="5993"/>
                  </a:cubicBezTo>
                  <a:cubicBezTo>
                    <a:pt x="14805" y="5639"/>
                    <a:pt x="14791" y="5272"/>
                    <a:pt x="14724" y="4931"/>
                  </a:cubicBezTo>
                  <a:cubicBezTo>
                    <a:pt x="14682" y="4958"/>
                    <a:pt x="14642" y="4972"/>
                    <a:pt x="14600" y="4999"/>
                  </a:cubicBezTo>
                  <a:cubicBezTo>
                    <a:pt x="14709" y="4182"/>
                    <a:pt x="14573" y="3323"/>
                    <a:pt x="14424" y="2493"/>
                  </a:cubicBezTo>
                  <a:cubicBezTo>
                    <a:pt x="14342" y="2003"/>
                    <a:pt x="14246" y="1498"/>
                    <a:pt x="14165" y="1008"/>
                  </a:cubicBezTo>
                  <a:cubicBezTo>
                    <a:pt x="14083" y="572"/>
                    <a:pt x="14083" y="354"/>
                    <a:pt x="13919" y="232"/>
                  </a:cubicBezTo>
                  <a:cubicBezTo>
                    <a:pt x="13865" y="164"/>
                    <a:pt x="13716" y="123"/>
                    <a:pt x="13484" y="96"/>
                  </a:cubicBezTo>
                  <a:lnTo>
                    <a:pt x="13389" y="96"/>
                  </a:lnTo>
                  <a:cubicBezTo>
                    <a:pt x="13185" y="72"/>
                    <a:pt x="12978" y="63"/>
                    <a:pt x="12770" y="63"/>
                  </a:cubicBezTo>
                  <a:cubicBezTo>
                    <a:pt x="12395" y="63"/>
                    <a:pt x="12018" y="92"/>
                    <a:pt x="11659" y="109"/>
                  </a:cubicBezTo>
                  <a:lnTo>
                    <a:pt x="11646" y="109"/>
                  </a:lnTo>
                  <a:cubicBezTo>
                    <a:pt x="10933" y="146"/>
                    <a:pt x="10185" y="190"/>
                    <a:pt x="9612" y="190"/>
                  </a:cubicBezTo>
                  <a:cubicBezTo>
                    <a:pt x="9112" y="190"/>
                    <a:pt x="8744" y="156"/>
                    <a:pt x="8649" y="55"/>
                  </a:cubicBezTo>
                  <a:cubicBezTo>
                    <a:pt x="8635" y="42"/>
                    <a:pt x="8635" y="14"/>
                    <a:pt x="8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64;p101">
              <a:extLst>
                <a:ext uri="{FF2B5EF4-FFF2-40B4-BE49-F238E27FC236}">
                  <a16:creationId xmlns:a16="http://schemas.microsoft.com/office/drawing/2014/main" id="{2068AA54-3CFA-28DB-AF08-012B2E670C1B}"/>
                </a:ext>
              </a:extLst>
            </p:cNvPr>
            <p:cNvSpPr/>
            <p:nvPr/>
          </p:nvSpPr>
          <p:spPr>
            <a:xfrm>
              <a:off x="5923596" y="3998029"/>
              <a:ext cx="271777" cy="115234"/>
            </a:xfrm>
            <a:custGeom>
              <a:avLst/>
              <a:gdLst/>
              <a:ahLst/>
              <a:cxnLst/>
              <a:rect l="l" t="t" r="r" b="b"/>
              <a:pathLst>
                <a:path w="14941" h="6335" extrusionOk="0">
                  <a:moveTo>
                    <a:pt x="5993" y="1"/>
                  </a:moveTo>
                  <a:cubicBezTo>
                    <a:pt x="5995" y="7"/>
                    <a:pt x="5997" y="14"/>
                    <a:pt x="5999" y="20"/>
                  </a:cubicBezTo>
                  <a:lnTo>
                    <a:pt x="5999" y="20"/>
                  </a:lnTo>
                  <a:cubicBezTo>
                    <a:pt x="5998" y="14"/>
                    <a:pt x="5997" y="8"/>
                    <a:pt x="5993" y="1"/>
                  </a:cubicBezTo>
                  <a:close/>
                  <a:moveTo>
                    <a:pt x="5999" y="20"/>
                  </a:moveTo>
                  <a:lnTo>
                    <a:pt x="5999" y="20"/>
                  </a:lnTo>
                  <a:cubicBezTo>
                    <a:pt x="5999" y="36"/>
                    <a:pt x="5989" y="48"/>
                    <a:pt x="5979" y="68"/>
                  </a:cubicBezTo>
                  <a:cubicBezTo>
                    <a:pt x="5850" y="226"/>
                    <a:pt x="5126" y="257"/>
                    <a:pt x="4254" y="257"/>
                  </a:cubicBezTo>
                  <a:cubicBezTo>
                    <a:pt x="3839" y="257"/>
                    <a:pt x="3390" y="250"/>
                    <a:pt x="2955" y="246"/>
                  </a:cubicBezTo>
                  <a:cubicBezTo>
                    <a:pt x="2690" y="246"/>
                    <a:pt x="2417" y="237"/>
                    <a:pt x="2144" y="237"/>
                  </a:cubicBezTo>
                  <a:cubicBezTo>
                    <a:pt x="1827" y="237"/>
                    <a:pt x="1512" y="249"/>
                    <a:pt x="1212" y="300"/>
                  </a:cubicBezTo>
                  <a:cubicBezTo>
                    <a:pt x="1185" y="300"/>
                    <a:pt x="1172" y="313"/>
                    <a:pt x="1145" y="313"/>
                  </a:cubicBezTo>
                  <a:lnTo>
                    <a:pt x="1103" y="313"/>
                  </a:lnTo>
                  <a:cubicBezTo>
                    <a:pt x="885" y="355"/>
                    <a:pt x="722" y="395"/>
                    <a:pt x="681" y="477"/>
                  </a:cubicBezTo>
                  <a:cubicBezTo>
                    <a:pt x="518" y="600"/>
                    <a:pt x="518" y="804"/>
                    <a:pt x="464" y="1254"/>
                  </a:cubicBezTo>
                  <a:cubicBezTo>
                    <a:pt x="395" y="1744"/>
                    <a:pt x="327" y="2247"/>
                    <a:pt x="259" y="2752"/>
                  </a:cubicBezTo>
                  <a:cubicBezTo>
                    <a:pt x="150" y="3582"/>
                    <a:pt x="41" y="4441"/>
                    <a:pt x="191" y="5258"/>
                  </a:cubicBezTo>
                  <a:cubicBezTo>
                    <a:pt x="150" y="5231"/>
                    <a:pt x="109" y="5217"/>
                    <a:pt x="68" y="5189"/>
                  </a:cubicBezTo>
                  <a:cubicBezTo>
                    <a:pt x="14" y="5543"/>
                    <a:pt x="1" y="5898"/>
                    <a:pt x="68" y="6252"/>
                  </a:cubicBezTo>
                  <a:cubicBezTo>
                    <a:pt x="286" y="6266"/>
                    <a:pt x="504" y="6279"/>
                    <a:pt x="709" y="6279"/>
                  </a:cubicBezTo>
                  <a:cubicBezTo>
                    <a:pt x="1103" y="6333"/>
                    <a:pt x="1744" y="6333"/>
                    <a:pt x="2492" y="6333"/>
                  </a:cubicBezTo>
                  <a:cubicBezTo>
                    <a:pt x="2614" y="6334"/>
                    <a:pt x="2737" y="6334"/>
                    <a:pt x="2859" y="6334"/>
                  </a:cubicBezTo>
                  <a:cubicBezTo>
                    <a:pt x="5283" y="6334"/>
                    <a:pt x="7695" y="6203"/>
                    <a:pt x="10119" y="6034"/>
                  </a:cubicBezTo>
                  <a:cubicBezTo>
                    <a:pt x="11005" y="5979"/>
                    <a:pt x="11904" y="5870"/>
                    <a:pt x="12789" y="5761"/>
                  </a:cubicBezTo>
                  <a:cubicBezTo>
                    <a:pt x="13470" y="5707"/>
                    <a:pt x="14138" y="5625"/>
                    <a:pt x="14792" y="5530"/>
                  </a:cubicBezTo>
                  <a:lnTo>
                    <a:pt x="14792" y="5421"/>
                  </a:lnTo>
                  <a:cubicBezTo>
                    <a:pt x="14832" y="5407"/>
                    <a:pt x="14886" y="5380"/>
                    <a:pt x="14941" y="5353"/>
                  </a:cubicBezTo>
                  <a:cubicBezTo>
                    <a:pt x="14859" y="5095"/>
                    <a:pt x="14777" y="4835"/>
                    <a:pt x="14683" y="4577"/>
                  </a:cubicBezTo>
                  <a:cubicBezTo>
                    <a:pt x="14668" y="4577"/>
                    <a:pt x="14641" y="4590"/>
                    <a:pt x="14628" y="4590"/>
                  </a:cubicBezTo>
                  <a:cubicBezTo>
                    <a:pt x="14532" y="4372"/>
                    <a:pt x="14410" y="4168"/>
                    <a:pt x="14192" y="4045"/>
                  </a:cubicBezTo>
                  <a:cubicBezTo>
                    <a:pt x="13962" y="3902"/>
                    <a:pt x="13691" y="3873"/>
                    <a:pt x="13418" y="3873"/>
                  </a:cubicBezTo>
                  <a:cubicBezTo>
                    <a:pt x="13303" y="3873"/>
                    <a:pt x="13188" y="3878"/>
                    <a:pt x="13075" y="3882"/>
                  </a:cubicBezTo>
                  <a:cubicBezTo>
                    <a:pt x="12900" y="3890"/>
                    <a:pt x="12724" y="3894"/>
                    <a:pt x="12549" y="3894"/>
                  </a:cubicBezTo>
                  <a:cubicBezTo>
                    <a:pt x="11200" y="3894"/>
                    <a:pt x="9858" y="3662"/>
                    <a:pt x="8581" y="3228"/>
                  </a:cubicBezTo>
                  <a:cubicBezTo>
                    <a:pt x="8213" y="3065"/>
                    <a:pt x="7818" y="2928"/>
                    <a:pt x="7450" y="2752"/>
                  </a:cubicBezTo>
                  <a:cubicBezTo>
                    <a:pt x="6266" y="2180"/>
                    <a:pt x="6048" y="1321"/>
                    <a:pt x="6006" y="110"/>
                  </a:cubicBezTo>
                  <a:cubicBezTo>
                    <a:pt x="6006" y="87"/>
                    <a:pt x="6006" y="54"/>
                    <a:pt x="599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65;p101">
              <a:extLst>
                <a:ext uri="{FF2B5EF4-FFF2-40B4-BE49-F238E27FC236}">
                  <a16:creationId xmlns:a16="http://schemas.microsoft.com/office/drawing/2014/main" id="{189DE7C3-CFD9-20F6-CF36-55F182841069}"/>
                </a:ext>
              </a:extLst>
            </p:cNvPr>
            <p:cNvSpPr/>
            <p:nvPr/>
          </p:nvSpPr>
          <p:spPr>
            <a:xfrm>
              <a:off x="5430829" y="2509850"/>
              <a:ext cx="616659" cy="1507533"/>
            </a:xfrm>
            <a:custGeom>
              <a:avLst/>
              <a:gdLst/>
              <a:ahLst/>
              <a:cxnLst/>
              <a:rect l="l" t="t" r="r" b="b"/>
              <a:pathLst>
                <a:path w="33901" h="82877" extrusionOk="0">
                  <a:moveTo>
                    <a:pt x="1744" y="0"/>
                  </a:moveTo>
                  <a:cubicBezTo>
                    <a:pt x="0" y="9016"/>
                    <a:pt x="627" y="18414"/>
                    <a:pt x="1077" y="27539"/>
                  </a:cubicBezTo>
                  <a:cubicBezTo>
                    <a:pt x="1540" y="37005"/>
                    <a:pt x="2357" y="46443"/>
                    <a:pt x="3174" y="55882"/>
                  </a:cubicBezTo>
                  <a:cubicBezTo>
                    <a:pt x="3732" y="62256"/>
                    <a:pt x="4291" y="68643"/>
                    <a:pt x="4836" y="75031"/>
                  </a:cubicBezTo>
                  <a:cubicBezTo>
                    <a:pt x="5027" y="77238"/>
                    <a:pt x="5203" y="79444"/>
                    <a:pt x="5394" y="81663"/>
                  </a:cubicBezTo>
                  <a:cubicBezTo>
                    <a:pt x="5408" y="81787"/>
                    <a:pt x="5408" y="81923"/>
                    <a:pt x="5475" y="82032"/>
                  </a:cubicBezTo>
                  <a:cubicBezTo>
                    <a:pt x="5612" y="82250"/>
                    <a:pt x="5898" y="82317"/>
                    <a:pt x="6156" y="82344"/>
                  </a:cubicBezTo>
                  <a:cubicBezTo>
                    <a:pt x="8254" y="82604"/>
                    <a:pt x="10379" y="82753"/>
                    <a:pt x="12490" y="82794"/>
                  </a:cubicBezTo>
                  <a:cubicBezTo>
                    <a:pt x="12681" y="82794"/>
                    <a:pt x="12272" y="78858"/>
                    <a:pt x="12285" y="78558"/>
                  </a:cubicBezTo>
                  <a:cubicBezTo>
                    <a:pt x="12408" y="70537"/>
                    <a:pt x="11864" y="62501"/>
                    <a:pt x="11550" y="54479"/>
                  </a:cubicBezTo>
                  <a:cubicBezTo>
                    <a:pt x="11319" y="48840"/>
                    <a:pt x="11700" y="43243"/>
                    <a:pt x="11877" y="37590"/>
                  </a:cubicBezTo>
                  <a:cubicBezTo>
                    <a:pt x="12054" y="32115"/>
                    <a:pt x="11741" y="26682"/>
                    <a:pt x="11619" y="21206"/>
                  </a:cubicBezTo>
                  <a:lnTo>
                    <a:pt x="11619" y="21206"/>
                  </a:lnTo>
                  <a:cubicBezTo>
                    <a:pt x="11836" y="21252"/>
                    <a:pt x="12060" y="21274"/>
                    <a:pt x="12284" y="21274"/>
                  </a:cubicBezTo>
                  <a:cubicBezTo>
                    <a:pt x="12733" y="21274"/>
                    <a:pt x="13184" y="21183"/>
                    <a:pt x="13593" y="21002"/>
                  </a:cubicBezTo>
                  <a:cubicBezTo>
                    <a:pt x="13595" y="21001"/>
                    <a:pt x="13597" y="21000"/>
                    <a:pt x="13599" y="21000"/>
                  </a:cubicBezTo>
                  <a:cubicBezTo>
                    <a:pt x="13890" y="21000"/>
                    <a:pt x="15555" y="28375"/>
                    <a:pt x="15718" y="29037"/>
                  </a:cubicBezTo>
                  <a:cubicBezTo>
                    <a:pt x="17897" y="37822"/>
                    <a:pt x="19613" y="46920"/>
                    <a:pt x="21465" y="55855"/>
                  </a:cubicBezTo>
                  <a:cubicBezTo>
                    <a:pt x="23317" y="64857"/>
                    <a:pt x="25701" y="73764"/>
                    <a:pt x="27022" y="82876"/>
                  </a:cubicBezTo>
                  <a:cubicBezTo>
                    <a:pt x="29215" y="82876"/>
                    <a:pt x="31407" y="82699"/>
                    <a:pt x="33573" y="82331"/>
                  </a:cubicBezTo>
                  <a:cubicBezTo>
                    <a:pt x="33682" y="82317"/>
                    <a:pt x="33791" y="82290"/>
                    <a:pt x="33846" y="82208"/>
                  </a:cubicBezTo>
                  <a:cubicBezTo>
                    <a:pt x="33900" y="82141"/>
                    <a:pt x="33886" y="82045"/>
                    <a:pt x="33873" y="81963"/>
                  </a:cubicBezTo>
                  <a:cubicBezTo>
                    <a:pt x="33450" y="78436"/>
                    <a:pt x="33069" y="74990"/>
                    <a:pt x="32538" y="71476"/>
                  </a:cubicBezTo>
                  <a:cubicBezTo>
                    <a:pt x="32497" y="71136"/>
                    <a:pt x="32443" y="70795"/>
                    <a:pt x="32388" y="70455"/>
                  </a:cubicBezTo>
                  <a:cubicBezTo>
                    <a:pt x="30835" y="60390"/>
                    <a:pt x="29664" y="50271"/>
                    <a:pt x="28643" y="40138"/>
                  </a:cubicBezTo>
                  <a:cubicBezTo>
                    <a:pt x="28111" y="34894"/>
                    <a:pt x="27621" y="29651"/>
                    <a:pt x="27158" y="24407"/>
                  </a:cubicBezTo>
                  <a:cubicBezTo>
                    <a:pt x="26927" y="21846"/>
                    <a:pt x="26982" y="19068"/>
                    <a:pt x="26464" y="16549"/>
                  </a:cubicBezTo>
                  <a:cubicBezTo>
                    <a:pt x="26001" y="14342"/>
                    <a:pt x="24979" y="12203"/>
                    <a:pt x="24434" y="9997"/>
                  </a:cubicBezTo>
                  <a:cubicBezTo>
                    <a:pt x="23808" y="7423"/>
                    <a:pt x="23072" y="4876"/>
                    <a:pt x="22187" y="2384"/>
                  </a:cubicBezTo>
                  <a:cubicBezTo>
                    <a:pt x="21955" y="1703"/>
                    <a:pt x="21833" y="708"/>
                    <a:pt x="21098" y="490"/>
                  </a:cubicBezTo>
                  <a:cubicBezTo>
                    <a:pt x="21032" y="473"/>
                    <a:pt x="20952" y="465"/>
                    <a:pt x="20862" y="465"/>
                  </a:cubicBezTo>
                  <a:cubicBezTo>
                    <a:pt x="20259" y="465"/>
                    <a:pt x="19188" y="813"/>
                    <a:pt x="18714" y="872"/>
                  </a:cubicBezTo>
                  <a:cubicBezTo>
                    <a:pt x="16599" y="1082"/>
                    <a:pt x="14496" y="1432"/>
                    <a:pt x="12370" y="1432"/>
                  </a:cubicBezTo>
                  <a:cubicBezTo>
                    <a:pt x="12292" y="1432"/>
                    <a:pt x="12214" y="1432"/>
                    <a:pt x="12136" y="1431"/>
                  </a:cubicBezTo>
                  <a:cubicBezTo>
                    <a:pt x="8568" y="1431"/>
                    <a:pt x="5190" y="859"/>
                    <a:pt x="17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66;p101">
              <a:extLst>
                <a:ext uri="{FF2B5EF4-FFF2-40B4-BE49-F238E27FC236}">
                  <a16:creationId xmlns:a16="http://schemas.microsoft.com/office/drawing/2014/main" id="{CEFA5FBB-DD64-DAC1-AE5A-BEE644A5AA46}"/>
                </a:ext>
              </a:extLst>
            </p:cNvPr>
            <p:cNvSpPr/>
            <p:nvPr/>
          </p:nvSpPr>
          <p:spPr>
            <a:xfrm>
              <a:off x="5466499" y="3215404"/>
              <a:ext cx="303755" cy="156361"/>
            </a:xfrm>
            <a:custGeom>
              <a:avLst/>
              <a:gdLst/>
              <a:ahLst/>
              <a:cxnLst/>
              <a:rect l="l" t="t" r="r" b="b"/>
              <a:pathLst>
                <a:path w="16699" h="8596" extrusionOk="0">
                  <a:moveTo>
                    <a:pt x="15990" y="1"/>
                  </a:moveTo>
                  <a:cubicBezTo>
                    <a:pt x="15990" y="1"/>
                    <a:pt x="15977" y="1"/>
                    <a:pt x="15963" y="15"/>
                  </a:cubicBezTo>
                  <a:cubicBezTo>
                    <a:pt x="16154" y="1036"/>
                    <a:pt x="16344" y="2234"/>
                    <a:pt x="16698" y="3311"/>
                  </a:cubicBezTo>
                  <a:cubicBezTo>
                    <a:pt x="16467" y="2207"/>
                    <a:pt x="16235" y="1105"/>
                    <a:pt x="15990" y="1"/>
                  </a:cubicBezTo>
                  <a:close/>
                  <a:moveTo>
                    <a:pt x="1" y="2861"/>
                  </a:moveTo>
                  <a:cubicBezTo>
                    <a:pt x="110" y="4550"/>
                    <a:pt x="191" y="6226"/>
                    <a:pt x="287" y="7900"/>
                  </a:cubicBezTo>
                  <a:cubicBezTo>
                    <a:pt x="300" y="8145"/>
                    <a:pt x="327" y="8405"/>
                    <a:pt x="491" y="8595"/>
                  </a:cubicBezTo>
                  <a:cubicBezTo>
                    <a:pt x="327" y="6689"/>
                    <a:pt x="178" y="4782"/>
                    <a:pt x="28" y="2875"/>
                  </a:cubicBezTo>
                  <a:cubicBezTo>
                    <a:pt x="28" y="2875"/>
                    <a:pt x="15" y="2861"/>
                    <a:pt x="1" y="2861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67;p101">
              <a:extLst>
                <a:ext uri="{FF2B5EF4-FFF2-40B4-BE49-F238E27FC236}">
                  <a16:creationId xmlns:a16="http://schemas.microsoft.com/office/drawing/2014/main" id="{A9F58376-5F5F-D0EA-9AEB-EF0D2C3A179A}"/>
                </a:ext>
              </a:extLst>
            </p:cNvPr>
            <p:cNvSpPr/>
            <p:nvPr/>
          </p:nvSpPr>
          <p:spPr>
            <a:xfrm>
              <a:off x="5642160" y="2891859"/>
              <a:ext cx="115215" cy="323818"/>
            </a:xfrm>
            <a:custGeom>
              <a:avLst/>
              <a:gdLst/>
              <a:ahLst/>
              <a:cxnLst/>
              <a:rect l="l" t="t" r="r" b="b"/>
              <a:pathLst>
                <a:path w="6334" h="17802" extrusionOk="0">
                  <a:moveTo>
                    <a:pt x="1975" y="1"/>
                  </a:moveTo>
                  <a:cubicBezTo>
                    <a:pt x="1553" y="178"/>
                    <a:pt x="1103" y="273"/>
                    <a:pt x="654" y="273"/>
                  </a:cubicBezTo>
                  <a:cubicBezTo>
                    <a:pt x="436" y="273"/>
                    <a:pt x="218" y="246"/>
                    <a:pt x="1" y="205"/>
                  </a:cubicBezTo>
                  <a:lnTo>
                    <a:pt x="1" y="260"/>
                  </a:lnTo>
                  <a:cubicBezTo>
                    <a:pt x="218" y="300"/>
                    <a:pt x="436" y="314"/>
                    <a:pt x="654" y="314"/>
                  </a:cubicBezTo>
                  <a:cubicBezTo>
                    <a:pt x="1103" y="314"/>
                    <a:pt x="1553" y="233"/>
                    <a:pt x="1975" y="55"/>
                  </a:cubicBezTo>
                  <a:cubicBezTo>
                    <a:pt x="1975" y="55"/>
                    <a:pt x="1975" y="42"/>
                    <a:pt x="1989" y="42"/>
                  </a:cubicBezTo>
                  <a:cubicBezTo>
                    <a:pt x="2274" y="42"/>
                    <a:pt x="3936" y="7424"/>
                    <a:pt x="4100" y="8078"/>
                  </a:cubicBezTo>
                  <a:cubicBezTo>
                    <a:pt x="4822" y="10992"/>
                    <a:pt x="5489" y="13920"/>
                    <a:pt x="6129" y="16862"/>
                  </a:cubicBezTo>
                  <a:cubicBezTo>
                    <a:pt x="6197" y="17148"/>
                    <a:pt x="6251" y="17461"/>
                    <a:pt x="6306" y="17802"/>
                  </a:cubicBezTo>
                  <a:cubicBezTo>
                    <a:pt x="6320" y="17788"/>
                    <a:pt x="6333" y="17788"/>
                    <a:pt x="6333" y="17788"/>
                  </a:cubicBezTo>
                  <a:cubicBezTo>
                    <a:pt x="5639" y="14506"/>
                    <a:pt x="4904" y="11250"/>
                    <a:pt x="4100" y="8036"/>
                  </a:cubicBezTo>
                  <a:cubicBezTo>
                    <a:pt x="3936" y="7369"/>
                    <a:pt x="2274" y="1"/>
                    <a:pt x="198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68;p101">
              <a:extLst>
                <a:ext uri="{FF2B5EF4-FFF2-40B4-BE49-F238E27FC236}">
                  <a16:creationId xmlns:a16="http://schemas.microsoft.com/office/drawing/2014/main" id="{D6EFB8BD-D281-8845-A20D-26D7D8DC950B}"/>
                </a:ext>
              </a:extLst>
            </p:cNvPr>
            <p:cNvSpPr/>
            <p:nvPr/>
          </p:nvSpPr>
          <p:spPr>
            <a:xfrm>
              <a:off x="5639686" y="3224336"/>
              <a:ext cx="6203" cy="210349"/>
            </a:xfrm>
            <a:custGeom>
              <a:avLst/>
              <a:gdLst/>
              <a:ahLst/>
              <a:cxnLst/>
              <a:rect l="l" t="t" r="r" b="b"/>
              <a:pathLst>
                <a:path w="341" h="11564" extrusionOk="0">
                  <a:moveTo>
                    <a:pt x="340" y="0"/>
                  </a:moveTo>
                  <a:cubicBezTo>
                    <a:pt x="191" y="3855"/>
                    <a:pt x="0" y="7709"/>
                    <a:pt x="0" y="11564"/>
                  </a:cubicBezTo>
                  <a:cubicBezTo>
                    <a:pt x="0" y="7709"/>
                    <a:pt x="191" y="3855"/>
                    <a:pt x="340" y="0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69;p101">
              <a:extLst>
                <a:ext uri="{FF2B5EF4-FFF2-40B4-BE49-F238E27FC236}">
                  <a16:creationId xmlns:a16="http://schemas.microsoft.com/office/drawing/2014/main" id="{B20C324A-E692-E7F9-AA0C-B1863C955370}"/>
                </a:ext>
              </a:extLst>
            </p:cNvPr>
            <p:cNvSpPr/>
            <p:nvPr/>
          </p:nvSpPr>
          <p:spPr>
            <a:xfrm>
              <a:off x="5645871" y="3132585"/>
              <a:ext cx="2001" cy="91769"/>
            </a:xfrm>
            <a:custGeom>
              <a:avLst/>
              <a:gdLst/>
              <a:ahLst/>
              <a:cxnLst/>
              <a:rect l="l" t="t" r="r" b="b"/>
              <a:pathLst>
                <a:path w="110" h="5045" extrusionOk="0">
                  <a:moveTo>
                    <a:pt x="109" y="1"/>
                  </a:moveTo>
                  <a:cubicBezTo>
                    <a:pt x="109" y="1115"/>
                    <a:pt x="96" y="2241"/>
                    <a:pt x="55" y="3355"/>
                  </a:cubicBezTo>
                  <a:cubicBezTo>
                    <a:pt x="42" y="3914"/>
                    <a:pt x="14" y="4472"/>
                    <a:pt x="0" y="5044"/>
                  </a:cubicBezTo>
                  <a:cubicBezTo>
                    <a:pt x="14" y="4499"/>
                    <a:pt x="42" y="3955"/>
                    <a:pt x="55" y="3410"/>
                  </a:cubicBezTo>
                  <a:cubicBezTo>
                    <a:pt x="96" y="2269"/>
                    <a:pt x="109" y="1128"/>
                    <a:pt x="10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70;p101">
              <a:extLst>
                <a:ext uri="{FF2B5EF4-FFF2-40B4-BE49-F238E27FC236}">
                  <a16:creationId xmlns:a16="http://schemas.microsoft.com/office/drawing/2014/main" id="{1D6B60CB-73BF-A0C0-CDF1-48C2F574DE12}"/>
                </a:ext>
              </a:extLst>
            </p:cNvPr>
            <p:cNvSpPr/>
            <p:nvPr/>
          </p:nvSpPr>
          <p:spPr>
            <a:xfrm>
              <a:off x="5528691" y="3896638"/>
              <a:ext cx="130331" cy="119981"/>
            </a:xfrm>
            <a:custGeom>
              <a:avLst/>
              <a:gdLst/>
              <a:ahLst/>
              <a:cxnLst/>
              <a:rect l="l" t="t" r="r" b="b"/>
              <a:pathLst>
                <a:path w="7165" h="6596" extrusionOk="0">
                  <a:moveTo>
                    <a:pt x="6920" y="1"/>
                  </a:moveTo>
                  <a:lnTo>
                    <a:pt x="6920" y="1"/>
                  </a:lnTo>
                  <a:cubicBezTo>
                    <a:pt x="6919" y="774"/>
                    <a:pt x="6919" y="1546"/>
                    <a:pt x="6905" y="2319"/>
                  </a:cubicBezTo>
                  <a:lnTo>
                    <a:pt x="6905" y="2346"/>
                  </a:lnTo>
                  <a:cubicBezTo>
                    <a:pt x="6919" y="1561"/>
                    <a:pt x="6919" y="775"/>
                    <a:pt x="6920" y="1"/>
                  </a:cubicBezTo>
                  <a:close/>
                  <a:moveTo>
                    <a:pt x="1" y="5357"/>
                  </a:moveTo>
                  <a:lnTo>
                    <a:pt x="1" y="5357"/>
                  </a:lnTo>
                  <a:cubicBezTo>
                    <a:pt x="1" y="5411"/>
                    <a:pt x="14" y="5439"/>
                    <a:pt x="14" y="5466"/>
                  </a:cubicBezTo>
                  <a:cubicBezTo>
                    <a:pt x="28" y="5588"/>
                    <a:pt x="28" y="5724"/>
                    <a:pt x="95" y="5847"/>
                  </a:cubicBezTo>
                  <a:cubicBezTo>
                    <a:pt x="219" y="6038"/>
                    <a:pt x="477" y="6105"/>
                    <a:pt x="709" y="6147"/>
                  </a:cubicBezTo>
                  <a:lnTo>
                    <a:pt x="709" y="6092"/>
                  </a:lnTo>
                  <a:cubicBezTo>
                    <a:pt x="477" y="6065"/>
                    <a:pt x="219" y="5996"/>
                    <a:pt x="95" y="5793"/>
                  </a:cubicBezTo>
                  <a:cubicBezTo>
                    <a:pt x="28" y="5684"/>
                    <a:pt x="28" y="5548"/>
                    <a:pt x="14" y="5424"/>
                  </a:cubicBezTo>
                  <a:cubicBezTo>
                    <a:pt x="14" y="5397"/>
                    <a:pt x="1" y="5370"/>
                    <a:pt x="1" y="5357"/>
                  </a:cubicBezTo>
                  <a:close/>
                  <a:moveTo>
                    <a:pt x="7165" y="6187"/>
                  </a:moveTo>
                  <a:cubicBezTo>
                    <a:pt x="7165" y="6419"/>
                    <a:pt x="7137" y="6555"/>
                    <a:pt x="7110" y="6555"/>
                  </a:cubicBezTo>
                  <a:cubicBezTo>
                    <a:pt x="6811" y="6541"/>
                    <a:pt x="6511" y="6541"/>
                    <a:pt x="6211" y="6528"/>
                  </a:cubicBezTo>
                  <a:lnTo>
                    <a:pt x="6211" y="6528"/>
                  </a:lnTo>
                  <a:cubicBezTo>
                    <a:pt x="6211" y="6541"/>
                    <a:pt x="6224" y="6555"/>
                    <a:pt x="6224" y="6583"/>
                  </a:cubicBezTo>
                  <a:cubicBezTo>
                    <a:pt x="6511" y="6583"/>
                    <a:pt x="6811" y="6596"/>
                    <a:pt x="7110" y="6596"/>
                  </a:cubicBezTo>
                  <a:cubicBezTo>
                    <a:pt x="7150" y="6596"/>
                    <a:pt x="7165" y="6447"/>
                    <a:pt x="7165" y="6187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71;p101">
              <a:extLst>
                <a:ext uri="{FF2B5EF4-FFF2-40B4-BE49-F238E27FC236}">
                  <a16:creationId xmlns:a16="http://schemas.microsoft.com/office/drawing/2014/main" id="{386FF4AC-B331-62E2-5254-22DB1A742711}"/>
                </a:ext>
              </a:extLst>
            </p:cNvPr>
            <p:cNvSpPr/>
            <p:nvPr/>
          </p:nvSpPr>
          <p:spPr>
            <a:xfrm>
              <a:off x="5541569" y="4007451"/>
              <a:ext cx="100354" cy="8931"/>
            </a:xfrm>
            <a:custGeom>
              <a:avLst/>
              <a:gdLst/>
              <a:ahLst/>
              <a:cxnLst/>
              <a:rect l="l" t="t" r="r" b="b"/>
              <a:pathLst>
                <a:path w="5517" h="491" extrusionOk="0">
                  <a:moveTo>
                    <a:pt x="1" y="0"/>
                  </a:moveTo>
                  <a:lnTo>
                    <a:pt x="1" y="55"/>
                  </a:lnTo>
                  <a:lnTo>
                    <a:pt x="68" y="55"/>
                  </a:lnTo>
                  <a:cubicBezTo>
                    <a:pt x="1880" y="286"/>
                    <a:pt x="3691" y="422"/>
                    <a:pt x="5516" y="491"/>
                  </a:cubicBezTo>
                  <a:cubicBezTo>
                    <a:pt x="5516" y="463"/>
                    <a:pt x="5503" y="449"/>
                    <a:pt x="5503" y="436"/>
                  </a:cubicBezTo>
                  <a:cubicBezTo>
                    <a:pt x="3691" y="382"/>
                    <a:pt x="1880" y="245"/>
                    <a:pt x="68" y="13"/>
                  </a:cubicBezTo>
                  <a:cubicBezTo>
                    <a:pt x="55" y="13"/>
                    <a:pt x="28" y="0"/>
                    <a:pt x="1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72;p101">
              <a:extLst>
                <a:ext uri="{FF2B5EF4-FFF2-40B4-BE49-F238E27FC236}">
                  <a16:creationId xmlns:a16="http://schemas.microsoft.com/office/drawing/2014/main" id="{2951056E-6436-A50A-41FD-0C0D3E0D337A}"/>
                </a:ext>
              </a:extLst>
            </p:cNvPr>
            <p:cNvSpPr/>
            <p:nvPr/>
          </p:nvSpPr>
          <p:spPr>
            <a:xfrm>
              <a:off x="6033336" y="4002995"/>
              <a:ext cx="13897" cy="6694"/>
            </a:xfrm>
            <a:custGeom>
              <a:avLst/>
              <a:gdLst/>
              <a:ahLst/>
              <a:cxnLst/>
              <a:rect l="l" t="t" r="r" b="b"/>
              <a:pathLst>
                <a:path w="764" h="368" extrusionOk="0">
                  <a:moveTo>
                    <a:pt x="763" y="0"/>
                  </a:moveTo>
                  <a:cubicBezTo>
                    <a:pt x="763" y="41"/>
                    <a:pt x="750" y="82"/>
                    <a:pt x="723" y="122"/>
                  </a:cubicBezTo>
                  <a:cubicBezTo>
                    <a:pt x="668" y="204"/>
                    <a:pt x="559" y="231"/>
                    <a:pt x="450" y="245"/>
                  </a:cubicBezTo>
                  <a:lnTo>
                    <a:pt x="0" y="327"/>
                  </a:lnTo>
                  <a:cubicBezTo>
                    <a:pt x="0" y="340"/>
                    <a:pt x="0" y="354"/>
                    <a:pt x="15" y="367"/>
                  </a:cubicBezTo>
                  <a:cubicBezTo>
                    <a:pt x="164" y="340"/>
                    <a:pt x="314" y="313"/>
                    <a:pt x="450" y="300"/>
                  </a:cubicBezTo>
                  <a:cubicBezTo>
                    <a:pt x="559" y="273"/>
                    <a:pt x="668" y="258"/>
                    <a:pt x="723" y="164"/>
                  </a:cubicBezTo>
                  <a:cubicBezTo>
                    <a:pt x="763" y="122"/>
                    <a:pt x="763" y="55"/>
                    <a:pt x="763" y="0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73;p101">
              <a:extLst>
                <a:ext uri="{FF2B5EF4-FFF2-40B4-BE49-F238E27FC236}">
                  <a16:creationId xmlns:a16="http://schemas.microsoft.com/office/drawing/2014/main" id="{6280011E-0BBF-450E-7612-E8DF9380C8FC}"/>
                </a:ext>
              </a:extLst>
            </p:cNvPr>
            <p:cNvSpPr/>
            <p:nvPr/>
          </p:nvSpPr>
          <p:spPr>
            <a:xfrm>
              <a:off x="5976347" y="4008943"/>
              <a:ext cx="57262" cy="6694"/>
            </a:xfrm>
            <a:custGeom>
              <a:avLst/>
              <a:gdLst/>
              <a:ahLst/>
              <a:cxnLst/>
              <a:rect l="l" t="t" r="r" b="b"/>
              <a:pathLst>
                <a:path w="3148" h="368" extrusionOk="0">
                  <a:moveTo>
                    <a:pt x="3133" y="0"/>
                  </a:moveTo>
                  <a:cubicBezTo>
                    <a:pt x="2098" y="163"/>
                    <a:pt x="1050" y="272"/>
                    <a:pt x="1" y="354"/>
                  </a:cubicBezTo>
                  <a:cubicBezTo>
                    <a:pt x="151" y="367"/>
                    <a:pt x="315" y="367"/>
                    <a:pt x="478" y="367"/>
                  </a:cubicBezTo>
                  <a:cubicBezTo>
                    <a:pt x="1377" y="367"/>
                    <a:pt x="2385" y="191"/>
                    <a:pt x="3148" y="40"/>
                  </a:cubicBezTo>
                  <a:cubicBezTo>
                    <a:pt x="3133" y="27"/>
                    <a:pt x="3133" y="13"/>
                    <a:pt x="3133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74;p101">
              <a:extLst>
                <a:ext uri="{FF2B5EF4-FFF2-40B4-BE49-F238E27FC236}">
                  <a16:creationId xmlns:a16="http://schemas.microsoft.com/office/drawing/2014/main" id="{E64406DD-24CC-D960-3C80-6A369E370D94}"/>
                </a:ext>
              </a:extLst>
            </p:cNvPr>
            <p:cNvSpPr/>
            <p:nvPr/>
          </p:nvSpPr>
          <p:spPr>
            <a:xfrm>
              <a:off x="5466990" y="2639654"/>
              <a:ext cx="580243" cy="1376237"/>
            </a:xfrm>
            <a:custGeom>
              <a:avLst/>
              <a:gdLst/>
              <a:ahLst/>
              <a:cxnLst/>
              <a:rect l="l" t="t" r="r" b="b"/>
              <a:pathLst>
                <a:path w="31899" h="75659" extrusionOk="0">
                  <a:moveTo>
                    <a:pt x="10094" y="1"/>
                  </a:moveTo>
                  <a:cubicBezTo>
                    <a:pt x="9903" y="764"/>
                    <a:pt x="9725" y="1526"/>
                    <a:pt x="9535" y="2276"/>
                  </a:cubicBezTo>
                  <a:cubicBezTo>
                    <a:pt x="8432" y="2276"/>
                    <a:pt x="7328" y="2207"/>
                    <a:pt x="6226" y="2071"/>
                  </a:cubicBezTo>
                  <a:cubicBezTo>
                    <a:pt x="6117" y="4005"/>
                    <a:pt x="6130" y="6062"/>
                    <a:pt x="5748" y="7955"/>
                  </a:cubicBezTo>
                  <a:cubicBezTo>
                    <a:pt x="5545" y="10488"/>
                    <a:pt x="5176" y="13035"/>
                    <a:pt x="4931" y="15554"/>
                  </a:cubicBezTo>
                  <a:cubicBezTo>
                    <a:pt x="4237" y="22473"/>
                    <a:pt x="4155" y="29038"/>
                    <a:pt x="4836" y="35929"/>
                  </a:cubicBezTo>
                  <a:cubicBezTo>
                    <a:pt x="4849" y="36066"/>
                    <a:pt x="4877" y="36216"/>
                    <a:pt x="4904" y="36352"/>
                  </a:cubicBezTo>
                  <a:cubicBezTo>
                    <a:pt x="3229" y="36093"/>
                    <a:pt x="1690" y="35317"/>
                    <a:pt x="151" y="34567"/>
                  </a:cubicBezTo>
                  <a:cubicBezTo>
                    <a:pt x="97" y="34554"/>
                    <a:pt x="55" y="34540"/>
                    <a:pt x="1" y="34527"/>
                  </a:cubicBezTo>
                  <a:lnTo>
                    <a:pt x="1" y="34527"/>
                  </a:lnTo>
                  <a:cubicBezTo>
                    <a:pt x="151" y="36434"/>
                    <a:pt x="300" y="38341"/>
                    <a:pt x="464" y="40247"/>
                  </a:cubicBezTo>
                  <a:cubicBezTo>
                    <a:pt x="573" y="40369"/>
                    <a:pt x="736" y="40438"/>
                    <a:pt x="900" y="40493"/>
                  </a:cubicBezTo>
                  <a:cubicBezTo>
                    <a:pt x="1690" y="40765"/>
                    <a:pt x="2521" y="40914"/>
                    <a:pt x="3351" y="40914"/>
                  </a:cubicBezTo>
                  <a:cubicBezTo>
                    <a:pt x="4468" y="40914"/>
                    <a:pt x="5585" y="40669"/>
                    <a:pt x="6580" y="40179"/>
                  </a:cubicBezTo>
                  <a:lnTo>
                    <a:pt x="6580" y="40179"/>
                  </a:lnTo>
                  <a:cubicBezTo>
                    <a:pt x="6607" y="40179"/>
                    <a:pt x="6525" y="46171"/>
                    <a:pt x="6416" y="46703"/>
                  </a:cubicBezTo>
                  <a:cubicBezTo>
                    <a:pt x="5966" y="49059"/>
                    <a:pt x="5122" y="51347"/>
                    <a:pt x="3923" y="53431"/>
                  </a:cubicBezTo>
                  <a:cubicBezTo>
                    <a:pt x="3992" y="53595"/>
                    <a:pt x="4128" y="53649"/>
                    <a:pt x="4292" y="53649"/>
                  </a:cubicBezTo>
                  <a:cubicBezTo>
                    <a:pt x="4441" y="53649"/>
                    <a:pt x="4632" y="53608"/>
                    <a:pt x="4822" y="53553"/>
                  </a:cubicBezTo>
                  <a:cubicBezTo>
                    <a:pt x="5013" y="53499"/>
                    <a:pt x="5218" y="53458"/>
                    <a:pt x="5408" y="53458"/>
                  </a:cubicBezTo>
                  <a:cubicBezTo>
                    <a:pt x="5503" y="53458"/>
                    <a:pt x="5599" y="53471"/>
                    <a:pt x="5694" y="53513"/>
                  </a:cubicBezTo>
                  <a:cubicBezTo>
                    <a:pt x="6008" y="53635"/>
                    <a:pt x="6102" y="54016"/>
                    <a:pt x="6144" y="54357"/>
                  </a:cubicBezTo>
                  <a:cubicBezTo>
                    <a:pt x="6335" y="55719"/>
                    <a:pt x="6211" y="57136"/>
                    <a:pt x="5776" y="58443"/>
                  </a:cubicBezTo>
                  <a:cubicBezTo>
                    <a:pt x="5530" y="59219"/>
                    <a:pt x="5231" y="60227"/>
                    <a:pt x="5899" y="60704"/>
                  </a:cubicBezTo>
                  <a:cubicBezTo>
                    <a:pt x="6089" y="60840"/>
                    <a:pt x="6335" y="60895"/>
                    <a:pt x="6525" y="61044"/>
                  </a:cubicBezTo>
                  <a:cubicBezTo>
                    <a:pt x="6756" y="61235"/>
                    <a:pt x="6865" y="61534"/>
                    <a:pt x="6947" y="61821"/>
                  </a:cubicBezTo>
                  <a:cubicBezTo>
                    <a:pt x="7615" y="64109"/>
                    <a:pt x="7328" y="66669"/>
                    <a:pt x="6184" y="68753"/>
                  </a:cubicBezTo>
                  <a:cubicBezTo>
                    <a:pt x="5639" y="69733"/>
                    <a:pt x="4673" y="70687"/>
                    <a:pt x="3638" y="70687"/>
                  </a:cubicBezTo>
                  <a:cubicBezTo>
                    <a:pt x="3460" y="70687"/>
                    <a:pt x="3284" y="70659"/>
                    <a:pt x="3120" y="70605"/>
                  </a:cubicBezTo>
                  <a:lnTo>
                    <a:pt x="3120" y="70605"/>
                  </a:lnTo>
                  <a:cubicBezTo>
                    <a:pt x="3324" y="70674"/>
                    <a:pt x="3365" y="73792"/>
                    <a:pt x="3393" y="74460"/>
                  </a:cubicBezTo>
                  <a:cubicBezTo>
                    <a:pt x="3393" y="74473"/>
                    <a:pt x="3406" y="74500"/>
                    <a:pt x="3406" y="74527"/>
                  </a:cubicBezTo>
                  <a:cubicBezTo>
                    <a:pt x="3420" y="74651"/>
                    <a:pt x="3420" y="74787"/>
                    <a:pt x="3487" y="74896"/>
                  </a:cubicBezTo>
                  <a:cubicBezTo>
                    <a:pt x="3611" y="75099"/>
                    <a:pt x="3869" y="75168"/>
                    <a:pt x="4101" y="75195"/>
                  </a:cubicBezTo>
                  <a:cubicBezTo>
                    <a:pt x="4128" y="75195"/>
                    <a:pt x="4155" y="75208"/>
                    <a:pt x="4168" y="75208"/>
                  </a:cubicBezTo>
                  <a:cubicBezTo>
                    <a:pt x="5980" y="75440"/>
                    <a:pt x="7791" y="75577"/>
                    <a:pt x="9603" y="75631"/>
                  </a:cubicBezTo>
                  <a:cubicBezTo>
                    <a:pt x="9903" y="75644"/>
                    <a:pt x="10203" y="75644"/>
                    <a:pt x="10502" y="75658"/>
                  </a:cubicBezTo>
                  <a:cubicBezTo>
                    <a:pt x="10529" y="75658"/>
                    <a:pt x="10557" y="75522"/>
                    <a:pt x="10557" y="75290"/>
                  </a:cubicBezTo>
                  <a:cubicBezTo>
                    <a:pt x="10543" y="74282"/>
                    <a:pt x="10284" y="71709"/>
                    <a:pt x="10297" y="71464"/>
                  </a:cubicBezTo>
                  <a:lnTo>
                    <a:pt x="10297" y="71449"/>
                  </a:lnTo>
                  <a:lnTo>
                    <a:pt x="10297" y="71422"/>
                  </a:lnTo>
                  <a:cubicBezTo>
                    <a:pt x="10312" y="70605"/>
                    <a:pt x="10312" y="69788"/>
                    <a:pt x="10312" y="68971"/>
                  </a:cubicBezTo>
                  <a:cubicBezTo>
                    <a:pt x="10312" y="61779"/>
                    <a:pt x="9848" y="54575"/>
                    <a:pt x="9562" y="47384"/>
                  </a:cubicBezTo>
                  <a:cubicBezTo>
                    <a:pt x="9507" y="46158"/>
                    <a:pt x="9494" y="44933"/>
                    <a:pt x="9494" y="43707"/>
                  </a:cubicBezTo>
                  <a:cubicBezTo>
                    <a:pt x="9494" y="39852"/>
                    <a:pt x="9685" y="35998"/>
                    <a:pt x="9834" y="32143"/>
                  </a:cubicBezTo>
                  <a:cubicBezTo>
                    <a:pt x="9848" y="31571"/>
                    <a:pt x="9876" y="31013"/>
                    <a:pt x="9889" y="30454"/>
                  </a:cubicBezTo>
                  <a:cubicBezTo>
                    <a:pt x="9930" y="29337"/>
                    <a:pt x="9943" y="28208"/>
                    <a:pt x="9943" y="27091"/>
                  </a:cubicBezTo>
                  <a:cubicBezTo>
                    <a:pt x="9943" y="22760"/>
                    <a:pt x="9725" y="18456"/>
                    <a:pt x="9631" y="14125"/>
                  </a:cubicBezTo>
                  <a:lnTo>
                    <a:pt x="9631" y="14070"/>
                  </a:lnTo>
                  <a:cubicBezTo>
                    <a:pt x="9848" y="14111"/>
                    <a:pt x="10066" y="14138"/>
                    <a:pt x="10284" y="14138"/>
                  </a:cubicBezTo>
                  <a:cubicBezTo>
                    <a:pt x="10733" y="14138"/>
                    <a:pt x="11183" y="14043"/>
                    <a:pt x="11605" y="13866"/>
                  </a:cubicBezTo>
                  <a:lnTo>
                    <a:pt x="11619" y="13866"/>
                  </a:lnTo>
                  <a:cubicBezTo>
                    <a:pt x="11904" y="13866"/>
                    <a:pt x="13566" y="21234"/>
                    <a:pt x="13730" y="21901"/>
                  </a:cubicBezTo>
                  <a:cubicBezTo>
                    <a:pt x="14534" y="25115"/>
                    <a:pt x="15269" y="28371"/>
                    <a:pt x="15963" y="31653"/>
                  </a:cubicBezTo>
                  <a:cubicBezTo>
                    <a:pt x="16208" y="32757"/>
                    <a:pt x="16440" y="33859"/>
                    <a:pt x="16671" y="34963"/>
                  </a:cubicBezTo>
                  <a:cubicBezTo>
                    <a:pt x="17012" y="36025"/>
                    <a:pt x="17489" y="36964"/>
                    <a:pt x="18251" y="37537"/>
                  </a:cubicBezTo>
                  <a:cubicBezTo>
                    <a:pt x="18851" y="37987"/>
                    <a:pt x="19613" y="38232"/>
                    <a:pt x="20363" y="38232"/>
                  </a:cubicBezTo>
                  <a:cubicBezTo>
                    <a:pt x="20799" y="38232"/>
                    <a:pt x="21235" y="38150"/>
                    <a:pt x="21643" y="37987"/>
                  </a:cubicBezTo>
                  <a:lnTo>
                    <a:pt x="21643" y="37987"/>
                  </a:lnTo>
                  <a:lnTo>
                    <a:pt x="20866" y="40478"/>
                  </a:lnTo>
                  <a:cubicBezTo>
                    <a:pt x="20826" y="40629"/>
                    <a:pt x="20785" y="40805"/>
                    <a:pt x="20853" y="40941"/>
                  </a:cubicBezTo>
                  <a:cubicBezTo>
                    <a:pt x="20921" y="41078"/>
                    <a:pt x="21044" y="41119"/>
                    <a:pt x="21180" y="41119"/>
                  </a:cubicBezTo>
                  <a:cubicBezTo>
                    <a:pt x="21425" y="41119"/>
                    <a:pt x="21725" y="41010"/>
                    <a:pt x="21970" y="41010"/>
                  </a:cubicBezTo>
                  <a:cubicBezTo>
                    <a:pt x="22596" y="41010"/>
                    <a:pt x="22896" y="41773"/>
                    <a:pt x="23005" y="42385"/>
                  </a:cubicBezTo>
                  <a:cubicBezTo>
                    <a:pt x="23577" y="45436"/>
                    <a:pt x="23877" y="48541"/>
                    <a:pt x="23904" y="51646"/>
                  </a:cubicBezTo>
                  <a:cubicBezTo>
                    <a:pt x="23427" y="51633"/>
                    <a:pt x="22951" y="51619"/>
                    <a:pt x="22473" y="51619"/>
                  </a:cubicBezTo>
                  <a:cubicBezTo>
                    <a:pt x="23699" y="52736"/>
                    <a:pt x="24761" y="54016"/>
                    <a:pt x="25633" y="55433"/>
                  </a:cubicBezTo>
                  <a:cubicBezTo>
                    <a:pt x="25974" y="55992"/>
                    <a:pt x="26287" y="56700"/>
                    <a:pt x="25974" y="57258"/>
                  </a:cubicBezTo>
                  <a:cubicBezTo>
                    <a:pt x="25851" y="57476"/>
                    <a:pt x="25647" y="57639"/>
                    <a:pt x="25524" y="57857"/>
                  </a:cubicBezTo>
                  <a:cubicBezTo>
                    <a:pt x="25211" y="58402"/>
                    <a:pt x="25470" y="59097"/>
                    <a:pt x="25688" y="59682"/>
                  </a:cubicBezTo>
                  <a:cubicBezTo>
                    <a:pt x="26165" y="60949"/>
                    <a:pt x="26437" y="62284"/>
                    <a:pt x="26710" y="63604"/>
                  </a:cubicBezTo>
                  <a:cubicBezTo>
                    <a:pt x="27037" y="65226"/>
                    <a:pt x="27363" y="66846"/>
                    <a:pt x="27703" y="68467"/>
                  </a:cubicBezTo>
                  <a:cubicBezTo>
                    <a:pt x="27881" y="69366"/>
                    <a:pt x="28057" y="70333"/>
                    <a:pt x="27676" y="71164"/>
                  </a:cubicBezTo>
                  <a:cubicBezTo>
                    <a:pt x="27349" y="71885"/>
                    <a:pt x="26628" y="72417"/>
                    <a:pt x="26396" y="73180"/>
                  </a:cubicBezTo>
                  <a:cubicBezTo>
                    <a:pt x="25878" y="74936"/>
                    <a:pt x="26777" y="75522"/>
                    <a:pt x="28003" y="75631"/>
                  </a:cubicBezTo>
                  <a:cubicBezTo>
                    <a:pt x="29052" y="75549"/>
                    <a:pt x="30100" y="75440"/>
                    <a:pt x="31135" y="75277"/>
                  </a:cubicBezTo>
                  <a:lnTo>
                    <a:pt x="31585" y="75195"/>
                  </a:lnTo>
                  <a:cubicBezTo>
                    <a:pt x="31694" y="75181"/>
                    <a:pt x="31803" y="75154"/>
                    <a:pt x="31858" y="75072"/>
                  </a:cubicBezTo>
                  <a:cubicBezTo>
                    <a:pt x="31885" y="75032"/>
                    <a:pt x="31898" y="74990"/>
                    <a:pt x="31898" y="74950"/>
                  </a:cubicBezTo>
                  <a:cubicBezTo>
                    <a:pt x="31898" y="74923"/>
                    <a:pt x="31898" y="74896"/>
                    <a:pt x="31885" y="74868"/>
                  </a:cubicBezTo>
                  <a:cubicBezTo>
                    <a:pt x="31462" y="71340"/>
                    <a:pt x="31081" y="67895"/>
                    <a:pt x="30550" y="64381"/>
                  </a:cubicBezTo>
                  <a:cubicBezTo>
                    <a:pt x="30509" y="64040"/>
                    <a:pt x="30455" y="63700"/>
                    <a:pt x="30400" y="63373"/>
                  </a:cubicBezTo>
                  <a:cubicBezTo>
                    <a:pt x="28916" y="53676"/>
                    <a:pt x="27758" y="43952"/>
                    <a:pt x="26764" y="34200"/>
                  </a:cubicBezTo>
                  <a:cubicBezTo>
                    <a:pt x="26519" y="34213"/>
                    <a:pt x="26260" y="34213"/>
                    <a:pt x="26001" y="34213"/>
                  </a:cubicBezTo>
                  <a:cubicBezTo>
                    <a:pt x="24080" y="34213"/>
                    <a:pt x="22161" y="34064"/>
                    <a:pt x="20240" y="33873"/>
                  </a:cubicBezTo>
                  <a:cubicBezTo>
                    <a:pt x="21071" y="33873"/>
                    <a:pt x="18674" y="25442"/>
                    <a:pt x="18469" y="24830"/>
                  </a:cubicBezTo>
                  <a:cubicBezTo>
                    <a:pt x="16998" y="20376"/>
                    <a:pt x="15309" y="15950"/>
                    <a:pt x="14029" y="11441"/>
                  </a:cubicBezTo>
                  <a:cubicBezTo>
                    <a:pt x="13484" y="9507"/>
                    <a:pt x="13130" y="7506"/>
                    <a:pt x="12885" y="5476"/>
                  </a:cubicBezTo>
                  <a:cubicBezTo>
                    <a:pt x="12845" y="5803"/>
                    <a:pt x="12818" y="6130"/>
                    <a:pt x="12818" y="6457"/>
                  </a:cubicBezTo>
                  <a:cubicBezTo>
                    <a:pt x="12818" y="6593"/>
                    <a:pt x="12828" y="6741"/>
                    <a:pt x="12841" y="6878"/>
                  </a:cubicBezTo>
                  <a:lnTo>
                    <a:pt x="12841" y="6878"/>
                  </a:lnTo>
                  <a:cubicBezTo>
                    <a:pt x="12837" y="6853"/>
                    <a:pt x="12831" y="6829"/>
                    <a:pt x="12831" y="6811"/>
                  </a:cubicBezTo>
                  <a:lnTo>
                    <a:pt x="12831" y="6811"/>
                  </a:lnTo>
                  <a:cubicBezTo>
                    <a:pt x="12831" y="6852"/>
                    <a:pt x="12845" y="6907"/>
                    <a:pt x="12845" y="6947"/>
                  </a:cubicBezTo>
                  <a:cubicBezTo>
                    <a:pt x="12667" y="5503"/>
                    <a:pt x="12585" y="4059"/>
                    <a:pt x="12518" y="2603"/>
                  </a:cubicBezTo>
                  <a:cubicBezTo>
                    <a:pt x="11932" y="2575"/>
                    <a:pt x="11332" y="2521"/>
                    <a:pt x="10747" y="2425"/>
                  </a:cubicBezTo>
                  <a:lnTo>
                    <a:pt x="10706" y="2221"/>
                  </a:lnTo>
                  <a:lnTo>
                    <a:pt x="10679" y="2234"/>
                  </a:lnTo>
                  <a:cubicBezTo>
                    <a:pt x="10461" y="1499"/>
                    <a:pt x="10257" y="750"/>
                    <a:pt x="1009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75;p101">
              <a:extLst>
                <a:ext uri="{FF2B5EF4-FFF2-40B4-BE49-F238E27FC236}">
                  <a16:creationId xmlns:a16="http://schemas.microsoft.com/office/drawing/2014/main" id="{AB8BBB07-73B0-EEB4-BC4D-BFBD99602374}"/>
                </a:ext>
              </a:extLst>
            </p:cNvPr>
            <p:cNvSpPr/>
            <p:nvPr/>
          </p:nvSpPr>
          <p:spPr>
            <a:xfrm>
              <a:off x="5904769" y="3951208"/>
              <a:ext cx="155343" cy="75452"/>
            </a:xfrm>
            <a:custGeom>
              <a:avLst/>
              <a:gdLst/>
              <a:ahLst/>
              <a:cxnLst/>
              <a:rect l="l" t="t" r="r" b="b"/>
              <a:pathLst>
                <a:path w="8540" h="4148" extrusionOk="0">
                  <a:moveTo>
                    <a:pt x="7982" y="0"/>
                  </a:moveTo>
                  <a:cubicBezTo>
                    <a:pt x="7014" y="750"/>
                    <a:pt x="5421" y="899"/>
                    <a:pt x="4236" y="995"/>
                  </a:cubicBezTo>
                  <a:cubicBezTo>
                    <a:pt x="3947" y="1015"/>
                    <a:pt x="3670" y="1025"/>
                    <a:pt x="3400" y="1025"/>
                  </a:cubicBezTo>
                  <a:cubicBezTo>
                    <a:pt x="2229" y="1025"/>
                    <a:pt x="1196" y="839"/>
                    <a:pt x="0" y="518"/>
                  </a:cubicBezTo>
                  <a:lnTo>
                    <a:pt x="0" y="518"/>
                  </a:lnTo>
                  <a:cubicBezTo>
                    <a:pt x="0" y="1676"/>
                    <a:pt x="109" y="2833"/>
                    <a:pt x="355" y="3964"/>
                  </a:cubicBezTo>
                  <a:cubicBezTo>
                    <a:pt x="1197" y="4089"/>
                    <a:pt x="2058" y="4147"/>
                    <a:pt x="2914" y="4147"/>
                  </a:cubicBezTo>
                  <a:cubicBezTo>
                    <a:pt x="3082" y="4147"/>
                    <a:pt x="3250" y="4145"/>
                    <a:pt x="3418" y="4141"/>
                  </a:cubicBezTo>
                  <a:cubicBezTo>
                    <a:pt x="5012" y="4086"/>
                    <a:pt x="6605" y="3828"/>
                    <a:pt x="8131" y="3365"/>
                  </a:cubicBezTo>
                  <a:cubicBezTo>
                    <a:pt x="8267" y="3323"/>
                    <a:pt x="8417" y="3269"/>
                    <a:pt x="8485" y="3133"/>
                  </a:cubicBezTo>
                  <a:cubicBezTo>
                    <a:pt x="8539" y="3038"/>
                    <a:pt x="8512" y="2915"/>
                    <a:pt x="8499" y="2806"/>
                  </a:cubicBezTo>
                  <a:cubicBezTo>
                    <a:pt x="8322" y="1867"/>
                    <a:pt x="8185" y="926"/>
                    <a:pt x="7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76;p101">
              <a:extLst>
                <a:ext uri="{FF2B5EF4-FFF2-40B4-BE49-F238E27FC236}">
                  <a16:creationId xmlns:a16="http://schemas.microsoft.com/office/drawing/2014/main" id="{70B6595F-E552-7F76-1016-2E6D7995B9F2}"/>
                </a:ext>
              </a:extLst>
            </p:cNvPr>
            <p:cNvSpPr/>
            <p:nvPr/>
          </p:nvSpPr>
          <p:spPr>
            <a:xfrm>
              <a:off x="5514066" y="3952681"/>
              <a:ext cx="154615" cy="70504"/>
            </a:xfrm>
            <a:custGeom>
              <a:avLst/>
              <a:gdLst/>
              <a:ahLst/>
              <a:cxnLst/>
              <a:rect l="l" t="t" r="r" b="b"/>
              <a:pathLst>
                <a:path w="8500" h="3876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1063"/>
                    <a:pt x="55" y="2126"/>
                    <a:pt x="205" y="3175"/>
                  </a:cubicBezTo>
                  <a:cubicBezTo>
                    <a:pt x="1444" y="3596"/>
                    <a:pt x="2684" y="3760"/>
                    <a:pt x="3992" y="3787"/>
                  </a:cubicBezTo>
                  <a:cubicBezTo>
                    <a:pt x="4873" y="3796"/>
                    <a:pt x="5744" y="3875"/>
                    <a:pt x="6621" y="3875"/>
                  </a:cubicBezTo>
                  <a:cubicBezTo>
                    <a:pt x="7086" y="3875"/>
                    <a:pt x="7552" y="3853"/>
                    <a:pt x="8023" y="3787"/>
                  </a:cubicBezTo>
                  <a:cubicBezTo>
                    <a:pt x="8145" y="3774"/>
                    <a:pt x="8281" y="3747"/>
                    <a:pt x="8363" y="3638"/>
                  </a:cubicBezTo>
                  <a:cubicBezTo>
                    <a:pt x="8418" y="3569"/>
                    <a:pt x="8432" y="3474"/>
                    <a:pt x="8432" y="3379"/>
                  </a:cubicBezTo>
                  <a:cubicBezTo>
                    <a:pt x="8499" y="2385"/>
                    <a:pt x="8404" y="1404"/>
                    <a:pt x="8432" y="424"/>
                  </a:cubicBezTo>
                  <a:lnTo>
                    <a:pt x="8432" y="260"/>
                  </a:lnTo>
                  <a:cubicBezTo>
                    <a:pt x="7088" y="583"/>
                    <a:pt x="5899" y="738"/>
                    <a:pt x="4622" y="738"/>
                  </a:cubicBezTo>
                  <a:cubicBezTo>
                    <a:pt x="4126" y="738"/>
                    <a:pt x="3616" y="714"/>
                    <a:pt x="3079" y="669"/>
                  </a:cubicBezTo>
                  <a:cubicBezTo>
                    <a:pt x="2003" y="573"/>
                    <a:pt x="1077" y="233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77;p101">
              <a:extLst>
                <a:ext uri="{FF2B5EF4-FFF2-40B4-BE49-F238E27FC236}">
                  <a16:creationId xmlns:a16="http://schemas.microsoft.com/office/drawing/2014/main" id="{E25B1DEB-F96A-D49C-6467-E233D423EDA1}"/>
                </a:ext>
              </a:extLst>
            </p:cNvPr>
            <p:cNvSpPr/>
            <p:nvPr/>
          </p:nvSpPr>
          <p:spPr>
            <a:xfrm>
              <a:off x="5436777" y="1979012"/>
              <a:ext cx="432085" cy="708337"/>
            </a:xfrm>
            <a:custGeom>
              <a:avLst/>
              <a:gdLst/>
              <a:ahLst/>
              <a:cxnLst/>
              <a:rect l="l" t="t" r="r" b="b"/>
              <a:pathLst>
                <a:path w="23754" h="38941" extrusionOk="0">
                  <a:moveTo>
                    <a:pt x="12383" y="1"/>
                  </a:moveTo>
                  <a:cubicBezTo>
                    <a:pt x="9701" y="1"/>
                    <a:pt x="6983" y="458"/>
                    <a:pt x="4536" y="1277"/>
                  </a:cubicBezTo>
                  <a:cubicBezTo>
                    <a:pt x="3841" y="1508"/>
                    <a:pt x="3120" y="1795"/>
                    <a:pt x="2697" y="2394"/>
                  </a:cubicBezTo>
                  <a:cubicBezTo>
                    <a:pt x="2357" y="2884"/>
                    <a:pt x="2261" y="3511"/>
                    <a:pt x="2207" y="4110"/>
                  </a:cubicBezTo>
                  <a:cubicBezTo>
                    <a:pt x="1825" y="7760"/>
                    <a:pt x="2016" y="11465"/>
                    <a:pt x="2766" y="15060"/>
                  </a:cubicBezTo>
                  <a:cubicBezTo>
                    <a:pt x="2969" y="16041"/>
                    <a:pt x="3229" y="17021"/>
                    <a:pt x="3310" y="18015"/>
                  </a:cubicBezTo>
                  <a:cubicBezTo>
                    <a:pt x="3556" y="20875"/>
                    <a:pt x="2384" y="23559"/>
                    <a:pt x="1730" y="26310"/>
                  </a:cubicBezTo>
                  <a:cubicBezTo>
                    <a:pt x="1035" y="29292"/>
                    <a:pt x="477" y="32316"/>
                    <a:pt x="69" y="35366"/>
                  </a:cubicBezTo>
                  <a:cubicBezTo>
                    <a:pt x="42" y="35639"/>
                    <a:pt x="0" y="35953"/>
                    <a:pt x="164" y="36171"/>
                  </a:cubicBezTo>
                  <a:cubicBezTo>
                    <a:pt x="287" y="36347"/>
                    <a:pt x="491" y="36443"/>
                    <a:pt x="695" y="36525"/>
                  </a:cubicBezTo>
                  <a:cubicBezTo>
                    <a:pt x="4019" y="37872"/>
                    <a:pt x="7600" y="38581"/>
                    <a:pt x="11196" y="38595"/>
                  </a:cubicBezTo>
                  <a:cubicBezTo>
                    <a:pt x="11400" y="37736"/>
                    <a:pt x="11618" y="36879"/>
                    <a:pt x="11836" y="36020"/>
                  </a:cubicBezTo>
                  <a:cubicBezTo>
                    <a:pt x="12027" y="36933"/>
                    <a:pt x="12218" y="37832"/>
                    <a:pt x="12408" y="38744"/>
                  </a:cubicBezTo>
                  <a:cubicBezTo>
                    <a:pt x="13228" y="38881"/>
                    <a:pt x="14056" y="38941"/>
                    <a:pt x="14884" y="38941"/>
                  </a:cubicBezTo>
                  <a:cubicBezTo>
                    <a:pt x="16122" y="38941"/>
                    <a:pt x="17362" y="38807"/>
                    <a:pt x="18578" y="38595"/>
                  </a:cubicBezTo>
                  <a:cubicBezTo>
                    <a:pt x="18982" y="38526"/>
                    <a:pt x="22267" y="37548"/>
                    <a:pt x="23388" y="37548"/>
                  </a:cubicBezTo>
                  <a:cubicBezTo>
                    <a:pt x="23590" y="37548"/>
                    <a:pt x="23722" y="37579"/>
                    <a:pt x="23753" y="37655"/>
                  </a:cubicBezTo>
                  <a:cubicBezTo>
                    <a:pt x="20689" y="30164"/>
                    <a:pt x="19681" y="21461"/>
                    <a:pt x="21002" y="13535"/>
                  </a:cubicBezTo>
                  <a:cubicBezTo>
                    <a:pt x="21329" y="11601"/>
                    <a:pt x="21928" y="9081"/>
                    <a:pt x="21997" y="6792"/>
                  </a:cubicBezTo>
                  <a:cubicBezTo>
                    <a:pt x="22024" y="5866"/>
                    <a:pt x="21955" y="4982"/>
                    <a:pt x="21751" y="4192"/>
                  </a:cubicBezTo>
                  <a:cubicBezTo>
                    <a:pt x="21207" y="2149"/>
                    <a:pt x="19109" y="977"/>
                    <a:pt x="17216" y="542"/>
                  </a:cubicBezTo>
                  <a:cubicBezTo>
                    <a:pt x="15666" y="173"/>
                    <a:pt x="14031" y="1"/>
                    <a:pt x="12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78;p101">
              <a:extLst>
                <a:ext uri="{FF2B5EF4-FFF2-40B4-BE49-F238E27FC236}">
                  <a16:creationId xmlns:a16="http://schemas.microsoft.com/office/drawing/2014/main" id="{52FB7495-C8A3-57CE-F75D-020634AB7D16}"/>
                </a:ext>
              </a:extLst>
            </p:cNvPr>
            <p:cNvSpPr/>
            <p:nvPr/>
          </p:nvSpPr>
          <p:spPr>
            <a:xfrm>
              <a:off x="5336677" y="1592674"/>
              <a:ext cx="557451" cy="510702"/>
            </a:xfrm>
            <a:custGeom>
              <a:avLst/>
              <a:gdLst/>
              <a:ahLst/>
              <a:cxnLst/>
              <a:rect l="l" t="t" r="r" b="b"/>
              <a:pathLst>
                <a:path w="30646" h="28076" extrusionOk="0">
                  <a:moveTo>
                    <a:pt x="17660" y="0"/>
                  </a:moveTo>
                  <a:cubicBezTo>
                    <a:pt x="17235" y="0"/>
                    <a:pt x="16805" y="24"/>
                    <a:pt x="16372" y="71"/>
                  </a:cubicBezTo>
                  <a:cubicBezTo>
                    <a:pt x="14111" y="329"/>
                    <a:pt x="10788" y="574"/>
                    <a:pt x="9631" y="2904"/>
                  </a:cubicBezTo>
                  <a:cubicBezTo>
                    <a:pt x="8336" y="5519"/>
                    <a:pt x="9603" y="8882"/>
                    <a:pt x="7506" y="11034"/>
                  </a:cubicBezTo>
                  <a:cubicBezTo>
                    <a:pt x="5694" y="12901"/>
                    <a:pt x="3529" y="13691"/>
                    <a:pt x="2085" y="15979"/>
                  </a:cubicBezTo>
                  <a:cubicBezTo>
                    <a:pt x="736" y="18116"/>
                    <a:pt x="1" y="20677"/>
                    <a:pt x="83" y="23210"/>
                  </a:cubicBezTo>
                  <a:cubicBezTo>
                    <a:pt x="124" y="24191"/>
                    <a:pt x="287" y="25213"/>
                    <a:pt x="873" y="26003"/>
                  </a:cubicBezTo>
                  <a:cubicBezTo>
                    <a:pt x="15" y="23210"/>
                    <a:pt x="573" y="20023"/>
                    <a:pt x="2330" y="17681"/>
                  </a:cubicBezTo>
                  <a:lnTo>
                    <a:pt x="2330" y="17681"/>
                  </a:lnTo>
                  <a:cubicBezTo>
                    <a:pt x="996" y="20759"/>
                    <a:pt x="954" y="24368"/>
                    <a:pt x="2235" y="27459"/>
                  </a:cubicBezTo>
                  <a:cubicBezTo>
                    <a:pt x="2289" y="25349"/>
                    <a:pt x="2371" y="23224"/>
                    <a:pt x="2916" y="21181"/>
                  </a:cubicBezTo>
                  <a:cubicBezTo>
                    <a:pt x="3379" y="19492"/>
                    <a:pt x="4428" y="16809"/>
                    <a:pt x="6117" y="16088"/>
                  </a:cubicBezTo>
                  <a:lnTo>
                    <a:pt x="6117" y="16088"/>
                  </a:lnTo>
                  <a:cubicBezTo>
                    <a:pt x="5612" y="17898"/>
                    <a:pt x="4510" y="19547"/>
                    <a:pt x="4019" y="21385"/>
                  </a:cubicBezTo>
                  <a:cubicBezTo>
                    <a:pt x="3624" y="22802"/>
                    <a:pt x="3066" y="25362"/>
                    <a:pt x="3787" y="26765"/>
                  </a:cubicBezTo>
                  <a:cubicBezTo>
                    <a:pt x="4413" y="27968"/>
                    <a:pt x="6929" y="28075"/>
                    <a:pt x="8407" y="28075"/>
                  </a:cubicBezTo>
                  <a:cubicBezTo>
                    <a:pt x="8570" y="28075"/>
                    <a:pt x="8720" y="28074"/>
                    <a:pt x="8854" y="28073"/>
                  </a:cubicBezTo>
                  <a:cubicBezTo>
                    <a:pt x="9290" y="28073"/>
                    <a:pt x="9740" y="28046"/>
                    <a:pt x="10094" y="27786"/>
                  </a:cubicBezTo>
                  <a:cubicBezTo>
                    <a:pt x="10475" y="27501"/>
                    <a:pt x="10638" y="27024"/>
                    <a:pt x="10775" y="26561"/>
                  </a:cubicBezTo>
                  <a:cubicBezTo>
                    <a:pt x="11156" y="25389"/>
                    <a:pt x="11578" y="24232"/>
                    <a:pt x="12041" y="23088"/>
                  </a:cubicBezTo>
                  <a:cubicBezTo>
                    <a:pt x="12150" y="22816"/>
                    <a:pt x="12273" y="22516"/>
                    <a:pt x="12491" y="22311"/>
                  </a:cubicBezTo>
                  <a:cubicBezTo>
                    <a:pt x="12749" y="22066"/>
                    <a:pt x="13090" y="21957"/>
                    <a:pt x="13430" y="21875"/>
                  </a:cubicBezTo>
                  <a:cubicBezTo>
                    <a:pt x="14966" y="21472"/>
                    <a:pt x="16545" y="21267"/>
                    <a:pt x="18126" y="21267"/>
                  </a:cubicBezTo>
                  <a:cubicBezTo>
                    <a:pt x="18731" y="21267"/>
                    <a:pt x="19337" y="21297"/>
                    <a:pt x="19940" y="21358"/>
                  </a:cubicBezTo>
                  <a:cubicBezTo>
                    <a:pt x="20757" y="21440"/>
                    <a:pt x="21589" y="21590"/>
                    <a:pt x="22310" y="21971"/>
                  </a:cubicBezTo>
                  <a:cubicBezTo>
                    <a:pt x="23795" y="22761"/>
                    <a:pt x="24612" y="24545"/>
                    <a:pt x="26178" y="25144"/>
                  </a:cubicBezTo>
                  <a:cubicBezTo>
                    <a:pt x="25987" y="23932"/>
                    <a:pt x="26287" y="22979"/>
                    <a:pt x="26314" y="21794"/>
                  </a:cubicBezTo>
                  <a:cubicBezTo>
                    <a:pt x="26368" y="20180"/>
                    <a:pt x="26289" y="18421"/>
                    <a:pt x="26196" y="16804"/>
                  </a:cubicBezTo>
                  <a:lnTo>
                    <a:pt x="26196" y="16804"/>
                  </a:lnTo>
                  <a:cubicBezTo>
                    <a:pt x="26365" y="19670"/>
                    <a:pt x="27017" y="22508"/>
                    <a:pt x="28057" y="25185"/>
                  </a:cubicBezTo>
                  <a:cubicBezTo>
                    <a:pt x="28275" y="25743"/>
                    <a:pt x="28535" y="26330"/>
                    <a:pt x="28971" y="26751"/>
                  </a:cubicBezTo>
                  <a:cubicBezTo>
                    <a:pt x="29281" y="27052"/>
                    <a:pt x="29716" y="27249"/>
                    <a:pt x="30142" y="27249"/>
                  </a:cubicBezTo>
                  <a:cubicBezTo>
                    <a:pt x="30314" y="27249"/>
                    <a:pt x="30485" y="27217"/>
                    <a:pt x="30645" y="27147"/>
                  </a:cubicBezTo>
                  <a:cubicBezTo>
                    <a:pt x="27854" y="24163"/>
                    <a:pt x="27227" y="19792"/>
                    <a:pt x="27037" y="15719"/>
                  </a:cubicBezTo>
                  <a:cubicBezTo>
                    <a:pt x="26846" y="11715"/>
                    <a:pt x="27376" y="5069"/>
                    <a:pt x="23986" y="2181"/>
                  </a:cubicBezTo>
                  <a:cubicBezTo>
                    <a:pt x="22297" y="747"/>
                    <a:pt x="20057" y="0"/>
                    <a:pt x="17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79;p101">
              <a:extLst>
                <a:ext uri="{FF2B5EF4-FFF2-40B4-BE49-F238E27FC236}">
                  <a16:creationId xmlns:a16="http://schemas.microsoft.com/office/drawing/2014/main" id="{028C4B1F-6FEA-86FF-A8C8-B7F2E0045B75}"/>
                </a:ext>
              </a:extLst>
            </p:cNvPr>
            <p:cNvSpPr/>
            <p:nvPr/>
          </p:nvSpPr>
          <p:spPr>
            <a:xfrm>
              <a:off x="5496731" y="1675221"/>
              <a:ext cx="10423" cy="60209"/>
            </a:xfrm>
            <a:custGeom>
              <a:avLst/>
              <a:gdLst/>
              <a:ahLst/>
              <a:cxnLst/>
              <a:rect l="l" t="t" r="r" b="b"/>
              <a:pathLst>
                <a:path w="573" h="3310" extrusionOk="0">
                  <a:moveTo>
                    <a:pt x="314" y="0"/>
                  </a:moveTo>
                  <a:cubicBezTo>
                    <a:pt x="123" y="1090"/>
                    <a:pt x="123" y="2234"/>
                    <a:pt x="0" y="3309"/>
                  </a:cubicBezTo>
                  <a:cubicBezTo>
                    <a:pt x="572" y="2615"/>
                    <a:pt x="354" y="817"/>
                    <a:pt x="382" y="27"/>
                  </a:cubicBezTo>
                  <a:cubicBezTo>
                    <a:pt x="354" y="13"/>
                    <a:pt x="341" y="13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80;p101">
              <a:extLst>
                <a:ext uri="{FF2B5EF4-FFF2-40B4-BE49-F238E27FC236}">
                  <a16:creationId xmlns:a16="http://schemas.microsoft.com/office/drawing/2014/main" id="{A5FCE551-DB93-04FC-E32A-8F512A1DDBC9}"/>
                </a:ext>
              </a:extLst>
            </p:cNvPr>
            <p:cNvSpPr/>
            <p:nvPr/>
          </p:nvSpPr>
          <p:spPr>
            <a:xfrm>
              <a:off x="5821022" y="1960858"/>
              <a:ext cx="273" cy="509"/>
            </a:xfrm>
            <a:custGeom>
              <a:avLst/>
              <a:gdLst/>
              <a:ahLst/>
              <a:cxnLst/>
              <a:rect l="l" t="t" r="r" b="b"/>
              <a:pathLst>
                <a:path w="15" h="28" extrusionOk="0">
                  <a:moveTo>
                    <a:pt x="1" y="14"/>
                  </a:moveTo>
                  <a:cubicBezTo>
                    <a:pt x="1" y="14"/>
                    <a:pt x="1" y="27"/>
                    <a:pt x="14" y="27"/>
                  </a:cubicBezTo>
                  <a:cubicBezTo>
                    <a:pt x="1" y="27"/>
                    <a:pt x="1" y="14"/>
                    <a:pt x="1" y="14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81;p101">
              <a:extLst>
                <a:ext uri="{FF2B5EF4-FFF2-40B4-BE49-F238E27FC236}">
                  <a16:creationId xmlns:a16="http://schemas.microsoft.com/office/drawing/2014/main" id="{1541ECAB-FD6A-72B4-E1A3-C773661024F8}"/>
                </a:ext>
              </a:extLst>
            </p:cNvPr>
            <p:cNvSpPr/>
            <p:nvPr/>
          </p:nvSpPr>
          <p:spPr>
            <a:xfrm>
              <a:off x="5821277" y="1961349"/>
              <a:ext cx="7203" cy="31723"/>
            </a:xfrm>
            <a:custGeom>
              <a:avLst/>
              <a:gdLst/>
              <a:ahLst/>
              <a:cxnLst/>
              <a:rect l="l" t="t" r="r" b="b"/>
              <a:pathLst>
                <a:path w="396" h="1744" extrusionOk="0">
                  <a:moveTo>
                    <a:pt x="0" y="0"/>
                  </a:moveTo>
                  <a:cubicBezTo>
                    <a:pt x="109" y="586"/>
                    <a:pt x="245" y="1172"/>
                    <a:pt x="396" y="1744"/>
                  </a:cubicBezTo>
                  <a:lnTo>
                    <a:pt x="396" y="1744"/>
                  </a:lnTo>
                  <a:cubicBezTo>
                    <a:pt x="245" y="1172"/>
                    <a:pt x="109" y="586"/>
                    <a:pt x="0" y="0"/>
                  </a:cubicBez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82;p101">
              <a:extLst>
                <a:ext uri="{FF2B5EF4-FFF2-40B4-BE49-F238E27FC236}">
                  <a16:creationId xmlns:a16="http://schemas.microsoft.com/office/drawing/2014/main" id="{F499370B-68E9-E7C4-5AF5-ECFC518B6D58}"/>
                </a:ext>
              </a:extLst>
            </p:cNvPr>
            <p:cNvSpPr/>
            <p:nvPr/>
          </p:nvSpPr>
          <p:spPr>
            <a:xfrm>
              <a:off x="5699386" y="1981158"/>
              <a:ext cx="5221" cy="782"/>
            </a:xfrm>
            <a:custGeom>
              <a:avLst/>
              <a:gdLst/>
              <a:ahLst/>
              <a:cxnLst/>
              <a:rect l="l" t="t" r="r" b="b"/>
              <a:pathLst>
                <a:path w="287" h="43" extrusionOk="0">
                  <a:moveTo>
                    <a:pt x="0" y="1"/>
                  </a:moveTo>
                  <a:cubicBezTo>
                    <a:pt x="18" y="3"/>
                    <a:pt x="35" y="6"/>
                    <a:pt x="53" y="8"/>
                  </a:cubicBezTo>
                  <a:lnTo>
                    <a:pt x="53" y="8"/>
                  </a:lnTo>
                  <a:lnTo>
                    <a:pt x="0" y="1"/>
                  </a:lnTo>
                  <a:close/>
                  <a:moveTo>
                    <a:pt x="53" y="8"/>
                  </a:moveTo>
                  <a:lnTo>
                    <a:pt x="287" y="42"/>
                  </a:lnTo>
                  <a:lnTo>
                    <a:pt x="287" y="28"/>
                  </a:lnTo>
                  <a:cubicBezTo>
                    <a:pt x="208" y="28"/>
                    <a:pt x="131" y="19"/>
                    <a:pt x="53" y="8"/>
                  </a:cubicBezTo>
                  <a:close/>
                </a:path>
              </a:pathLst>
            </a:custGeom>
            <a:solidFill>
              <a:srgbClr val="D1B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83;p101">
              <a:extLst>
                <a:ext uri="{FF2B5EF4-FFF2-40B4-BE49-F238E27FC236}">
                  <a16:creationId xmlns:a16="http://schemas.microsoft.com/office/drawing/2014/main" id="{7CD33D67-8CA6-6D81-C033-56E1382A4F6B}"/>
                </a:ext>
              </a:extLst>
            </p:cNvPr>
            <p:cNvSpPr/>
            <p:nvPr/>
          </p:nvSpPr>
          <p:spPr>
            <a:xfrm>
              <a:off x="5685507" y="1757967"/>
              <a:ext cx="153378" cy="243782"/>
            </a:xfrm>
            <a:custGeom>
              <a:avLst/>
              <a:gdLst/>
              <a:ahLst/>
              <a:cxnLst/>
              <a:rect l="l" t="t" r="r" b="b"/>
              <a:pathLst>
                <a:path w="8432" h="13402" extrusionOk="0">
                  <a:moveTo>
                    <a:pt x="7600" y="0"/>
                  </a:moveTo>
                  <a:lnTo>
                    <a:pt x="7600" y="0"/>
                  </a:lnTo>
                  <a:cubicBezTo>
                    <a:pt x="7410" y="817"/>
                    <a:pt x="7015" y="1580"/>
                    <a:pt x="6443" y="2165"/>
                  </a:cubicBezTo>
                  <a:cubicBezTo>
                    <a:pt x="6265" y="2343"/>
                    <a:pt x="5926" y="2574"/>
                    <a:pt x="5639" y="2574"/>
                  </a:cubicBezTo>
                  <a:cubicBezTo>
                    <a:pt x="5476" y="2574"/>
                    <a:pt x="5326" y="2506"/>
                    <a:pt x="5230" y="2315"/>
                  </a:cubicBezTo>
                  <a:cubicBezTo>
                    <a:pt x="4713" y="5230"/>
                    <a:pt x="2806" y="7872"/>
                    <a:pt x="191" y="9261"/>
                  </a:cubicBezTo>
                  <a:cubicBezTo>
                    <a:pt x="178" y="9997"/>
                    <a:pt x="0" y="11413"/>
                    <a:pt x="450" y="12244"/>
                  </a:cubicBezTo>
                  <a:cubicBezTo>
                    <a:pt x="559" y="12258"/>
                    <a:pt x="668" y="12258"/>
                    <a:pt x="763" y="12271"/>
                  </a:cubicBezTo>
                  <a:cubicBezTo>
                    <a:pt x="859" y="12285"/>
                    <a:pt x="954" y="12298"/>
                    <a:pt x="1050" y="12298"/>
                  </a:cubicBezTo>
                  <a:cubicBezTo>
                    <a:pt x="1022" y="12258"/>
                    <a:pt x="981" y="12216"/>
                    <a:pt x="954" y="12176"/>
                  </a:cubicBezTo>
                  <a:cubicBezTo>
                    <a:pt x="872" y="12107"/>
                    <a:pt x="790" y="12067"/>
                    <a:pt x="696" y="12067"/>
                  </a:cubicBezTo>
                  <a:cubicBezTo>
                    <a:pt x="695" y="12067"/>
                    <a:pt x="694" y="12067"/>
                    <a:pt x="693" y="12067"/>
                  </a:cubicBezTo>
                  <a:lnTo>
                    <a:pt x="693" y="12067"/>
                  </a:lnTo>
                  <a:lnTo>
                    <a:pt x="859" y="12040"/>
                  </a:lnTo>
                  <a:cubicBezTo>
                    <a:pt x="832" y="11998"/>
                    <a:pt x="805" y="11958"/>
                    <a:pt x="777" y="11931"/>
                  </a:cubicBezTo>
                  <a:lnTo>
                    <a:pt x="790" y="11917"/>
                  </a:lnTo>
                  <a:cubicBezTo>
                    <a:pt x="790" y="11917"/>
                    <a:pt x="777" y="11904"/>
                    <a:pt x="777" y="11889"/>
                  </a:cubicBezTo>
                  <a:cubicBezTo>
                    <a:pt x="1117" y="11808"/>
                    <a:pt x="1471" y="11767"/>
                    <a:pt x="1825" y="11767"/>
                  </a:cubicBezTo>
                  <a:cubicBezTo>
                    <a:pt x="2384" y="11767"/>
                    <a:pt x="2956" y="11862"/>
                    <a:pt x="3514" y="11958"/>
                  </a:cubicBezTo>
                  <a:cubicBezTo>
                    <a:pt x="3964" y="12040"/>
                    <a:pt x="4781" y="12080"/>
                    <a:pt x="5571" y="12216"/>
                  </a:cubicBezTo>
                  <a:cubicBezTo>
                    <a:pt x="5490" y="10201"/>
                    <a:pt x="5898" y="8158"/>
                    <a:pt x="6770" y="6333"/>
                  </a:cubicBezTo>
                  <a:cubicBezTo>
                    <a:pt x="7328" y="7804"/>
                    <a:pt x="7151" y="9601"/>
                    <a:pt x="7451" y="11154"/>
                  </a:cubicBezTo>
                  <a:lnTo>
                    <a:pt x="7451" y="11168"/>
                  </a:lnTo>
                  <a:cubicBezTo>
                    <a:pt x="7451" y="11168"/>
                    <a:pt x="7451" y="11181"/>
                    <a:pt x="7464" y="11181"/>
                  </a:cubicBezTo>
                  <a:cubicBezTo>
                    <a:pt x="7573" y="11767"/>
                    <a:pt x="7709" y="12353"/>
                    <a:pt x="7860" y="12925"/>
                  </a:cubicBezTo>
                  <a:cubicBezTo>
                    <a:pt x="8023" y="12993"/>
                    <a:pt x="8186" y="13075"/>
                    <a:pt x="8336" y="13170"/>
                  </a:cubicBezTo>
                  <a:cubicBezTo>
                    <a:pt x="8323" y="13211"/>
                    <a:pt x="8295" y="13266"/>
                    <a:pt x="8281" y="13320"/>
                  </a:cubicBezTo>
                  <a:cubicBezTo>
                    <a:pt x="8336" y="13347"/>
                    <a:pt x="8390" y="13375"/>
                    <a:pt x="8432" y="13402"/>
                  </a:cubicBezTo>
                  <a:cubicBezTo>
                    <a:pt x="8077" y="12107"/>
                    <a:pt x="7832" y="10787"/>
                    <a:pt x="7682" y="9452"/>
                  </a:cubicBezTo>
                  <a:cubicBezTo>
                    <a:pt x="7328" y="6292"/>
                    <a:pt x="7751" y="3146"/>
                    <a:pt x="760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84;p101">
              <a:extLst>
                <a:ext uri="{FF2B5EF4-FFF2-40B4-BE49-F238E27FC236}">
                  <a16:creationId xmlns:a16="http://schemas.microsoft.com/office/drawing/2014/main" id="{170DE8B1-1478-0C90-F4CB-4F9F49E354F9}"/>
                </a:ext>
              </a:extLst>
            </p:cNvPr>
            <p:cNvSpPr/>
            <p:nvPr/>
          </p:nvSpPr>
          <p:spPr>
            <a:xfrm>
              <a:off x="5379551" y="1885297"/>
              <a:ext cx="68394" cy="155834"/>
            </a:xfrm>
            <a:custGeom>
              <a:avLst/>
              <a:gdLst/>
              <a:ahLst/>
              <a:cxnLst/>
              <a:rect l="l" t="t" r="r" b="b"/>
              <a:pathLst>
                <a:path w="3760" h="8567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071" y="722"/>
                    <a:pt x="1022" y="3405"/>
                    <a:pt x="559" y="5094"/>
                  </a:cubicBezTo>
                  <a:cubicBezTo>
                    <a:pt x="940" y="3705"/>
                    <a:pt x="1526" y="2383"/>
                    <a:pt x="2370" y="1212"/>
                  </a:cubicBezTo>
                  <a:cubicBezTo>
                    <a:pt x="2738" y="709"/>
                    <a:pt x="3215" y="327"/>
                    <a:pt x="3746" y="55"/>
                  </a:cubicBezTo>
                  <a:cubicBezTo>
                    <a:pt x="3746" y="28"/>
                    <a:pt x="3746" y="14"/>
                    <a:pt x="3760" y="1"/>
                  </a:cubicBezTo>
                  <a:close/>
                  <a:moveTo>
                    <a:pt x="558" y="5096"/>
                  </a:moveTo>
                  <a:cubicBezTo>
                    <a:pt x="286" y="6117"/>
                    <a:pt x="123" y="7165"/>
                    <a:pt x="28" y="8227"/>
                  </a:cubicBezTo>
                  <a:cubicBezTo>
                    <a:pt x="123" y="7178"/>
                    <a:pt x="286" y="6117"/>
                    <a:pt x="558" y="5096"/>
                  </a:cubicBezTo>
                  <a:close/>
                  <a:moveTo>
                    <a:pt x="28" y="8267"/>
                  </a:moveTo>
                  <a:cubicBezTo>
                    <a:pt x="25" y="8289"/>
                    <a:pt x="22" y="8311"/>
                    <a:pt x="20" y="8333"/>
                  </a:cubicBezTo>
                  <a:lnTo>
                    <a:pt x="20" y="8333"/>
                  </a:lnTo>
                  <a:cubicBezTo>
                    <a:pt x="22" y="8311"/>
                    <a:pt x="25" y="8289"/>
                    <a:pt x="28" y="8267"/>
                  </a:cubicBezTo>
                  <a:close/>
                  <a:moveTo>
                    <a:pt x="20" y="8333"/>
                  </a:moveTo>
                  <a:lnTo>
                    <a:pt x="20" y="8333"/>
                  </a:lnTo>
                  <a:cubicBezTo>
                    <a:pt x="13" y="8411"/>
                    <a:pt x="11" y="8493"/>
                    <a:pt x="1" y="8567"/>
                  </a:cubicBezTo>
                  <a:lnTo>
                    <a:pt x="14" y="8567"/>
                  </a:lnTo>
                  <a:cubicBezTo>
                    <a:pt x="14" y="8483"/>
                    <a:pt x="14" y="8407"/>
                    <a:pt x="20" y="8333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85;p101">
              <a:extLst>
                <a:ext uri="{FF2B5EF4-FFF2-40B4-BE49-F238E27FC236}">
                  <a16:creationId xmlns:a16="http://schemas.microsoft.com/office/drawing/2014/main" id="{74942623-CCAF-CCAA-D132-5526B4ACA65C}"/>
                </a:ext>
              </a:extLst>
            </p:cNvPr>
            <p:cNvSpPr/>
            <p:nvPr/>
          </p:nvSpPr>
          <p:spPr>
            <a:xfrm>
              <a:off x="5338169" y="1759440"/>
              <a:ext cx="285419" cy="294332"/>
            </a:xfrm>
            <a:custGeom>
              <a:avLst/>
              <a:gdLst/>
              <a:ahLst/>
              <a:cxnLst/>
              <a:rect l="l" t="t" r="r" b="b"/>
              <a:pathLst>
                <a:path w="15691" h="16181" extrusionOk="0">
                  <a:moveTo>
                    <a:pt x="9780" y="1"/>
                  </a:moveTo>
                  <a:cubicBezTo>
                    <a:pt x="9780" y="164"/>
                    <a:pt x="9752" y="314"/>
                    <a:pt x="9698" y="450"/>
                  </a:cubicBezTo>
                  <a:cubicBezTo>
                    <a:pt x="9534" y="900"/>
                    <a:pt x="8840" y="1022"/>
                    <a:pt x="8418" y="1118"/>
                  </a:cubicBezTo>
                  <a:cubicBezTo>
                    <a:pt x="8268" y="1145"/>
                    <a:pt x="8118" y="1172"/>
                    <a:pt x="7955" y="1185"/>
                  </a:cubicBezTo>
                  <a:cubicBezTo>
                    <a:pt x="7805" y="1417"/>
                    <a:pt x="7628" y="1648"/>
                    <a:pt x="7424" y="1866"/>
                  </a:cubicBezTo>
                  <a:cubicBezTo>
                    <a:pt x="5612" y="3733"/>
                    <a:pt x="3447" y="4523"/>
                    <a:pt x="2003" y="6811"/>
                  </a:cubicBezTo>
                  <a:cubicBezTo>
                    <a:pt x="723" y="8839"/>
                    <a:pt x="1" y="11251"/>
                    <a:pt x="1" y="13661"/>
                  </a:cubicBezTo>
                  <a:lnTo>
                    <a:pt x="1" y="14042"/>
                  </a:lnTo>
                  <a:cubicBezTo>
                    <a:pt x="28" y="14778"/>
                    <a:pt x="124" y="15527"/>
                    <a:pt x="423" y="16181"/>
                  </a:cubicBezTo>
                  <a:cubicBezTo>
                    <a:pt x="478" y="16154"/>
                    <a:pt x="545" y="16126"/>
                    <a:pt x="614" y="16112"/>
                  </a:cubicBezTo>
                  <a:cubicBezTo>
                    <a:pt x="464" y="15459"/>
                    <a:pt x="396" y="14792"/>
                    <a:pt x="396" y="14124"/>
                  </a:cubicBezTo>
                  <a:lnTo>
                    <a:pt x="396" y="14111"/>
                  </a:lnTo>
                  <a:lnTo>
                    <a:pt x="396" y="14097"/>
                  </a:lnTo>
                  <a:lnTo>
                    <a:pt x="396" y="14084"/>
                  </a:lnTo>
                  <a:lnTo>
                    <a:pt x="396" y="14069"/>
                  </a:lnTo>
                  <a:lnTo>
                    <a:pt x="396" y="14056"/>
                  </a:lnTo>
                  <a:lnTo>
                    <a:pt x="396" y="14042"/>
                  </a:lnTo>
                  <a:lnTo>
                    <a:pt x="396" y="14029"/>
                  </a:lnTo>
                  <a:lnTo>
                    <a:pt x="396" y="14015"/>
                  </a:lnTo>
                  <a:cubicBezTo>
                    <a:pt x="409" y="13089"/>
                    <a:pt x="560" y="12163"/>
                    <a:pt x="832" y="11278"/>
                  </a:cubicBezTo>
                  <a:cubicBezTo>
                    <a:pt x="1622" y="8376"/>
                    <a:pt x="4428" y="4577"/>
                    <a:pt x="7751" y="4550"/>
                  </a:cubicBezTo>
                  <a:lnTo>
                    <a:pt x="7751" y="4550"/>
                  </a:lnTo>
                  <a:cubicBezTo>
                    <a:pt x="5054" y="5734"/>
                    <a:pt x="3160" y="8009"/>
                    <a:pt x="2398" y="10842"/>
                  </a:cubicBezTo>
                  <a:cubicBezTo>
                    <a:pt x="2071" y="12041"/>
                    <a:pt x="1894" y="13266"/>
                    <a:pt x="1840" y="14505"/>
                  </a:cubicBezTo>
                  <a:cubicBezTo>
                    <a:pt x="1826" y="14887"/>
                    <a:pt x="1826" y="15268"/>
                    <a:pt x="1840" y="15636"/>
                  </a:cubicBezTo>
                  <a:cubicBezTo>
                    <a:pt x="1989" y="15595"/>
                    <a:pt x="2125" y="15540"/>
                    <a:pt x="2276" y="15486"/>
                  </a:cubicBezTo>
                  <a:cubicBezTo>
                    <a:pt x="2289" y="15391"/>
                    <a:pt x="2289" y="15282"/>
                    <a:pt x="2303" y="15186"/>
                  </a:cubicBezTo>
                  <a:lnTo>
                    <a:pt x="2303" y="15159"/>
                  </a:lnTo>
                  <a:lnTo>
                    <a:pt x="2303" y="15146"/>
                  </a:lnTo>
                  <a:cubicBezTo>
                    <a:pt x="2398" y="14084"/>
                    <a:pt x="2561" y="13034"/>
                    <a:pt x="2834" y="12013"/>
                  </a:cubicBezTo>
                  <a:cubicBezTo>
                    <a:pt x="3297" y="10324"/>
                    <a:pt x="4346" y="7641"/>
                    <a:pt x="6035" y="6920"/>
                  </a:cubicBezTo>
                  <a:lnTo>
                    <a:pt x="6035" y="6920"/>
                  </a:lnTo>
                  <a:cubicBezTo>
                    <a:pt x="6021" y="6933"/>
                    <a:pt x="6021" y="6947"/>
                    <a:pt x="6021" y="6974"/>
                  </a:cubicBezTo>
                  <a:cubicBezTo>
                    <a:pt x="6729" y="6593"/>
                    <a:pt x="7533" y="6375"/>
                    <a:pt x="8336" y="6239"/>
                  </a:cubicBezTo>
                  <a:lnTo>
                    <a:pt x="8336" y="6239"/>
                  </a:lnTo>
                  <a:cubicBezTo>
                    <a:pt x="8281" y="6783"/>
                    <a:pt x="8023" y="7287"/>
                    <a:pt x="7791" y="7777"/>
                  </a:cubicBezTo>
                  <a:cubicBezTo>
                    <a:pt x="7001" y="9493"/>
                    <a:pt x="6389" y="11291"/>
                    <a:pt x="5993" y="13130"/>
                  </a:cubicBezTo>
                  <a:cubicBezTo>
                    <a:pt x="5912" y="13497"/>
                    <a:pt x="5857" y="13866"/>
                    <a:pt x="5803" y="14233"/>
                  </a:cubicBezTo>
                  <a:cubicBezTo>
                    <a:pt x="5857" y="14220"/>
                    <a:pt x="5926" y="14192"/>
                    <a:pt x="5980" y="14165"/>
                  </a:cubicBezTo>
                  <a:cubicBezTo>
                    <a:pt x="5966" y="14138"/>
                    <a:pt x="5966" y="14097"/>
                    <a:pt x="5953" y="14056"/>
                  </a:cubicBezTo>
                  <a:cubicBezTo>
                    <a:pt x="5884" y="13702"/>
                    <a:pt x="6810" y="13334"/>
                    <a:pt x="8091" y="13007"/>
                  </a:cubicBezTo>
                  <a:cubicBezTo>
                    <a:pt x="10060" y="12288"/>
                    <a:pt x="12368" y="12028"/>
                    <a:pt x="14447" y="11824"/>
                  </a:cubicBezTo>
                  <a:lnTo>
                    <a:pt x="14447" y="11824"/>
                  </a:lnTo>
                  <a:cubicBezTo>
                    <a:pt x="14412" y="11831"/>
                    <a:pt x="14379" y="11856"/>
                    <a:pt x="14356" y="11890"/>
                  </a:cubicBezTo>
                  <a:cubicBezTo>
                    <a:pt x="14397" y="11877"/>
                    <a:pt x="14437" y="11877"/>
                    <a:pt x="14465" y="11877"/>
                  </a:cubicBezTo>
                  <a:cubicBezTo>
                    <a:pt x="14343" y="11890"/>
                    <a:pt x="14261" y="12108"/>
                    <a:pt x="14207" y="12504"/>
                  </a:cubicBezTo>
                  <a:cubicBezTo>
                    <a:pt x="14561" y="12422"/>
                    <a:pt x="14915" y="12353"/>
                    <a:pt x="15282" y="12299"/>
                  </a:cubicBezTo>
                  <a:cubicBezTo>
                    <a:pt x="15691" y="11550"/>
                    <a:pt x="15445" y="10352"/>
                    <a:pt x="15391" y="9602"/>
                  </a:cubicBezTo>
                  <a:lnTo>
                    <a:pt x="15282" y="9602"/>
                  </a:lnTo>
                  <a:cubicBezTo>
                    <a:pt x="14274" y="9602"/>
                    <a:pt x="13308" y="9126"/>
                    <a:pt x="12490" y="8567"/>
                  </a:cubicBezTo>
                  <a:cubicBezTo>
                    <a:pt x="11646" y="8009"/>
                    <a:pt x="10924" y="7205"/>
                    <a:pt x="10488" y="6293"/>
                  </a:cubicBezTo>
                  <a:cubicBezTo>
                    <a:pt x="9576" y="4386"/>
                    <a:pt x="9875" y="2248"/>
                    <a:pt x="9794" y="219"/>
                  </a:cubicBezTo>
                  <a:cubicBezTo>
                    <a:pt x="9780" y="137"/>
                    <a:pt x="9780" y="68"/>
                    <a:pt x="978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86;p101">
              <a:extLst>
                <a:ext uri="{FF2B5EF4-FFF2-40B4-BE49-F238E27FC236}">
                  <a16:creationId xmlns:a16="http://schemas.microsoft.com/office/drawing/2014/main" id="{87456474-3C27-9A3E-BA69-5A6988EA52CA}"/>
                </a:ext>
              </a:extLst>
            </p:cNvPr>
            <p:cNvSpPr/>
            <p:nvPr/>
          </p:nvSpPr>
          <p:spPr>
            <a:xfrm>
              <a:off x="5512338" y="1567972"/>
              <a:ext cx="317143" cy="473668"/>
            </a:xfrm>
            <a:custGeom>
              <a:avLst/>
              <a:gdLst/>
              <a:ahLst/>
              <a:cxnLst/>
              <a:rect l="l" t="t" r="r" b="b"/>
              <a:pathLst>
                <a:path w="17435" h="26040" extrusionOk="0">
                  <a:moveTo>
                    <a:pt x="7024" y="0"/>
                  </a:moveTo>
                  <a:cubicBezTo>
                    <a:pt x="4145" y="0"/>
                    <a:pt x="1663" y="1314"/>
                    <a:pt x="722" y="4248"/>
                  </a:cubicBezTo>
                  <a:cubicBezTo>
                    <a:pt x="41" y="6345"/>
                    <a:pt x="123" y="8566"/>
                    <a:pt x="219" y="10745"/>
                  </a:cubicBezTo>
                  <a:cubicBezTo>
                    <a:pt x="300" y="12774"/>
                    <a:pt x="1" y="14912"/>
                    <a:pt x="913" y="16819"/>
                  </a:cubicBezTo>
                  <a:cubicBezTo>
                    <a:pt x="1349" y="17731"/>
                    <a:pt x="2071" y="18535"/>
                    <a:pt x="2915" y="19093"/>
                  </a:cubicBezTo>
                  <a:cubicBezTo>
                    <a:pt x="3740" y="19643"/>
                    <a:pt x="4703" y="20130"/>
                    <a:pt x="5696" y="20130"/>
                  </a:cubicBezTo>
                  <a:cubicBezTo>
                    <a:pt x="5736" y="20130"/>
                    <a:pt x="5776" y="20130"/>
                    <a:pt x="5816" y="20128"/>
                  </a:cubicBezTo>
                  <a:lnTo>
                    <a:pt x="5816" y="20128"/>
                  </a:lnTo>
                  <a:cubicBezTo>
                    <a:pt x="5885" y="21177"/>
                    <a:pt x="6333" y="23057"/>
                    <a:pt x="4890" y="23451"/>
                  </a:cubicBezTo>
                  <a:cubicBezTo>
                    <a:pt x="4781" y="23479"/>
                    <a:pt x="4672" y="23493"/>
                    <a:pt x="4590" y="23560"/>
                  </a:cubicBezTo>
                  <a:cubicBezTo>
                    <a:pt x="4441" y="23696"/>
                    <a:pt x="4441" y="23942"/>
                    <a:pt x="4536" y="24119"/>
                  </a:cubicBezTo>
                  <a:cubicBezTo>
                    <a:pt x="4699" y="24432"/>
                    <a:pt x="5013" y="24813"/>
                    <a:pt x="5271" y="25058"/>
                  </a:cubicBezTo>
                  <a:cubicBezTo>
                    <a:pt x="5939" y="25685"/>
                    <a:pt x="6851" y="26039"/>
                    <a:pt x="7764" y="26039"/>
                  </a:cubicBezTo>
                  <a:cubicBezTo>
                    <a:pt x="8581" y="26026"/>
                    <a:pt x="9411" y="25726"/>
                    <a:pt x="10079" y="25276"/>
                  </a:cubicBezTo>
                  <a:cubicBezTo>
                    <a:pt x="10461" y="25018"/>
                    <a:pt x="11563" y="24092"/>
                    <a:pt x="11155" y="23506"/>
                  </a:cubicBezTo>
                  <a:cubicBezTo>
                    <a:pt x="11060" y="23357"/>
                    <a:pt x="10869" y="23329"/>
                    <a:pt x="10692" y="23275"/>
                  </a:cubicBezTo>
                  <a:cubicBezTo>
                    <a:pt x="9384" y="22948"/>
                    <a:pt x="9684" y="20700"/>
                    <a:pt x="9711" y="19706"/>
                  </a:cubicBezTo>
                  <a:cubicBezTo>
                    <a:pt x="12326" y="18317"/>
                    <a:pt x="14233" y="15675"/>
                    <a:pt x="14750" y="12760"/>
                  </a:cubicBezTo>
                  <a:cubicBezTo>
                    <a:pt x="14853" y="12951"/>
                    <a:pt x="15001" y="13022"/>
                    <a:pt x="15162" y="13022"/>
                  </a:cubicBezTo>
                  <a:cubicBezTo>
                    <a:pt x="15450" y="13022"/>
                    <a:pt x="15779" y="12794"/>
                    <a:pt x="15963" y="12610"/>
                  </a:cubicBezTo>
                  <a:cubicBezTo>
                    <a:pt x="16971" y="11575"/>
                    <a:pt x="17434" y="10009"/>
                    <a:pt x="17134" y="8593"/>
                  </a:cubicBezTo>
                  <a:cubicBezTo>
                    <a:pt x="17093" y="8348"/>
                    <a:pt x="17011" y="8088"/>
                    <a:pt x="16848" y="7898"/>
                  </a:cubicBezTo>
                  <a:cubicBezTo>
                    <a:pt x="16699" y="7730"/>
                    <a:pt x="16486" y="7607"/>
                    <a:pt x="16280" y="7607"/>
                  </a:cubicBezTo>
                  <a:cubicBezTo>
                    <a:pt x="16184" y="7607"/>
                    <a:pt x="16090" y="7634"/>
                    <a:pt x="16003" y="7694"/>
                  </a:cubicBezTo>
                  <a:cubicBezTo>
                    <a:pt x="15649" y="7952"/>
                    <a:pt x="15391" y="8320"/>
                    <a:pt x="15213" y="8729"/>
                  </a:cubicBezTo>
                  <a:cubicBezTo>
                    <a:pt x="15068" y="9075"/>
                    <a:pt x="14973" y="9459"/>
                    <a:pt x="14956" y="9820"/>
                  </a:cubicBezTo>
                  <a:lnTo>
                    <a:pt x="14956" y="9820"/>
                  </a:lnTo>
                  <a:cubicBezTo>
                    <a:pt x="15038" y="7811"/>
                    <a:pt x="15209" y="5616"/>
                    <a:pt x="14287" y="3771"/>
                  </a:cubicBezTo>
                  <a:cubicBezTo>
                    <a:pt x="13130" y="1469"/>
                    <a:pt x="10474" y="271"/>
                    <a:pt x="7900" y="40"/>
                  </a:cubicBezTo>
                  <a:cubicBezTo>
                    <a:pt x="7605" y="14"/>
                    <a:pt x="7312" y="0"/>
                    <a:pt x="702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87;p101">
              <a:extLst>
                <a:ext uri="{FF2B5EF4-FFF2-40B4-BE49-F238E27FC236}">
                  <a16:creationId xmlns:a16="http://schemas.microsoft.com/office/drawing/2014/main" id="{6F8F67B5-C537-4EF3-B820-6F45F011830B}"/>
                </a:ext>
              </a:extLst>
            </p:cNvPr>
            <p:cNvSpPr/>
            <p:nvPr/>
          </p:nvSpPr>
          <p:spPr>
            <a:xfrm>
              <a:off x="5790045" y="1727044"/>
              <a:ext cx="20591" cy="54716"/>
            </a:xfrm>
            <a:custGeom>
              <a:avLst/>
              <a:gdLst/>
              <a:ahLst/>
              <a:cxnLst/>
              <a:rect l="l" t="t" r="r" b="b"/>
              <a:pathLst>
                <a:path w="1132" h="3008" extrusionOk="0">
                  <a:moveTo>
                    <a:pt x="513" y="1551"/>
                  </a:moveTo>
                  <a:cubicBezTo>
                    <a:pt x="556" y="1574"/>
                    <a:pt x="591" y="1607"/>
                    <a:pt x="614" y="1646"/>
                  </a:cubicBezTo>
                  <a:cubicBezTo>
                    <a:pt x="642" y="1673"/>
                    <a:pt x="669" y="1713"/>
                    <a:pt x="682" y="1768"/>
                  </a:cubicBezTo>
                  <a:cubicBezTo>
                    <a:pt x="696" y="1809"/>
                    <a:pt x="709" y="1849"/>
                    <a:pt x="709" y="1891"/>
                  </a:cubicBezTo>
                  <a:lnTo>
                    <a:pt x="709" y="1918"/>
                  </a:lnTo>
                  <a:lnTo>
                    <a:pt x="709" y="1958"/>
                  </a:lnTo>
                  <a:cubicBezTo>
                    <a:pt x="709" y="1972"/>
                    <a:pt x="709" y="2000"/>
                    <a:pt x="696" y="2027"/>
                  </a:cubicBezTo>
                  <a:cubicBezTo>
                    <a:pt x="696" y="2067"/>
                    <a:pt x="682" y="2109"/>
                    <a:pt x="655" y="2163"/>
                  </a:cubicBezTo>
                  <a:cubicBezTo>
                    <a:pt x="642" y="2203"/>
                    <a:pt x="627" y="2245"/>
                    <a:pt x="600" y="2299"/>
                  </a:cubicBezTo>
                  <a:cubicBezTo>
                    <a:pt x="573" y="2340"/>
                    <a:pt x="546" y="2394"/>
                    <a:pt x="533" y="2436"/>
                  </a:cubicBezTo>
                  <a:lnTo>
                    <a:pt x="491" y="2503"/>
                  </a:lnTo>
                  <a:cubicBezTo>
                    <a:pt x="479" y="2515"/>
                    <a:pt x="472" y="2528"/>
                    <a:pt x="467" y="2539"/>
                  </a:cubicBezTo>
                  <a:lnTo>
                    <a:pt x="467" y="2539"/>
                  </a:lnTo>
                  <a:cubicBezTo>
                    <a:pt x="465" y="2533"/>
                    <a:pt x="464" y="2526"/>
                    <a:pt x="464" y="2517"/>
                  </a:cubicBezTo>
                  <a:cubicBezTo>
                    <a:pt x="464" y="2503"/>
                    <a:pt x="451" y="2490"/>
                    <a:pt x="451" y="2476"/>
                  </a:cubicBezTo>
                  <a:lnTo>
                    <a:pt x="451" y="2449"/>
                  </a:lnTo>
                  <a:lnTo>
                    <a:pt x="451" y="2408"/>
                  </a:lnTo>
                  <a:lnTo>
                    <a:pt x="451" y="2327"/>
                  </a:lnTo>
                  <a:lnTo>
                    <a:pt x="451" y="2245"/>
                  </a:lnTo>
                  <a:cubicBezTo>
                    <a:pt x="451" y="2040"/>
                    <a:pt x="478" y="1822"/>
                    <a:pt x="505" y="1604"/>
                  </a:cubicBezTo>
                  <a:cubicBezTo>
                    <a:pt x="508" y="1587"/>
                    <a:pt x="510" y="1569"/>
                    <a:pt x="513" y="1551"/>
                  </a:cubicBezTo>
                  <a:close/>
                  <a:moveTo>
                    <a:pt x="438" y="2585"/>
                  </a:moveTo>
                  <a:lnTo>
                    <a:pt x="424" y="2599"/>
                  </a:lnTo>
                  <a:lnTo>
                    <a:pt x="437" y="2585"/>
                  </a:lnTo>
                  <a:close/>
                  <a:moveTo>
                    <a:pt x="905" y="1"/>
                  </a:moveTo>
                  <a:cubicBezTo>
                    <a:pt x="886" y="1"/>
                    <a:pt x="866" y="4"/>
                    <a:pt x="845" y="11"/>
                  </a:cubicBezTo>
                  <a:cubicBezTo>
                    <a:pt x="805" y="11"/>
                    <a:pt x="764" y="24"/>
                    <a:pt x="736" y="52"/>
                  </a:cubicBezTo>
                  <a:cubicBezTo>
                    <a:pt x="709" y="66"/>
                    <a:pt x="682" y="93"/>
                    <a:pt x="655" y="120"/>
                  </a:cubicBezTo>
                  <a:cubicBezTo>
                    <a:pt x="627" y="147"/>
                    <a:pt x="600" y="175"/>
                    <a:pt x="587" y="202"/>
                  </a:cubicBezTo>
                  <a:cubicBezTo>
                    <a:pt x="546" y="256"/>
                    <a:pt x="518" y="311"/>
                    <a:pt x="491" y="365"/>
                  </a:cubicBezTo>
                  <a:cubicBezTo>
                    <a:pt x="478" y="393"/>
                    <a:pt x="478" y="420"/>
                    <a:pt x="464" y="447"/>
                  </a:cubicBezTo>
                  <a:lnTo>
                    <a:pt x="424" y="529"/>
                  </a:lnTo>
                  <a:cubicBezTo>
                    <a:pt x="410" y="583"/>
                    <a:pt x="382" y="638"/>
                    <a:pt x="369" y="692"/>
                  </a:cubicBezTo>
                  <a:cubicBezTo>
                    <a:pt x="342" y="747"/>
                    <a:pt x="315" y="801"/>
                    <a:pt x="301" y="856"/>
                  </a:cubicBezTo>
                  <a:cubicBezTo>
                    <a:pt x="219" y="1074"/>
                    <a:pt x="151" y="1292"/>
                    <a:pt x="97" y="1522"/>
                  </a:cubicBezTo>
                  <a:cubicBezTo>
                    <a:pt x="93" y="1540"/>
                    <a:pt x="89" y="1557"/>
                    <a:pt x="86" y="1575"/>
                  </a:cubicBezTo>
                  <a:lnTo>
                    <a:pt x="86" y="1575"/>
                  </a:lnTo>
                  <a:cubicBezTo>
                    <a:pt x="80" y="1580"/>
                    <a:pt x="75" y="1586"/>
                    <a:pt x="70" y="1591"/>
                  </a:cubicBezTo>
                  <a:cubicBezTo>
                    <a:pt x="74" y="1590"/>
                    <a:pt x="79" y="1589"/>
                    <a:pt x="83" y="1587"/>
                  </a:cubicBezTo>
                  <a:lnTo>
                    <a:pt x="83" y="1587"/>
                  </a:lnTo>
                  <a:cubicBezTo>
                    <a:pt x="38" y="1809"/>
                    <a:pt x="14" y="2021"/>
                    <a:pt x="1" y="2245"/>
                  </a:cubicBezTo>
                  <a:lnTo>
                    <a:pt x="1" y="2340"/>
                  </a:lnTo>
                  <a:lnTo>
                    <a:pt x="15" y="2436"/>
                  </a:lnTo>
                  <a:lnTo>
                    <a:pt x="15" y="2476"/>
                  </a:lnTo>
                  <a:cubicBezTo>
                    <a:pt x="15" y="2503"/>
                    <a:pt x="15" y="2517"/>
                    <a:pt x="28" y="2545"/>
                  </a:cubicBezTo>
                  <a:cubicBezTo>
                    <a:pt x="28" y="2585"/>
                    <a:pt x="42" y="2626"/>
                    <a:pt x="55" y="2653"/>
                  </a:cubicBezTo>
                  <a:lnTo>
                    <a:pt x="97" y="2775"/>
                  </a:lnTo>
                  <a:cubicBezTo>
                    <a:pt x="124" y="2803"/>
                    <a:pt x="151" y="2844"/>
                    <a:pt x="192" y="2884"/>
                  </a:cubicBezTo>
                  <a:cubicBezTo>
                    <a:pt x="219" y="2926"/>
                    <a:pt x="273" y="2966"/>
                    <a:pt x="342" y="2980"/>
                  </a:cubicBezTo>
                  <a:cubicBezTo>
                    <a:pt x="382" y="2993"/>
                    <a:pt x="410" y="3008"/>
                    <a:pt x="451" y="3008"/>
                  </a:cubicBezTo>
                  <a:cubicBezTo>
                    <a:pt x="491" y="3008"/>
                    <a:pt x="518" y="2993"/>
                    <a:pt x="546" y="2993"/>
                  </a:cubicBezTo>
                  <a:cubicBezTo>
                    <a:pt x="587" y="2980"/>
                    <a:pt x="614" y="2966"/>
                    <a:pt x="642" y="2953"/>
                  </a:cubicBezTo>
                  <a:cubicBezTo>
                    <a:pt x="669" y="2926"/>
                    <a:pt x="696" y="2912"/>
                    <a:pt x="709" y="2884"/>
                  </a:cubicBezTo>
                  <a:cubicBezTo>
                    <a:pt x="751" y="2857"/>
                    <a:pt x="778" y="2817"/>
                    <a:pt x="791" y="2775"/>
                  </a:cubicBezTo>
                  <a:cubicBezTo>
                    <a:pt x="818" y="2748"/>
                    <a:pt x="832" y="2721"/>
                    <a:pt x="832" y="2694"/>
                  </a:cubicBezTo>
                  <a:lnTo>
                    <a:pt x="873" y="2612"/>
                  </a:lnTo>
                  <a:cubicBezTo>
                    <a:pt x="927" y="2503"/>
                    <a:pt x="968" y="2381"/>
                    <a:pt x="996" y="2245"/>
                  </a:cubicBezTo>
                  <a:cubicBezTo>
                    <a:pt x="1009" y="2190"/>
                    <a:pt x="1023" y="2122"/>
                    <a:pt x="1023" y="2054"/>
                  </a:cubicBezTo>
                  <a:cubicBezTo>
                    <a:pt x="1023" y="2013"/>
                    <a:pt x="1023" y="1986"/>
                    <a:pt x="1009" y="1945"/>
                  </a:cubicBezTo>
                  <a:lnTo>
                    <a:pt x="1009" y="1891"/>
                  </a:lnTo>
                  <a:cubicBezTo>
                    <a:pt x="996" y="1877"/>
                    <a:pt x="996" y="1849"/>
                    <a:pt x="996" y="1836"/>
                  </a:cubicBezTo>
                  <a:cubicBezTo>
                    <a:pt x="954" y="1700"/>
                    <a:pt x="887" y="1577"/>
                    <a:pt x="778" y="1482"/>
                  </a:cubicBezTo>
                  <a:cubicBezTo>
                    <a:pt x="709" y="1441"/>
                    <a:pt x="655" y="1414"/>
                    <a:pt x="587" y="1400"/>
                  </a:cubicBezTo>
                  <a:cubicBezTo>
                    <a:pt x="571" y="1395"/>
                    <a:pt x="555" y="1391"/>
                    <a:pt x="540" y="1389"/>
                  </a:cubicBezTo>
                  <a:lnTo>
                    <a:pt x="540" y="1389"/>
                  </a:lnTo>
                  <a:cubicBezTo>
                    <a:pt x="567" y="1243"/>
                    <a:pt x="600" y="1097"/>
                    <a:pt x="627" y="950"/>
                  </a:cubicBezTo>
                  <a:lnTo>
                    <a:pt x="669" y="787"/>
                  </a:lnTo>
                  <a:cubicBezTo>
                    <a:pt x="682" y="733"/>
                    <a:pt x="696" y="678"/>
                    <a:pt x="696" y="611"/>
                  </a:cubicBezTo>
                  <a:lnTo>
                    <a:pt x="723" y="529"/>
                  </a:lnTo>
                  <a:lnTo>
                    <a:pt x="736" y="447"/>
                  </a:lnTo>
                  <a:cubicBezTo>
                    <a:pt x="751" y="393"/>
                    <a:pt x="764" y="351"/>
                    <a:pt x="778" y="297"/>
                  </a:cubicBezTo>
                  <a:cubicBezTo>
                    <a:pt x="778" y="284"/>
                    <a:pt x="791" y="256"/>
                    <a:pt x="805" y="242"/>
                  </a:cubicBezTo>
                  <a:cubicBezTo>
                    <a:pt x="818" y="215"/>
                    <a:pt x="832" y="202"/>
                    <a:pt x="845" y="188"/>
                  </a:cubicBezTo>
                  <a:lnTo>
                    <a:pt x="887" y="147"/>
                  </a:lnTo>
                  <a:cubicBezTo>
                    <a:pt x="900" y="133"/>
                    <a:pt x="914" y="133"/>
                    <a:pt x="927" y="133"/>
                  </a:cubicBezTo>
                  <a:cubicBezTo>
                    <a:pt x="968" y="133"/>
                    <a:pt x="1023" y="147"/>
                    <a:pt x="1050" y="188"/>
                  </a:cubicBezTo>
                  <a:cubicBezTo>
                    <a:pt x="1077" y="202"/>
                    <a:pt x="1091" y="229"/>
                    <a:pt x="1091" y="256"/>
                  </a:cubicBezTo>
                  <a:cubicBezTo>
                    <a:pt x="1091" y="269"/>
                    <a:pt x="1091" y="297"/>
                    <a:pt x="1077" y="324"/>
                  </a:cubicBezTo>
                  <a:cubicBezTo>
                    <a:pt x="1091" y="324"/>
                    <a:pt x="1091" y="311"/>
                    <a:pt x="1105" y="297"/>
                  </a:cubicBezTo>
                  <a:cubicBezTo>
                    <a:pt x="1118" y="284"/>
                    <a:pt x="1118" y="269"/>
                    <a:pt x="1132" y="256"/>
                  </a:cubicBezTo>
                  <a:cubicBezTo>
                    <a:pt x="1132" y="215"/>
                    <a:pt x="1132" y="188"/>
                    <a:pt x="1118" y="147"/>
                  </a:cubicBezTo>
                  <a:cubicBezTo>
                    <a:pt x="1105" y="120"/>
                    <a:pt x="1077" y="93"/>
                    <a:pt x="1050" y="66"/>
                  </a:cubicBezTo>
                  <a:cubicBezTo>
                    <a:pt x="1023" y="52"/>
                    <a:pt x="996" y="24"/>
                    <a:pt x="954" y="11"/>
                  </a:cubicBezTo>
                  <a:cubicBezTo>
                    <a:pt x="941" y="4"/>
                    <a:pt x="924" y="1"/>
                    <a:pt x="9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88;p101">
              <a:extLst>
                <a:ext uri="{FF2B5EF4-FFF2-40B4-BE49-F238E27FC236}">
                  <a16:creationId xmlns:a16="http://schemas.microsoft.com/office/drawing/2014/main" id="{796CC20B-5B16-5379-2EA3-86C76CE5729C}"/>
                </a:ext>
              </a:extLst>
            </p:cNvPr>
            <p:cNvSpPr/>
            <p:nvPr/>
          </p:nvSpPr>
          <p:spPr>
            <a:xfrm>
              <a:off x="5533384" y="1728226"/>
              <a:ext cx="36198" cy="30250"/>
            </a:xfrm>
            <a:custGeom>
              <a:avLst/>
              <a:gdLst/>
              <a:ahLst/>
              <a:cxnLst/>
              <a:rect l="l" t="t" r="r" b="b"/>
              <a:pathLst>
                <a:path w="1990" h="1663" extrusionOk="0">
                  <a:moveTo>
                    <a:pt x="968" y="1"/>
                  </a:moveTo>
                  <a:cubicBezTo>
                    <a:pt x="941" y="1"/>
                    <a:pt x="914" y="14"/>
                    <a:pt x="887" y="14"/>
                  </a:cubicBezTo>
                  <a:cubicBezTo>
                    <a:pt x="873" y="14"/>
                    <a:pt x="860" y="28"/>
                    <a:pt x="845" y="28"/>
                  </a:cubicBezTo>
                  <a:cubicBezTo>
                    <a:pt x="832" y="28"/>
                    <a:pt x="818" y="28"/>
                    <a:pt x="805" y="41"/>
                  </a:cubicBezTo>
                  <a:lnTo>
                    <a:pt x="764" y="41"/>
                  </a:lnTo>
                  <a:lnTo>
                    <a:pt x="723" y="55"/>
                  </a:lnTo>
                  <a:lnTo>
                    <a:pt x="696" y="82"/>
                  </a:lnTo>
                  <a:cubicBezTo>
                    <a:pt x="682" y="82"/>
                    <a:pt x="669" y="82"/>
                    <a:pt x="655" y="96"/>
                  </a:cubicBezTo>
                  <a:cubicBezTo>
                    <a:pt x="642" y="110"/>
                    <a:pt x="614" y="110"/>
                    <a:pt x="587" y="123"/>
                  </a:cubicBezTo>
                  <a:cubicBezTo>
                    <a:pt x="573" y="137"/>
                    <a:pt x="560" y="150"/>
                    <a:pt x="533" y="164"/>
                  </a:cubicBezTo>
                  <a:cubicBezTo>
                    <a:pt x="491" y="191"/>
                    <a:pt x="464" y="219"/>
                    <a:pt x="424" y="246"/>
                  </a:cubicBezTo>
                  <a:cubicBezTo>
                    <a:pt x="396" y="273"/>
                    <a:pt x="355" y="300"/>
                    <a:pt x="328" y="328"/>
                  </a:cubicBezTo>
                  <a:cubicBezTo>
                    <a:pt x="206" y="464"/>
                    <a:pt x="124" y="613"/>
                    <a:pt x="70" y="777"/>
                  </a:cubicBezTo>
                  <a:cubicBezTo>
                    <a:pt x="15" y="927"/>
                    <a:pt x="1" y="1076"/>
                    <a:pt x="15" y="1227"/>
                  </a:cubicBezTo>
                  <a:cubicBezTo>
                    <a:pt x="28" y="1308"/>
                    <a:pt x="28" y="1376"/>
                    <a:pt x="55" y="1444"/>
                  </a:cubicBezTo>
                  <a:cubicBezTo>
                    <a:pt x="70" y="1526"/>
                    <a:pt x="97" y="1594"/>
                    <a:pt x="124" y="1662"/>
                  </a:cubicBezTo>
                  <a:cubicBezTo>
                    <a:pt x="179" y="1608"/>
                    <a:pt x="233" y="1553"/>
                    <a:pt x="273" y="1499"/>
                  </a:cubicBezTo>
                  <a:cubicBezTo>
                    <a:pt x="301" y="1472"/>
                    <a:pt x="315" y="1444"/>
                    <a:pt x="342" y="1417"/>
                  </a:cubicBezTo>
                  <a:lnTo>
                    <a:pt x="396" y="1349"/>
                  </a:lnTo>
                  <a:cubicBezTo>
                    <a:pt x="437" y="1294"/>
                    <a:pt x="478" y="1240"/>
                    <a:pt x="518" y="1199"/>
                  </a:cubicBezTo>
                  <a:cubicBezTo>
                    <a:pt x="560" y="1158"/>
                    <a:pt x="600" y="1118"/>
                    <a:pt x="627" y="1076"/>
                  </a:cubicBezTo>
                  <a:cubicBezTo>
                    <a:pt x="709" y="1009"/>
                    <a:pt x="778" y="954"/>
                    <a:pt x="845" y="913"/>
                  </a:cubicBezTo>
                  <a:cubicBezTo>
                    <a:pt x="860" y="913"/>
                    <a:pt x="860" y="900"/>
                    <a:pt x="873" y="900"/>
                  </a:cubicBezTo>
                  <a:cubicBezTo>
                    <a:pt x="887" y="885"/>
                    <a:pt x="900" y="885"/>
                    <a:pt x="900" y="885"/>
                  </a:cubicBezTo>
                  <a:cubicBezTo>
                    <a:pt x="927" y="872"/>
                    <a:pt x="941" y="858"/>
                    <a:pt x="954" y="858"/>
                  </a:cubicBezTo>
                  <a:cubicBezTo>
                    <a:pt x="968" y="845"/>
                    <a:pt x="968" y="845"/>
                    <a:pt x="982" y="845"/>
                  </a:cubicBezTo>
                  <a:lnTo>
                    <a:pt x="996" y="831"/>
                  </a:lnTo>
                  <a:lnTo>
                    <a:pt x="1023" y="831"/>
                  </a:lnTo>
                  <a:lnTo>
                    <a:pt x="1023" y="818"/>
                  </a:lnTo>
                  <a:lnTo>
                    <a:pt x="1063" y="818"/>
                  </a:lnTo>
                  <a:lnTo>
                    <a:pt x="1077" y="804"/>
                  </a:lnTo>
                  <a:lnTo>
                    <a:pt x="1159" y="804"/>
                  </a:lnTo>
                  <a:cubicBezTo>
                    <a:pt x="1159" y="818"/>
                    <a:pt x="1172" y="818"/>
                    <a:pt x="1172" y="818"/>
                  </a:cubicBezTo>
                  <a:lnTo>
                    <a:pt x="1199" y="818"/>
                  </a:lnTo>
                  <a:lnTo>
                    <a:pt x="1227" y="831"/>
                  </a:lnTo>
                  <a:cubicBezTo>
                    <a:pt x="1268" y="845"/>
                    <a:pt x="1308" y="872"/>
                    <a:pt x="1350" y="900"/>
                  </a:cubicBezTo>
                  <a:cubicBezTo>
                    <a:pt x="1390" y="927"/>
                    <a:pt x="1432" y="954"/>
                    <a:pt x="1472" y="994"/>
                  </a:cubicBezTo>
                  <a:cubicBezTo>
                    <a:pt x="1526" y="1022"/>
                    <a:pt x="1568" y="1063"/>
                    <a:pt x="1622" y="1103"/>
                  </a:cubicBezTo>
                  <a:cubicBezTo>
                    <a:pt x="1663" y="1145"/>
                    <a:pt x="1717" y="1199"/>
                    <a:pt x="1771" y="1240"/>
                  </a:cubicBezTo>
                  <a:cubicBezTo>
                    <a:pt x="1826" y="1281"/>
                    <a:pt x="1880" y="1335"/>
                    <a:pt x="1935" y="1390"/>
                  </a:cubicBezTo>
                  <a:cubicBezTo>
                    <a:pt x="1962" y="1308"/>
                    <a:pt x="1976" y="1240"/>
                    <a:pt x="1989" y="1158"/>
                  </a:cubicBezTo>
                  <a:cubicBezTo>
                    <a:pt x="1989" y="1090"/>
                    <a:pt x="1989" y="1009"/>
                    <a:pt x="1976" y="940"/>
                  </a:cubicBezTo>
                  <a:cubicBezTo>
                    <a:pt x="1976" y="858"/>
                    <a:pt x="1962" y="791"/>
                    <a:pt x="1935" y="709"/>
                  </a:cubicBezTo>
                  <a:cubicBezTo>
                    <a:pt x="1922" y="668"/>
                    <a:pt x="1908" y="640"/>
                    <a:pt x="1895" y="600"/>
                  </a:cubicBezTo>
                  <a:lnTo>
                    <a:pt x="1867" y="546"/>
                  </a:lnTo>
                  <a:cubicBezTo>
                    <a:pt x="1867" y="531"/>
                    <a:pt x="1853" y="504"/>
                    <a:pt x="1840" y="491"/>
                  </a:cubicBezTo>
                  <a:cubicBezTo>
                    <a:pt x="1799" y="422"/>
                    <a:pt x="1758" y="341"/>
                    <a:pt x="1690" y="273"/>
                  </a:cubicBezTo>
                  <a:cubicBezTo>
                    <a:pt x="1677" y="259"/>
                    <a:pt x="1663" y="246"/>
                    <a:pt x="1635" y="232"/>
                  </a:cubicBezTo>
                  <a:cubicBezTo>
                    <a:pt x="1622" y="219"/>
                    <a:pt x="1608" y="191"/>
                    <a:pt x="1581" y="177"/>
                  </a:cubicBezTo>
                  <a:cubicBezTo>
                    <a:pt x="1568" y="164"/>
                    <a:pt x="1541" y="150"/>
                    <a:pt x="1526" y="137"/>
                  </a:cubicBezTo>
                  <a:cubicBezTo>
                    <a:pt x="1499" y="123"/>
                    <a:pt x="1486" y="110"/>
                    <a:pt x="1459" y="96"/>
                  </a:cubicBezTo>
                  <a:cubicBezTo>
                    <a:pt x="1363" y="41"/>
                    <a:pt x="1254" y="14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89;p101">
              <a:extLst>
                <a:ext uri="{FF2B5EF4-FFF2-40B4-BE49-F238E27FC236}">
                  <a16:creationId xmlns:a16="http://schemas.microsoft.com/office/drawing/2014/main" id="{201416FB-A7FC-445A-12AA-070A2077E900}"/>
                </a:ext>
              </a:extLst>
            </p:cNvPr>
            <p:cNvSpPr/>
            <p:nvPr/>
          </p:nvSpPr>
          <p:spPr>
            <a:xfrm>
              <a:off x="5663970" y="1722278"/>
              <a:ext cx="40636" cy="28758"/>
            </a:xfrm>
            <a:custGeom>
              <a:avLst/>
              <a:gdLst/>
              <a:ahLst/>
              <a:cxnLst/>
              <a:rect l="l" t="t" r="r" b="b"/>
              <a:pathLst>
                <a:path w="2234" h="1581" extrusionOk="0">
                  <a:moveTo>
                    <a:pt x="1021" y="1"/>
                  </a:moveTo>
                  <a:cubicBezTo>
                    <a:pt x="967" y="1"/>
                    <a:pt x="912" y="1"/>
                    <a:pt x="872" y="14"/>
                  </a:cubicBezTo>
                  <a:cubicBezTo>
                    <a:pt x="763" y="41"/>
                    <a:pt x="654" y="68"/>
                    <a:pt x="572" y="123"/>
                  </a:cubicBezTo>
                  <a:cubicBezTo>
                    <a:pt x="476" y="177"/>
                    <a:pt x="394" y="232"/>
                    <a:pt x="327" y="314"/>
                  </a:cubicBezTo>
                  <a:cubicBezTo>
                    <a:pt x="258" y="382"/>
                    <a:pt x="204" y="450"/>
                    <a:pt x="163" y="531"/>
                  </a:cubicBezTo>
                  <a:cubicBezTo>
                    <a:pt x="109" y="613"/>
                    <a:pt x="82" y="682"/>
                    <a:pt x="55" y="764"/>
                  </a:cubicBezTo>
                  <a:cubicBezTo>
                    <a:pt x="27" y="845"/>
                    <a:pt x="13" y="927"/>
                    <a:pt x="0" y="1009"/>
                  </a:cubicBezTo>
                  <a:lnTo>
                    <a:pt x="0" y="1254"/>
                  </a:lnTo>
                  <a:cubicBezTo>
                    <a:pt x="13" y="1336"/>
                    <a:pt x="27" y="1417"/>
                    <a:pt x="55" y="1485"/>
                  </a:cubicBezTo>
                  <a:lnTo>
                    <a:pt x="218" y="1321"/>
                  </a:lnTo>
                  <a:lnTo>
                    <a:pt x="367" y="1172"/>
                  </a:lnTo>
                  <a:cubicBezTo>
                    <a:pt x="463" y="1076"/>
                    <a:pt x="558" y="1009"/>
                    <a:pt x="654" y="940"/>
                  </a:cubicBezTo>
                  <a:cubicBezTo>
                    <a:pt x="736" y="886"/>
                    <a:pt x="830" y="845"/>
                    <a:pt x="899" y="831"/>
                  </a:cubicBezTo>
                  <a:cubicBezTo>
                    <a:pt x="947" y="822"/>
                    <a:pt x="995" y="812"/>
                    <a:pt x="1048" y="812"/>
                  </a:cubicBezTo>
                  <a:cubicBezTo>
                    <a:pt x="1070" y="812"/>
                    <a:pt x="1093" y="814"/>
                    <a:pt x="1117" y="818"/>
                  </a:cubicBezTo>
                  <a:cubicBezTo>
                    <a:pt x="1144" y="818"/>
                    <a:pt x="1199" y="818"/>
                    <a:pt x="1239" y="831"/>
                  </a:cubicBezTo>
                  <a:lnTo>
                    <a:pt x="1362" y="873"/>
                  </a:lnTo>
                  <a:cubicBezTo>
                    <a:pt x="1444" y="886"/>
                    <a:pt x="1511" y="927"/>
                    <a:pt x="1593" y="981"/>
                  </a:cubicBezTo>
                  <a:cubicBezTo>
                    <a:pt x="1634" y="1009"/>
                    <a:pt x="1675" y="1049"/>
                    <a:pt x="1716" y="1090"/>
                  </a:cubicBezTo>
                  <a:cubicBezTo>
                    <a:pt x="1756" y="1131"/>
                    <a:pt x="1798" y="1185"/>
                    <a:pt x="1838" y="1227"/>
                  </a:cubicBezTo>
                  <a:cubicBezTo>
                    <a:pt x="1880" y="1281"/>
                    <a:pt x="1920" y="1349"/>
                    <a:pt x="1974" y="1403"/>
                  </a:cubicBezTo>
                  <a:cubicBezTo>
                    <a:pt x="2016" y="1458"/>
                    <a:pt x="2070" y="1526"/>
                    <a:pt x="2125" y="1581"/>
                  </a:cubicBezTo>
                  <a:cubicBezTo>
                    <a:pt x="2152" y="1512"/>
                    <a:pt x="2179" y="1430"/>
                    <a:pt x="2192" y="1349"/>
                  </a:cubicBezTo>
                  <a:cubicBezTo>
                    <a:pt x="2206" y="1281"/>
                    <a:pt x="2220" y="1199"/>
                    <a:pt x="2220" y="1118"/>
                  </a:cubicBezTo>
                  <a:cubicBezTo>
                    <a:pt x="2234" y="1036"/>
                    <a:pt x="2220" y="954"/>
                    <a:pt x="2206" y="873"/>
                  </a:cubicBezTo>
                  <a:cubicBezTo>
                    <a:pt x="2192" y="777"/>
                    <a:pt x="2165" y="695"/>
                    <a:pt x="2125" y="613"/>
                  </a:cubicBezTo>
                  <a:cubicBezTo>
                    <a:pt x="2083" y="518"/>
                    <a:pt x="2029" y="437"/>
                    <a:pt x="1961" y="368"/>
                  </a:cubicBezTo>
                  <a:cubicBezTo>
                    <a:pt x="1893" y="286"/>
                    <a:pt x="1811" y="232"/>
                    <a:pt x="1729" y="177"/>
                  </a:cubicBezTo>
                  <a:cubicBezTo>
                    <a:pt x="1634" y="123"/>
                    <a:pt x="1553" y="83"/>
                    <a:pt x="1457" y="55"/>
                  </a:cubicBezTo>
                  <a:cubicBezTo>
                    <a:pt x="1417" y="41"/>
                    <a:pt x="1375" y="28"/>
                    <a:pt x="1321" y="14"/>
                  </a:cubicBezTo>
                  <a:cubicBezTo>
                    <a:pt x="1280" y="14"/>
                    <a:pt x="1226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90;p101">
              <a:extLst>
                <a:ext uri="{FF2B5EF4-FFF2-40B4-BE49-F238E27FC236}">
                  <a16:creationId xmlns:a16="http://schemas.microsoft.com/office/drawing/2014/main" id="{387B449A-D050-5F93-7C8A-82BB88DB6929}"/>
                </a:ext>
              </a:extLst>
            </p:cNvPr>
            <p:cNvSpPr/>
            <p:nvPr/>
          </p:nvSpPr>
          <p:spPr>
            <a:xfrm>
              <a:off x="5597303" y="1719313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91;p101">
              <a:extLst>
                <a:ext uri="{FF2B5EF4-FFF2-40B4-BE49-F238E27FC236}">
                  <a16:creationId xmlns:a16="http://schemas.microsoft.com/office/drawing/2014/main" id="{23C13586-5A46-723E-73BD-CF979940D1F1}"/>
                </a:ext>
              </a:extLst>
            </p:cNvPr>
            <p:cNvSpPr/>
            <p:nvPr/>
          </p:nvSpPr>
          <p:spPr>
            <a:xfrm>
              <a:off x="5517795" y="1671855"/>
              <a:ext cx="46093" cy="42255"/>
            </a:xfrm>
            <a:custGeom>
              <a:avLst/>
              <a:gdLst/>
              <a:ahLst/>
              <a:cxnLst/>
              <a:rect l="l" t="t" r="r" b="b"/>
              <a:pathLst>
                <a:path w="2534" h="2323" extrusionOk="0">
                  <a:moveTo>
                    <a:pt x="1417" y="0"/>
                  </a:moveTo>
                  <a:cubicBezTo>
                    <a:pt x="1325" y="0"/>
                    <a:pt x="1233" y="11"/>
                    <a:pt x="1144" y="35"/>
                  </a:cubicBezTo>
                  <a:cubicBezTo>
                    <a:pt x="927" y="76"/>
                    <a:pt x="736" y="171"/>
                    <a:pt x="572" y="307"/>
                  </a:cubicBezTo>
                  <a:cubicBezTo>
                    <a:pt x="409" y="430"/>
                    <a:pt x="273" y="594"/>
                    <a:pt x="177" y="770"/>
                  </a:cubicBezTo>
                  <a:cubicBezTo>
                    <a:pt x="82" y="948"/>
                    <a:pt x="28" y="1139"/>
                    <a:pt x="14" y="1329"/>
                  </a:cubicBezTo>
                  <a:cubicBezTo>
                    <a:pt x="0" y="1520"/>
                    <a:pt x="28" y="1711"/>
                    <a:pt x="95" y="1887"/>
                  </a:cubicBezTo>
                  <a:cubicBezTo>
                    <a:pt x="122" y="1969"/>
                    <a:pt x="164" y="2050"/>
                    <a:pt x="218" y="2119"/>
                  </a:cubicBezTo>
                  <a:cubicBezTo>
                    <a:pt x="246" y="2159"/>
                    <a:pt x="286" y="2201"/>
                    <a:pt x="313" y="2228"/>
                  </a:cubicBezTo>
                  <a:cubicBezTo>
                    <a:pt x="355" y="2268"/>
                    <a:pt x="382" y="2296"/>
                    <a:pt x="422" y="2323"/>
                  </a:cubicBezTo>
                  <a:cubicBezTo>
                    <a:pt x="464" y="2283"/>
                    <a:pt x="491" y="2241"/>
                    <a:pt x="518" y="2214"/>
                  </a:cubicBezTo>
                  <a:cubicBezTo>
                    <a:pt x="531" y="2174"/>
                    <a:pt x="558" y="2146"/>
                    <a:pt x="586" y="2105"/>
                  </a:cubicBezTo>
                  <a:cubicBezTo>
                    <a:pt x="640" y="2050"/>
                    <a:pt x="681" y="1983"/>
                    <a:pt x="736" y="1928"/>
                  </a:cubicBezTo>
                  <a:cubicBezTo>
                    <a:pt x="818" y="1833"/>
                    <a:pt x="912" y="1751"/>
                    <a:pt x="981" y="1669"/>
                  </a:cubicBezTo>
                  <a:cubicBezTo>
                    <a:pt x="1144" y="1533"/>
                    <a:pt x="1267" y="1424"/>
                    <a:pt x="1375" y="1342"/>
                  </a:cubicBezTo>
                  <a:lnTo>
                    <a:pt x="1539" y="1220"/>
                  </a:lnTo>
                  <a:cubicBezTo>
                    <a:pt x="1593" y="1179"/>
                    <a:pt x="1662" y="1124"/>
                    <a:pt x="1744" y="1084"/>
                  </a:cubicBezTo>
                  <a:lnTo>
                    <a:pt x="1771" y="1057"/>
                  </a:lnTo>
                  <a:lnTo>
                    <a:pt x="1798" y="1043"/>
                  </a:lnTo>
                  <a:cubicBezTo>
                    <a:pt x="1811" y="1043"/>
                    <a:pt x="1825" y="1030"/>
                    <a:pt x="1839" y="1030"/>
                  </a:cubicBezTo>
                  <a:cubicBezTo>
                    <a:pt x="1853" y="1015"/>
                    <a:pt x="1866" y="1015"/>
                    <a:pt x="1880" y="1015"/>
                  </a:cubicBezTo>
                  <a:lnTo>
                    <a:pt x="1893" y="1002"/>
                  </a:lnTo>
                  <a:cubicBezTo>
                    <a:pt x="1907" y="1002"/>
                    <a:pt x="1907" y="988"/>
                    <a:pt x="1920" y="988"/>
                  </a:cubicBezTo>
                  <a:cubicBezTo>
                    <a:pt x="1934" y="988"/>
                    <a:pt x="1948" y="988"/>
                    <a:pt x="1962" y="975"/>
                  </a:cubicBezTo>
                  <a:cubicBezTo>
                    <a:pt x="1975" y="975"/>
                    <a:pt x="1989" y="961"/>
                    <a:pt x="2002" y="961"/>
                  </a:cubicBezTo>
                  <a:lnTo>
                    <a:pt x="2056" y="948"/>
                  </a:lnTo>
                  <a:lnTo>
                    <a:pt x="2098" y="934"/>
                  </a:lnTo>
                  <a:cubicBezTo>
                    <a:pt x="2125" y="921"/>
                    <a:pt x="2138" y="921"/>
                    <a:pt x="2152" y="921"/>
                  </a:cubicBezTo>
                  <a:lnTo>
                    <a:pt x="2207" y="906"/>
                  </a:lnTo>
                  <a:lnTo>
                    <a:pt x="2220" y="893"/>
                  </a:lnTo>
                  <a:lnTo>
                    <a:pt x="2261" y="893"/>
                  </a:lnTo>
                  <a:cubicBezTo>
                    <a:pt x="2289" y="879"/>
                    <a:pt x="2302" y="879"/>
                    <a:pt x="2329" y="879"/>
                  </a:cubicBezTo>
                  <a:lnTo>
                    <a:pt x="2356" y="866"/>
                  </a:lnTo>
                  <a:lnTo>
                    <a:pt x="2398" y="866"/>
                  </a:lnTo>
                  <a:cubicBezTo>
                    <a:pt x="2438" y="852"/>
                    <a:pt x="2479" y="852"/>
                    <a:pt x="2534" y="839"/>
                  </a:cubicBezTo>
                  <a:cubicBezTo>
                    <a:pt x="2520" y="784"/>
                    <a:pt x="2506" y="743"/>
                    <a:pt x="2492" y="689"/>
                  </a:cubicBezTo>
                  <a:cubicBezTo>
                    <a:pt x="2492" y="675"/>
                    <a:pt x="2479" y="648"/>
                    <a:pt x="2465" y="634"/>
                  </a:cubicBezTo>
                  <a:cubicBezTo>
                    <a:pt x="2465" y="607"/>
                    <a:pt x="2452" y="580"/>
                    <a:pt x="2438" y="566"/>
                  </a:cubicBezTo>
                  <a:cubicBezTo>
                    <a:pt x="2425" y="525"/>
                    <a:pt x="2398" y="485"/>
                    <a:pt x="2370" y="443"/>
                  </a:cubicBezTo>
                  <a:cubicBezTo>
                    <a:pt x="2356" y="430"/>
                    <a:pt x="2343" y="403"/>
                    <a:pt x="2329" y="389"/>
                  </a:cubicBezTo>
                  <a:cubicBezTo>
                    <a:pt x="2302" y="376"/>
                    <a:pt x="2289" y="349"/>
                    <a:pt x="2274" y="334"/>
                  </a:cubicBezTo>
                  <a:cubicBezTo>
                    <a:pt x="2261" y="321"/>
                    <a:pt x="2234" y="307"/>
                    <a:pt x="2220" y="280"/>
                  </a:cubicBezTo>
                  <a:cubicBezTo>
                    <a:pt x="2207" y="267"/>
                    <a:pt x="2180" y="253"/>
                    <a:pt x="2165" y="240"/>
                  </a:cubicBezTo>
                  <a:lnTo>
                    <a:pt x="2043" y="158"/>
                  </a:lnTo>
                  <a:cubicBezTo>
                    <a:pt x="2029" y="144"/>
                    <a:pt x="2002" y="131"/>
                    <a:pt x="1975" y="116"/>
                  </a:cubicBezTo>
                  <a:cubicBezTo>
                    <a:pt x="1962" y="116"/>
                    <a:pt x="1934" y="103"/>
                    <a:pt x="1907" y="89"/>
                  </a:cubicBezTo>
                  <a:lnTo>
                    <a:pt x="1839" y="62"/>
                  </a:lnTo>
                  <a:cubicBezTo>
                    <a:pt x="1811" y="49"/>
                    <a:pt x="1784" y="49"/>
                    <a:pt x="1771" y="49"/>
                  </a:cubicBezTo>
                  <a:cubicBezTo>
                    <a:pt x="1655" y="18"/>
                    <a:pt x="1536" y="0"/>
                    <a:pt x="1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92;p101">
              <a:extLst>
                <a:ext uri="{FF2B5EF4-FFF2-40B4-BE49-F238E27FC236}">
                  <a16:creationId xmlns:a16="http://schemas.microsoft.com/office/drawing/2014/main" id="{5FF3A38D-1BDA-D33F-073D-4D0F07DA941E}"/>
                </a:ext>
              </a:extLst>
            </p:cNvPr>
            <p:cNvSpPr/>
            <p:nvPr/>
          </p:nvSpPr>
          <p:spPr>
            <a:xfrm>
              <a:off x="5664206" y="1660341"/>
              <a:ext cx="55261" cy="41146"/>
            </a:xfrm>
            <a:custGeom>
              <a:avLst/>
              <a:gdLst/>
              <a:ahLst/>
              <a:cxnLst/>
              <a:rect l="l" t="t" r="r" b="b"/>
              <a:pathLst>
                <a:path w="3038" h="2262" extrusionOk="0">
                  <a:moveTo>
                    <a:pt x="1376" y="1"/>
                  </a:moveTo>
                  <a:cubicBezTo>
                    <a:pt x="1144" y="1"/>
                    <a:pt x="926" y="55"/>
                    <a:pt x="723" y="150"/>
                  </a:cubicBezTo>
                  <a:cubicBezTo>
                    <a:pt x="532" y="246"/>
                    <a:pt x="354" y="382"/>
                    <a:pt x="232" y="546"/>
                  </a:cubicBezTo>
                  <a:cubicBezTo>
                    <a:pt x="164" y="627"/>
                    <a:pt x="109" y="722"/>
                    <a:pt x="69" y="818"/>
                  </a:cubicBezTo>
                  <a:cubicBezTo>
                    <a:pt x="27" y="913"/>
                    <a:pt x="0" y="1009"/>
                    <a:pt x="0" y="1118"/>
                  </a:cubicBezTo>
                  <a:cubicBezTo>
                    <a:pt x="109" y="1118"/>
                    <a:pt x="205" y="1104"/>
                    <a:pt x="300" y="1104"/>
                  </a:cubicBezTo>
                  <a:lnTo>
                    <a:pt x="545" y="1104"/>
                  </a:lnTo>
                  <a:cubicBezTo>
                    <a:pt x="695" y="1118"/>
                    <a:pt x="831" y="1131"/>
                    <a:pt x="940" y="1158"/>
                  </a:cubicBezTo>
                  <a:cubicBezTo>
                    <a:pt x="1062" y="1185"/>
                    <a:pt x="1171" y="1213"/>
                    <a:pt x="1267" y="1240"/>
                  </a:cubicBezTo>
                  <a:cubicBezTo>
                    <a:pt x="1362" y="1267"/>
                    <a:pt x="1458" y="1308"/>
                    <a:pt x="1540" y="1349"/>
                  </a:cubicBezTo>
                  <a:cubicBezTo>
                    <a:pt x="1621" y="1376"/>
                    <a:pt x="1716" y="1417"/>
                    <a:pt x="1798" y="1458"/>
                  </a:cubicBezTo>
                  <a:cubicBezTo>
                    <a:pt x="1894" y="1512"/>
                    <a:pt x="1976" y="1554"/>
                    <a:pt x="2084" y="1621"/>
                  </a:cubicBezTo>
                  <a:cubicBezTo>
                    <a:pt x="2098" y="1635"/>
                    <a:pt x="2098" y="1648"/>
                    <a:pt x="2112" y="1648"/>
                  </a:cubicBezTo>
                  <a:lnTo>
                    <a:pt x="2152" y="1676"/>
                  </a:lnTo>
                  <a:lnTo>
                    <a:pt x="2193" y="1717"/>
                  </a:lnTo>
                  <a:cubicBezTo>
                    <a:pt x="2207" y="1717"/>
                    <a:pt x="2221" y="1730"/>
                    <a:pt x="2234" y="1744"/>
                  </a:cubicBezTo>
                  <a:cubicBezTo>
                    <a:pt x="2288" y="1785"/>
                    <a:pt x="2357" y="1839"/>
                    <a:pt x="2411" y="1894"/>
                  </a:cubicBezTo>
                  <a:lnTo>
                    <a:pt x="2466" y="1935"/>
                  </a:lnTo>
                  <a:lnTo>
                    <a:pt x="2506" y="1975"/>
                  </a:lnTo>
                  <a:lnTo>
                    <a:pt x="2615" y="2071"/>
                  </a:lnTo>
                  <a:cubicBezTo>
                    <a:pt x="2684" y="2139"/>
                    <a:pt x="2751" y="2193"/>
                    <a:pt x="2847" y="2262"/>
                  </a:cubicBezTo>
                  <a:cubicBezTo>
                    <a:pt x="2874" y="2220"/>
                    <a:pt x="2888" y="2166"/>
                    <a:pt x="2915" y="2126"/>
                  </a:cubicBezTo>
                  <a:cubicBezTo>
                    <a:pt x="2929" y="2071"/>
                    <a:pt x="2956" y="2030"/>
                    <a:pt x="2969" y="1975"/>
                  </a:cubicBezTo>
                  <a:cubicBezTo>
                    <a:pt x="2983" y="1935"/>
                    <a:pt x="2996" y="1880"/>
                    <a:pt x="3011" y="1839"/>
                  </a:cubicBezTo>
                  <a:cubicBezTo>
                    <a:pt x="3011" y="1812"/>
                    <a:pt x="3011" y="1785"/>
                    <a:pt x="3024" y="1772"/>
                  </a:cubicBezTo>
                  <a:lnTo>
                    <a:pt x="3024" y="1690"/>
                  </a:lnTo>
                  <a:cubicBezTo>
                    <a:pt x="3038" y="1594"/>
                    <a:pt x="3038" y="1485"/>
                    <a:pt x="3024" y="1390"/>
                  </a:cubicBezTo>
                  <a:cubicBezTo>
                    <a:pt x="3024" y="1336"/>
                    <a:pt x="3011" y="1281"/>
                    <a:pt x="3011" y="1240"/>
                  </a:cubicBezTo>
                  <a:lnTo>
                    <a:pt x="2983" y="1158"/>
                  </a:lnTo>
                  <a:cubicBezTo>
                    <a:pt x="2983" y="1131"/>
                    <a:pt x="2969" y="1104"/>
                    <a:pt x="2956" y="1076"/>
                  </a:cubicBezTo>
                  <a:cubicBezTo>
                    <a:pt x="2888" y="873"/>
                    <a:pt x="2765" y="668"/>
                    <a:pt x="2602" y="504"/>
                  </a:cubicBezTo>
                  <a:lnTo>
                    <a:pt x="2548" y="450"/>
                  </a:lnTo>
                  <a:cubicBezTo>
                    <a:pt x="2520" y="423"/>
                    <a:pt x="2506" y="410"/>
                    <a:pt x="2479" y="395"/>
                  </a:cubicBezTo>
                  <a:cubicBezTo>
                    <a:pt x="2439" y="355"/>
                    <a:pt x="2384" y="314"/>
                    <a:pt x="2343" y="286"/>
                  </a:cubicBezTo>
                  <a:cubicBezTo>
                    <a:pt x="2248" y="219"/>
                    <a:pt x="2152" y="164"/>
                    <a:pt x="2043" y="123"/>
                  </a:cubicBezTo>
                  <a:cubicBezTo>
                    <a:pt x="1825" y="41"/>
                    <a:pt x="1594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93;p101">
              <a:extLst>
                <a:ext uri="{FF2B5EF4-FFF2-40B4-BE49-F238E27FC236}">
                  <a16:creationId xmlns:a16="http://schemas.microsoft.com/office/drawing/2014/main" id="{3F825171-B974-F786-7012-F7FE9F2E0491}"/>
                </a:ext>
              </a:extLst>
            </p:cNvPr>
            <p:cNvSpPr/>
            <p:nvPr/>
          </p:nvSpPr>
          <p:spPr>
            <a:xfrm>
              <a:off x="5452129" y="1558204"/>
              <a:ext cx="348848" cy="249421"/>
            </a:xfrm>
            <a:custGeom>
              <a:avLst/>
              <a:gdLst/>
              <a:ahLst/>
              <a:cxnLst/>
              <a:rect l="l" t="t" r="r" b="b"/>
              <a:pathLst>
                <a:path w="19178" h="13712" extrusionOk="0">
                  <a:moveTo>
                    <a:pt x="10319" y="1"/>
                  </a:moveTo>
                  <a:cubicBezTo>
                    <a:pt x="10035" y="1"/>
                    <a:pt x="9750" y="11"/>
                    <a:pt x="9467" y="32"/>
                  </a:cubicBezTo>
                  <a:cubicBezTo>
                    <a:pt x="8499" y="114"/>
                    <a:pt x="7533" y="332"/>
                    <a:pt x="6674" y="780"/>
                  </a:cubicBezTo>
                  <a:cubicBezTo>
                    <a:pt x="5218" y="1543"/>
                    <a:pt x="4428" y="2823"/>
                    <a:pt x="3269" y="3900"/>
                  </a:cubicBezTo>
                  <a:cubicBezTo>
                    <a:pt x="2739" y="4390"/>
                    <a:pt x="2085" y="4785"/>
                    <a:pt x="1377" y="4880"/>
                  </a:cubicBezTo>
                  <a:cubicBezTo>
                    <a:pt x="1622" y="5235"/>
                    <a:pt x="1989" y="5507"/>
                    <a:pt x="2412" y="5616"/>
                  </a:cubicBezTo>
                  <a:cubicBezTo>
                    <a:pt x="2241" y="5714"/>
                    <a:pt x="2037" y="5767"/>
                    <a:pt x="1840" y="5767"/>
                  </a:cubicBezTo>
                  <a:cubicBezTo>
                    <a:pt x="1817" y="5767"/>
                    <a:pt x="1794" y="5767"/>
                    <a:pt x="1771" y="5765"/>
                  </a:cubicBezTo>
                  <a:lnTo>
                    <a:pt x="1771" y="5765"/>
                  </a:lnTo>
                  <a:cubicBezTo>
                    <a:pt x="2044" y="6092"/>
                    <a:pt x="2425" y="6337"/>
                    <a:pt x="2834" y="6460"/>
                  </a:cubicBezTo>
                  <a:cubicBezTo>
                    <a:pt x="2806" y="7305"/>
                    <a:pt x="3051" y="9293"/>
                    <a:pt x="2330" y="9878"/>
                  </a:cubicBezTo>
                  <a:cubicBezTo>
                    <a:pt x="2054" y="10089"/>
                    <a:pt x="1706" y="10128"/>
                    <a:pt x="1345" y="10128"/>
                  </a:cubicBezTo>
                  <a:cubicBezTo>
                    <a:pt x="1261" y="10128"/>
                    <a:pt x="1175" y="10126"/>
                    <a:pt x="1090" y="10124"/>
                  </a:cubicBezTo>
                  <a:lnTo>
                    <a:pt x="886" y="10124"/>
                  </a:lnTo>
                  <a:cubicBezTo>
                    <a:pt x="805" y="10124"/>
                    <a:pt x="709" y="10138"/>
                    <a:pt x="682" y="10219"/>
                  </a:cubicBezTo>
                  <a:cubicBezTo>
                    <a:pt x="641" y="10301"/>
                    <a:pt x="709" y="10383"/>
                    <a:pt x="763" y="10450"/>
                  </a:cubicBezTo>
                  <a:cubicBezTo>
                    <a:pt x="1063" y="10723"/>
                    <a:pt x="1459" y="10900"/>
                    <a:pt x="1867" y="10955"/>
                  </a:cubicBezTo>
                  <a:cubicBezTo>
                    <a:pt x="1584" y="11072"/>
                    <a:pt x="1276" y="11130"/>
                    <a:pt x="968" y="11130"/>
                  </a:cubicBezTo>
                  <a:cubicBezTo>
                    <a:pt x="670" y="11130"/>
                    <a:pt x="371" y="11075"/>
                    <a:pt x="97" y="10968"/>
                  </a:cubicBezTo>
                  <a:lnTo>
                    <a:pt x="97" y="10968"/>
                  </a:lnTo>
                  <a:cubicBezTo>
                    <a:pt x="1" y="11431"/>
                    <a:pt x="328" y="11908"/>
                    <a:pt x="750" y="12112"/>
                  </a:cubicBezTo>
                  <a:cubicBezTo>
                    <a:pt x="984" y="12214"/>
                    <a:pt x="1238" y="12254"/>
                    <a:pt x="1494" y="12254"/>
                  </a:cubicBezTo>
                  <a:cubicBezTo>
                    <a:pt x="1715" y="12254"/>
                    <a:pt x="1938" y="12225"/>
                    <a:pt x="2153" y="12181"/>
                  </a:cubicBezTo>
                  <a:cubicBezTo>
                    <a:pt x="2575" y="12085"/>
                    <a:pt x="3269" y="11963"/>
                    <a:pt x="3433" y="11513"/>
                  </a:cubicBezTo>
                  <a:cubicBezTo>
                    <a:pt x="3515" y="11309"/>
                    <a:pt x="3515" y="11064"/>
                    <a:pt x="3515" y="10846"/>
                  </a:cubicBezTo>
                  <a:cubicBezTo>
                    <a:pt x="3515" y="9470"/>
                    <a:pt x="3542" y="8095"/>
                    <a:pt x="3610" y="6719"/>
                  </a:cubicBezTo>
                  <a:cubicBezTo>
                    <a:pt x="3651" y="5983"/>
                    <a:pt x="5367" y="6161"/>
                    <a:pt x="5871" y="6052"/>
                  </a:cubicBezTo>
                  <a:cubicBezTo>
                    <a:pt x="7873" y="5656"/>
                    <a:pt x="9807" y="4785"/>
                    <a:pt x="11346" y="3437"/>
                  </a:cubicBezTo>
                  <a:lnTo>
                    <a:pt x="11346" y="3437"/>
                  </a:lnTo>
                  <a:cubicBezTo>
                    <a:pt x="11223" y="3559"/>
                    <a:pt x="11101" y="3695"/>
                    <a:pt x="11033" y="3845"/>
                  </a:cubicBezTo>
                  <a:cubicBezTo>
                    <a:pt x="10978" y="4009"/>
                    <a:pt x="10992" y="4227"/>
                    <a:pt x="11129" y="4336"/>
                  </a:cubicBezTo>
                  <a:cubicBezTo>
                    <a:pt x="11202" y="4397"/>
                    <a:pt x="11293" y="4420"/>
                    <a:pt x="11387" y="4420"/>
                  </a:cubicBezTo>
                  <a:cubicBezTo>
                    <a:pt x="11502" y="4420"/>
                    <a:pt x="11623" y="4386"/>
                    <a:pt x="11728" y="4349"/>
                  </a:cubicBezTo>
                  <a:cubicBezTo>
                    <a:pt x="12245" y="4158"/>
                    <a:pt x="12736" y="3913"/>
                    <a:pt x="13171" y="3600"/>
                  </a:cubicBezTo>
                  <a:lnTo>
                    <a:pt x="13171" y="3600"/>
                  </a:lnTo>
                  <a:cubicBezTo>
                    <a:pt x="12830" y="3845"/>
                    <a:pt x="13907" y="5071"/>
                    <a:pt x="14098" y="5193"/>
                  </a:cubicBezTo>
                  <a:cubicBezTo>
                    <a:pt x="14270" y="5297"/>
                    <a:pt x="14429" y="5335"/>
                    <a:pt x="14581" y="5335"/>
                  </a:cubicBezTo>
                  <a:cubicBezTo>
                    <a:pt x="14788" y="5335"/>
                    <a:pt x="14983" y="5264"/>
                    <a:pt x="15187" y="5193"/>
                  </a:cubicBezTo>
                  <a:cubicBezTo>
                    <a:pt x="15399" y="5118"/>
                    <a:pt x="15611" y="5055"/>
                    <a:pt x="15855" y="5055"/>
                  </a:cubicBezTo>
                  <a:cubicBezTo>
                    <a:pt x="15877" y="5055"/>
                    <a:pt x="15900" y="5056"/>
                    <a:pt x="15923" y="5057"/>
                  </a:cubicBezTo>
                  <a:cubicBezTo>
                    <a:pt x="15895" y="5820"/>
                    <a:pt x="15963" y="6582"/>
                    <a:pt x="16126" y="7318"/>
                  </a:cubicBezTo>
                  <a:cubicBezTo>
                    <a:pt x="16181" y="7604"/>
                    <a:pt x="16263" y="7917"/>
                    <a:pt x="16495" y="8108"/>
                  </a:cubicBezTo>
                  <a:cubicBezTo>
                    <a:pt x="16595" y="8189"/>
                    <a:pt x="16707" y="8225"/>
                    <a:pt x="16819" y="8225"/>
                  </a:cubicBezTo>
                  <a:cubicBezTo>
                    <a:pt x="17025" y="8225"/>
                    <a:pt x="17229" y="8103"/>
                    <a:pt x="17352" y="7917"/>
                  </a:cubicBezTo>
                  <a:lnTo>
                    <a:pt x="17352" y="7917"/>
                  </a:lnTo>
                  <a:cubicBezTo>
                    <a:pt x="17448" y="8640"/>
                    <a:pt x="17352" y="9551"/>
                    <a:pt x="17094" y="10232"/>
                  </a:cubicBezTo>
                  <a:cubicBezTo>
                    <a:pt x="16835" y="10886"/>
                    <a:pt x="16277" y="11485"/>
                    <a:pt x="15582" y="11581"/>
                  </a:cubicBezTo>
                  <a:cubicBezTo>
                    <a:pt x="15711" y="11775"/>
                    <a:pt x="15942" y="11875"/>
                    <a:pt x="16181" y="11875"/>
                  </a:cubicBezTo>
                  <a:cubicBezTo>
                    <a:pt x="16245" y="11875"/>
                    <a:pt x="16309" y="11868"/>
                    <a:pt x="16372" y="11854"/>
                  </a:cubicBezTo>
                  <a:cubicBezTo>
                    <a:pt x="16658" y="11799"/>
                    <a:pt x="16903" y="11609"/>
                    <a:pt x="17121" y="11418"/>
                  </a:cubicBezTo>
                  <a:lnTo>
                    <a:pt x="17121" y="11418"/>
                  </a:lnTo>
                  <a:cubicBezTo>
                    <a:pt x="17094" y="12139"/>
                    <a:pt x="16658" y="12820"/>
                    <a:pt x="16032" y="13147"/>
                  </a:cubicBezTo>
                  <a:cubicBezTo>
                    <a:pt x="16231" y="13505"/>
                    <a:pt x="16633" y="13711"/>
                    <a:pt x="17032" y="13711"/>
                  </a:cubicBezTo>
                  <a:cubicBezTo>
                    <a:pt x="17179" y="13711"/>
                    <a:pt x="17325" y="13683"/>
                    <a:pt x="17461" y="13624"/>
                  </a:cubicBezTo>
                  <a:cubicBezTo>
                    <a:pt x="18333" y="13243"/>
                    <a:pt x="18115" y="12072"/>
                    <a:pt x="18156" y="11295"/>
                  </a:cubicBezTo>
                  <a:cubicBezTo>
                    <a:pt x="18224" y="10369"/>
                    <a:pt x="18333" y="9239"/>
                    <a:pt x="19055" y="8571"/>
                  </a:cubicBezTo>
                  <a:cubicBezTo>
                    <a:pt x="19095" y="8531"/>
                    <a:pt x="19123" y="8503"/>
                    <a:pt x="19137" y="8462"/>
                  </a:cubicBezTo>
                  <a:cubicBezTo>
                    <a:pt x="19177" y="8081"/>
                    <a:pt x="18878" y="7427"/>
                    <a:pt x="18837" y="7032"/>
                  </a:cubicBezTo>
                  <a:cubicBezTo>
                    <a:pt x="18783" y="6446"/>
                    <a:pt x="18769" y="5847"/>
                    <a:pt x="18632" y="5262"/>
                  </a:cubicBezTo>
                  <a:cubicBezTo>
                    <a:pt x="18483" y="4690"/>
                    <a:pt x="18211" y="4145"/>
                    <a:pt x="17870" y="3641"/>
                  </a:cubicBezTo>
                  <a:cubicBezTo>
                    <a:pt x="16617" y="1788"/>
                    <a:pt x="14492" y="604"/>
                    <a:pt x="12286" y="181"/>
                  </a:cubicBezTo>
                  <a:cubicBezTo>
                    <a:pt x="11639" y="58"/>
                    <a:pt x="10979" y="1"/>
                    <a:pt x="10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94;p101">
              <a:extLst>
                <a:ext uri="{FF2B5EF4-FFF2-40B4-BE49-F238E27FC236}">
                  <a16:creationId xmlns:a16="http://schemas.microsoft.com/office/drawing/2014/main" id="{AE8C1A64-E331-71F7-EB6A-5F5401F6E1A0}"/>
                </a:ext>
              </a:extLst>
            </p:cNvPr>
            <p:cNvSpPr/>
            <p:nvPr/>
          </p:nvSpPr>
          <p:spPr>
            <a:xfrm>
              <a:off x="5499459" y="1608063"/>
              <a:ext cx="32233" cy="30250"/>
            </a:xfrm>
            <a:custGeom>
              <a:avLst/>
              <a:gdLst/>
              <a:ahLst/>
              <a:cxnLst/>
              <a:rect l="l" t="t" r="r" b="b"/>
              <a:pathLst>
                <a:path w="1772" h="1663" extrusionOk="0">
                  <a:moveTo>
                    <a:pt x="1771" y="1"/>
                  </a:moveTo>
                  <a:lnTo>
                    <a:pt x="1771" y="1"/>
                  </a:lnTo>
                  <a:cubicBezTo>
                    <a:pt x="1212" y="587"/>
                    <a:pt x="654" y="1186"/>
                    <a:pt x="1" y="1662"/>
                  </a:cubicBezTo>
                  <a:cubicBezTo>
                    <a:pt x="232" y="1526"/>
                    <a:pt x="464" y="1350"/>
                    <a:pt x="667" y="1159"/>
                  </a:cubicBezTo>
                  <a:cubicBezTo>
                    <a:pt x="1063" y="778"/>
                    <a:pt x="1417" y="382"/>
                    <a:pt x="1771" y="1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95;p101">
              <a:extLst>
                <a:ext uri="{FF2B5EF4-FFF2-40B4-BE49-F238E27FC236}">
                  <a16:creationId xmlns:a16="http://schemas.microsoft.com/office/drawing/2014/main" id="{980C4A86-FECE-0A2A-2F5E-C2989CFD96DA}"/>
                </a:ext>
              </a:extLst>
            </p:cNvPr>
            <p:cNvSpPr/>
            <p:nvPr/>
          </p:nvSpPr>
          <p:spPr>
            <a:xfrm>
              <a:off x="5784369" y="1744324"/>
              <a:ext cx="255" cy="1510"/>
            </a:xfrm>
            <a:custGeom>
              <a:avLst/>
              <a:gdLst/>
              <a:ahLst/>
              <a:cxnLst/>
              <a:rect l="l" t="t" r="r" b="b"/>
              <a:pathLst>
                <a:path w="14" h="83" extrusionOk="0">
                  <a:moveTo>
                    <a:pt x="13" y="0"/>
                  </a:moveTo>
                  <a:cubicBezTo>
                    <a:pt x="13" y="10"/>
                    <a:pt x="13" y="19"/>
                    <a:pt x="13" y="28"/>
                  </a:cubicBezTo>
                  <a:lnTo>
                    <a:pt x="13" y="28"/>
                  </a:lnTo>
                  <a:cubicBezTo>
                    <a:pt x="13" y="28"/>
                    <a:pt x="13" y="28"/>
                    <a:pt x="13" y="28"/>
                  </a:cubicBezTo>
                  <a:lnTo>
                    <a:pt x="13" y="0"/>
                  </a:lnTo>
                  <a:close/>
                  <a:moveTo>
                    <a:pt x="13" y="28"/>
                  </a:moveTo>
                  <a:lnTo>
                    <a:pt x="13" y="28"/>
                  </a:lnTo>
                  <a:cubicBezTo>
                    <a:pt x="4" y="39"/>
                    <a:pt x="1" y="55"/>
                    <a:pt x="1" y="69"/>
                  </a:cubicBezTo>
                  <a:lnTo>
                    <a:pt x="1" y="69"/>
                  </a:lnTo>
                  <a:cubicBezTo>
                    <a:pt x="9" y="60"/>
                    <a:pt x="12" y="45"/>
                    <a:pt x="13" y="28"/>
                  </a:cubicBezTo>
                  <a:close/>
                  <a:moveTo>
                    <a:pt x="1" y="69"/>
                  </a:moveTo>
                  <a:cubicBezTo>
                    <a:pt x="0" y="69"/>
                    <a:pt x="0" y="69"/>
                    <a:pt x="0" y="69"/>
                  </a:cubicBezTo>
                  <a:lnTo>
                    <a:pt x="0" y="82"/>
                  </a:lnTo>
                  <a:cubicBezTo>
                    <a:pt x="0" y="79"/>
                    <a:pt x="0" y="74"/>
                    <a:pt x="1" y="69"/>
                  </a:cubicBezTo>
                  <a:close/>
                </a:path>
              </a:pathLst>
            </a:custGeom>
            <a:solidFill>
              <a:srgbClr val="5D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96;p101">
              <a:extLst>
                <a:ext uri="{FF2B5EF4-FFF2-40B4-BE49-F238E27FC236}">
                  <a16:creationId xmlns:a16="http://schemas.microsoft.com/office/drawing/2014/main" id="{854E9CCC-79D7-5524-9FE9-79B71A69BC6F}"/>
                </a:ext>
              </a:extLst>
            </p:cNvPr>
            <p:cNvSpPr/>
            <p:nvPr/>
          </p:nvSpPr>
          <p:spPr>
            <a:xfrm>
              <a:off x="5761323" y="1712110"/>
              <a:ext cx="38908" cy="95152"/>
            </a:xfrm>
            <a:custGeom>
              <a:avLst/>
              <a:gdLst/>
              <a:ahLst/>
              <a:cxnLst/>
              <a:rect l="l" t="t" r="r" b="b"/>
              <a:pathLst>
                <a:path w="2139" h="5231" extrusionOk="0">
                  <a:moveTo>
                    <a:pt x="2139" y="1"/>
                  </a:moveTo>
                  <a:cubicBezTo>
                    <a:pt x="2125" y="42"/>
                    <a:pt x="2097" y="70"/>
                    <a:pt x="2057" y="110"/>
                  </a:cubicBezTo>
                  <a:cubicBezTo>
                    <a:pt x="1618" y="511"/>
                    <a:pt x="1411" y="1083"/>
                    <a:pt x="1298" y="1676"/>
                  </a:cubicBezTo>
                  <a:lnTo>
                    <a:pt x="1298" y="1676"/>
                  </a:lnTo>
                  <a:cubicBezTo>
                    <a:pt x="1415" y="1093"/>
                    <a:pt x="1634" y="536"/>
                    <a:pt x="2057" y="137"/>
                  </a:cubicBezTo>
                  <a:cubicBezTo>
                    <a:pt x="2097" y="110"/>
                    <a:pt x="2125" y="83"/>
                    <a:pt x="2139" y="28"/>
                  </a:cubicBezTo>
                  <a:lnTo>
                    <a:pt x="2139" y="1"/>
                  </a:lnTo>
                  <a:close/>
                  <a:moveTo>
                    <a:pt x="1298" y="1676"/>
                  </a:moveTo>
                  <a:cubicBezTo>
                    <a:pt x="1288" y="1722"/>
                    <a:pt x="1280" y="1768"/>
                    <a:pt x="1272" y="1814"/>
                  </a:cubicBezTo>
                  <a:lnTo>
                    <a:pt x="1272" y="1814"/>
                  </a:lnTo>
                  <a:cubicBezTo>
                    <a:pt x="1269" y="1822"/>
                    <a:pt x="1268" y="1830"/>
                    <a:pt x="1268" y="1838"/>
                  </a:cubicBezTo>
                  <a:lnTo>
                    <a:pt x="1268" y="1838"/>
                  </a:lnTo>
                  <a:cubicBezTo>
                    <a:pt x="1267" y="1839"/>
                    <a:pt x="1267" y="1839"/>
                    <a:pt x="1267" y="1840"/>
                  </a:cubicBezTo>
                  <a:cubicBezTo>
                    <a:pt x="1267" y="1840"/>
                    <a:pt x="1267" y="1840"/>
                    <a:pt x="1268" y="1840"/>
                  </a:cubicBezTo>
                  <a:lnTo>
                    <a:pt x="1268" y="1840"/>
                  </a:lnTo>
                  <a:cubicBezTo>
                    <a:pt x="1267" y="1845"/>
                    <a:pt x="1267" y="1850"/>
                    <a:pt x="1267" y="1853"/>
                  </a:cubicBezTo>
                  <a:cubicBezTo>
                    <a:pt x="1258" y="1913"/>
                    <a:pt x="1249" y="1973"/>
                    <a:pt x="1241" y="2033"/>
                  </a:cubicBezTo>
                  <a:lnTo>
                    <a:pt x="1241" y="2033"/>
                  </a:lnTo>
                  <a:cubicBezTo>
                    <a:pt x="1251" y="1964"/>
                    <a:pt x="1262" y="1895"/>
                    <a:pt x="1275" y="1826"/>
                  </a:cubicBezTo>
                  <a:lnTo>
                    <a:pt x="1275" y="1826"/>
                  </a:lnTo>
                  <a:cubicBezTo>
                    <a:pt x="1278" y="1819"/>
                    <a:pt x="1279" y="1812"/>
                    <a:pt x="1280" y="1803"/>
                  </a:cubicBezTo>
                  <a:lnTo>
                    <a:pt x="1280" y="1803"/>
                  </a:lnTo>
                  <a:cubicBezTo>
                    <a:pt x="1280" y="1802"/>
                    <a:pt x="1280" y="1800"/>
                    <a:pt x="1280" y="1799"/>
                  </a:cubicBezTo>
                  <a:lnTo>
                    <a:pt x="1280" y="1799"/>
                  </a:lnTo>
                  <a:cubicBezTo>
                    <a:pt x="1280" y="1799"/>
                    <a:pt x="1280" y="1799"/>
                    <a:pt x="1280" y="1799"/>
                  </a:cubicBezTo>
                  <a:lnTo>
                    <a:pt x="1280" y="1799"/>
                  </a:lnTo>
                  <a:cubicBezTo>
                    <a:pt x="1280" y="1790"/>
                    <a:pt x="1280" y="1781"/>
                    <a:pt x="1280" y="1771"/>
                  </a:cubicBezTo>
                  <a:cubicBezTo>
                    <a:pt x="1286" y="1739"/>
                    <a:pt x="1292" y="1708"/>
                    <a:pt x="1298" y="1676"/>
                  </a:cubicBezTo>
                  <a:close/>
                  <a:moveTo>
                    <a:pt x="1241" y="2033"/>
                  </a:moveTo>
                  <a:lnTo>
                    <a:pt x="1241" y="2033"/>
                  </a:lnTo>
                  <a:cubicBezTo>
                    <a:pt x="1201" y="2308"/>
                    <a:pt x="1179" y="2579"/>
                    <a:pt x="1158" y="2834"/>
                  </a:cubicBezTo>
                  <a:lnTo>
                    <a:pt x="1158" y="2875"/>
                  </a:lnTo>
                  <a:cubicBezTo>
                    <a:pt x="1181" y="2606"/>
                    <a:pt x="1203" y="2317"/>
                    <a:pt x="1241" y="2033"/>
                  </a:cubicBezTo>
                  <a:close/>
                  <a:moveTo>
                    <a:pt x="123" y="2957"/>
                  </a:moveTo>
                  <a:cubicBezTo>
                    <a:pt x="82" y="2997"/>
                    <a:pt x="41" y="3024"/>
                    <a:pt x="0" y="3066"/>
                  </a:cubicBezTo>
                  <a:lnTo>
                    <a:pt x="123" y="3024"/>
                  </a:lnTo>
                  <a:lnTo>
                    <a:pt x="123" y="2957"/>
                  </a:lnTo>
                  <a:close/>
                  <a:moveTo>
                    <a:pt x="940" y="4727"/>
                  </a:moveTo>
                  <a:lnTo>
                    <a:pt x="940" y="4727"/>
                  </a:lnTo>
                  <a:cubicBezTo>
                    <a:pt x="844" y="4904"/>
                    <a:pt x="695" y="5067"/>
                    <a:pt x="463" y="5163"/>
                  </a:cubicBezTo>
                  <a:cubicBezTo>
                    <a:pt x="396" y="5191"/>
                    <a:pt x="341" y="5204"/>
                    <a:pt x="272" y="5231"/>
                  </a:cubicBezTo>
                  <a:lnTo>
                    <a:pt x="327" y="5231"/>
                  </a:lnTo>
                  <a:cubicBezTo>
                    <a:pt x="641" y="5231"/>
                    <a:pt x="831" y="5013"/>
                    <a:pt x="940" y="4727"/>
                  </a:cubicBezTo>
                  <a:close/>
                </a:path>
              </a:pathLst>
            </a:custGeom>
            <a:solidFill>
              <a:srgbClr val="96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97;p101">
              <a:extLst>
                <a:ext uri="{FF2B5EF4-FFF2-40B4-BE49-F238E27FC236}">
                  <a16:creationId xmlns:a16="http://schemas.microsoft.com/office/drawing/2014/main" id="{F2180B48-4958-0862-73E4-222E63A51E4C}"/>
                </a:ext>
              </a:extLst>
            </p:cNvPr>
            <p:cNvSpPr/>
            <p:nvPr/>
          </p:nvSpPr>
          <p:spPr>
            <a:xfrm>
              <a:off x="5500325" y="1568243"/>
              <a:ext cx="311431" cy="248494"/>
            </a:xfrm>
            <a:custGeom>
              <a:avLst/>
              <a:gdLst/>
              <a:ahLst/>
              <a:cxnLst/>
              <a:rect l="l" t="t" r="r" b="b"/>
              <a:pathLst>
                <a:path w="17121" h="13661" extrusionOk="0">
                  <a:moveTo>
                    <a:pt x="8295" y="1"/>
                  </a:moveTo>
                  <a:cubicBezTo>
                    <a:pt x="8023" y="1"/>
                    <a:pt x="7736" y="14"/>
                    <a:pt x="7451" y="41"/>
                  </a:cubicBezTo>
                  <a:cubicBezTo>
                    <a:pt x="6483" y="123"/>
                    <a:pt x="5517" y="328"/>
                    <a:pt x="4658" y="791"/>
                  </a:cubicBezTo>
                  <a:cubicBezTo>
                    <a:pt x="3759" y="1267"/>
                    <a:pt x="3051" y="1975"/>
                    <a:pt x="2357" y="2711"/>
                  </a:cubicBezTo>
                  <a:cubicBezTo>
                    <a:pt x="2003" y="3092"/>
                    <a:pt x="1649" y="3488"/>
                    <a:pt x="1253" y="3869"/>
                  </a:cubicBezTo>
                  <a:cubicBezTo>
                    <a:pt x="1050" y="4060"/>
                    <a:pt x="818" y="4236"/>
                    <a:pt x="587" y="4372"/>
                  </a:cubicBezTo>
                  <a:cubicBezTo>
                    <a:pt x="396" y="4523"/>
                    <a:pt x="205" y="4645"/>
                    <a:pt x="0" y="4768"/>
                  </a:cubicBezTo>
                  <a:cubicBezTo>
                    <a:pt x="491" y="4958"/>
                    <a:pt x="1022" y="5053"/>
                    <a:pt x="1553" y="5053"/>
                  </a:cubicBezTo>
                  <a:cubicBezTo>
                    <a:pt x="2152" y="5053"/>
                    <a:pt x="2752" y="4931"/>
                    <a:pt x="3296" y="4699"/>
                  </a:cubicBezTo>
                  <a:cubicBezTo>
                    <a:pt x="3937" y="4400"/>
                    <a:pt x="4509" y="3964"/>
                    <a:pt x="5108" y="3582"/>
                  </a:cubicBezTo>
                  <a:cubicBezTo>
                    <a:pt x="6443" y="2765"/>
                    <a:pt x="7996" y="2289"/>
                    <a:pt x="9576" y="2220"/>
                  </a:cubicBezTo>
                  <a:lnTo>
                    <a:pt x="9603" y="2220"/>
                  </a:lnTo>
                  <a:cubicBezTo>
                    <a:pt x="9821" y="2220"/>
                    <a:pt x="10079" y="2302"/>
                    <a:pt x="10052" y="2507"/>
                  </a:cubicBezTo>
                  <a:cubicBezTo>
                    <a:pt x="10052" y="2589"/>
                    <a:pt x="9984" y="2656"/>
                    <a:pt x="9957" y="2725"/>
                  </a:cubicBezTo>
                  <a:cubicBezTo>
                    <a:pt x="9875" y="2956"/>
                    <a:pt x="10148" y="3188"/>
                    <a:pt x="10393" y="3188"/>
                  </a:cubicBezTo>
                  <a:lnTo>
                    <a:pt x="10420" y="3188"/>
                  </a:lnTo>
                  <a:cubicBezTo>
                    <a:pt x="10665" y="3174"/>
                    <a:pt x="10896" y="3010"/>
                    <a:pt x="11114" y="2901"/>
                  </a:cubicBezTo>
                  <a:cubicBezTo>
                    <a:pt x="11250" y="2847"/>
                    <a:pt x="11373" y="2820"/>
                    <a:pt x="11482" y="2820"/>
                  </a:cubicBezTo>
                  <a:cubicBezTo>
                    <a:pt x="11686" y="2820"/>
                    <a:pt x="11850" y="2929"/>
                    <a:pt x="11973" y="3146"/>
                  </a:cubicBezTo>
                  <a:cubicBezTo>
                    <a:pt x="12218" y="3555"/>
                    <a:pt x="12313" y="4169"/>
                    <a:pt x="12776" y="4223"/>
                  </a:cubicBezTo>
                  <a:lnTo>
                    <a:pt x="12830" y="4223"/>
                  </a:lnTo>
                  <a:cubicBezTo>
                    <a:pt x="13253" y="4223"/>
                    <a:pt x="13538" y="3664"/>
                    <a:pt x="13988" y="3610"/>
                  </a:cubicBezTo>
                  <a:lnTo>
                    <a:pt x="14043" y="3610"/>
                  </a:lnTo>
                  <a:cubicBezTo>
                    <a:pt x="14315" y="3610"/>
                    <a:pt x="14560" y="3827"/>
                    <a:pt x="14669" y="4073"/>
                  </a:cubicBezTo>
                  <a:cubicBezTo>
                    <a:pt x="14806" y="4345"/>
                    <a:pt x="14806" y="4645"/>
                    <a:pt x="14819" y="4944"/>
                  </a:cubicBezTo>
                  <a:cubicBezTo>
                    <a:pt x="14833" y="5394"/>
                    <a:pt x="14833" y="5843"/>
                    <a:pt x="14846" y="6293"/>
                  </a:cubicBezTo>
                  <a:cubicBezTo>
                    <a:pt x="14860" y="6620"/>
                    <a:pt x="14873" y="6987"/>
                    <a:pt x="15105" y="7219"/>
                  </a:cubicBezTo>
                  <a:cubicBezTo>
                    <a:pt x="15200" y="7328"/>
                    <a:pt x="15350" y="7369"/>
                    <a:pt x="15487" y="7369"/>
                  </a:cubicBezTo>
                  <a:cubicBezTo>
                    <a:pt x="15677" y="7369"/>
                    <a:pt x="15854" y="7274"/>
                    <a:pt x="15895" y="7083"/>
                  </a:cubicBezTo>
                  <a:lnTo>
                    <a:pt x="15895" y="7083"/>
                  </a:lnTo>
                  <a:cubicBezTo>
                    <a:pt x="16126" y="8690"/>
                    <a:pt x="15568" y="10392"/>
                    <a:pt x="14437" y="11563"/>
                  </a:cubicBezTo>
                  <a:lnTo>
                    <a:pt x="14533" y="11563"/>
                  </a:lnTo>
                  <a:cubicBezTo>
                    <a:pt x="14669" y="11563"/>
                    <a:pt x="14819" y="11550"/>
                    <a:pt x="14982" y="11496"/>
                  </a:cubicBezTo>
                  <a:cubicBezTo>
                    <a:pt x="15023" y="11454"/>
                    <a:pt x="15064" y="11427"/>
                    <a:pt x="15105" y="11387"/>
                  </a:cubicBezTo>
                  <a:lnTo>
                    <a:pt x="15105" y="11454"/>
                  </a:lnTo>
                  <a:cubicBezTo>
                    <a:pt x="15323" y="11360"/>
                    <a:pt x="15500" y="11209"/>
                    <a:pt x="15541" y="10991"/>
                  </a:cubicBezTo>
                  <a:lnTo>
                    <a:pt x="15541" y="10991"/>
                  </a:lnTo>
                  <a:cubicBezTo>
                    <a:pt x="15527" y="11209"/>
                    <a:pt x="15105" y="13539"/>
                    <a:pt x="14873" y="13539"/>
                  </a:cubicBezTo>
                  <a:lnTo>
                    <a:pt x="14860" y="13539"/>
                  </a:lnTo>
                  <a:cubicBezTo>
                    <a:pt x="15009" y="13606"/>
                    <a:pt x="15132" y="13648"/>
                    <a:pt x="15254" y="13661"/>
                  </a:cubicBezTo>
                  <a:cubicBezTo>
                    <a:pt x="15323" y="13634"/>
                    <a:pt x="15378" y="13621"/>
                    <a:pt x="15445" y="13593"/>
                  </a:cubicBezTo>
                  <a:cubicBezTo>
                    <a:pt x="15677" y="13497"/>
                    <a:pt x="15826" y="13334"/>
                    <a:pt x="15922" y="13157"/>
                  </a:cubicBezTo>
                  <a:cubicBezTo>
                    <a:pt x="16126" y="12667"/>
                    <a:pt x="16126" y="11932"/>
                    <a:pt x="16140" y="11482"/>
                  </a:cubicBezTo>
                  <a:lnTo>
                    <a:pt x="16140" y="11264"/>
                  </a:lnTo>
                  <a:cubicBezTo>
                    <a:pt x="16168" y="10937"/>
                    <a:pt x="16195" y="10583"/>
                    <a:pt x="16262" y="10229"/>
                  </a:cubicBezTo>
                  <a:lnTo>
                    <a:pt x="16262" y="10201"/>
                  </a:lnTo>
                  <a:cubicBezTo>
                    <a:pt x="16371" y="9575"/>
                    <a:pt x="16576" y="8963"/>
                    <a:pt x="17039" y="8540"/>
                  </a:cubicBezTo>
                  <a:cubicBezTo>
                    <a:pt x="17079" y="8500"/>
                    <a:pt x="17107" y="8472"/>
                    <a:pt x="17121" y="8431"/>
                  </a:cubicBezTo>
                  <a:lnTo>
                    <a:pt x="17121" y="8363"/>
                  </a:lnTo>
                  <a:cubicBezTo>
                    <a:pt x="17107" y="7982"/>
                    <a:pt x="16862" y="7410"/>
                    <a:pt x="16821" y="7042"/>
                  </a:cubicBezTo>
                  <a:cubicBezTo>
                    <a:pt x="16767" y="6442"/>
                    <a:pt x="16753" y="5857"/>
                    <a:pt x="16616" y="5271"/>
                  </a:cubicBezTo>
                  <a:cubicBezTo>
                    <a:pt x="16467" y="4686"/>
                    <a:pt x="16195" y="4154"/>
                    <a:pt x="15854" y="3651"/>
                  </a:cubicBezTo>
                  <a:cubicBezTo>
                    <a:pt x="14601" y="1785"/>
                    <a:pt x="12476" y="600"/>
                    <a:pt x="10270" y="192"/>
                  </a:cubicBezTo>
                  <a:cubicBezTo>
                    <a:pt x="9616" y="68"/>
                    <a:pt x="8962" y="1"/>
                    <a:pt x="8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98;p101">
              <a:extLst>
                <a:ext uri="{FF2B5EF4-FFF2-40B4-BE49-F238E27FC236}">
                  <a16:creationId xmlns:a16="http://schemas.microsoft.com/office/drawing/2014/main" id="{190E6F20-0B8E-93A8-3DB5-C0B48F41621A}"/>
                </a:ext>
              </a:extLst>
            </p:cNvPr>
            <p:cNvSpPr/>
            <p:nvPr/>
          </p:nvSpPr>
          <p:spPr>
            <a:xfrm>
              <a:off x="5774201" y="1785798"/>
              <a:ext cx="40636" cy="55916"/>
            </a:xfrm>
            <a:custGeom>
              <a:avLst/>
              <a:gdLst/>
              <a:ahLst/>
              <a:cxnLst/>
              <a:rect l="l" t="t" r="r" b="b"/>
              <a:pathLst>
                <a:path w="2234" h="3074" extrusionOk="0">
                  <a:moveTo>
                    <a:pt x="1029" y="0"/>
                  </a:moveTo>
                  <a:cubicBezTo>
                    <a:pt x="985" y="0"/>
                    <a:pt x="940" y="7"/>
                    <a:pt x="899" y="23"/>
                  </a:cubicBezTo>
                  <a:cubicBezTo>
                    <a:pt x="859" y="36"/>
                    <a:pt x="832" y="50"/>
                    <a:pt x="790" y="63"/>
                  </a:cubicBezTo>
                  <a:cubicBezTo>
                    <a:pt x="763" y="90"/>
                    <a:pt x="736" y="104"/>
                    <a:pt x="695" y="132"/>
                  </a:cubicBezTo>
                  <a:cubicBezTo>
                    <a:pt x="641" y="186"/>
                    <a:pt x="600" y="226"/>
                    <a:pt x="559" y="281"/>
                  </a:cubicBezTo>
                  <a:cubicBezTo>
                    <a:pt x="518" y="335"/>
                    <a:pt x="478" y="390"/>
                    <a:pt x="450" y="444"/>
                  </a:cubicBezTo>
                  <a:cubicBezTo>
                    <a:pt x="423" y="472"/>
                    <a:pt x="409" y="486"/>
                    <a:pt x="396" y="513"/>
                  </a:cubicBezTo>
                  <a:cubicBezTo>
                    <a:pt x="382" y="540"/>
                    <a:pt x="354" y="568"/>
                    <a:pt x="341" y="595"/>
                  </a:cubicBezTo>
                  <a:cubicBezTo>
                    <a:pt x="273" y="704"/>
                    <a:pt x="218" y="813"/>
                    <a:pt x="164" y="935"/>
                  </a:cubicBezTo>
                  <a:cubicBezTo>
                    <a:pt x="109" y="1058"/>
                    <a:pt x="69" y="1180"/>
                    <a:pt x="42" y="1316"/>
                  </a:cubicBezTo>
                  <a:cubicBezTo>
                    <a:pt x="28" y="1385"/>
                    <a:pt x="14" y="1466"/>
                    <a:pt x="14" y="1534"/>
                  </a:cubicBezTo>
                  <a:cubicBezTo>
                    <a:pt x="14" y="1603"/>
                    <a:pt x="0" y="1670"/>
                    <a:pt x="14" y="1752"/>
                  </a:cubicBezTo>
                  <a:cubicBezTo>
                    <a:pt x="14" y="1888"/>
                    <a:pt x="42" y="2038"/>
                    <a:pt x="96" y="2188"/>
                  </a:cubicBezTo>
                  <a:cubicBezTo>
                    <a:pt x="109" y="2256"/>
                    <a:pt x="151" y="2338"/>
                    <a:pt x="191" y="2406"/>
                  </a:cubicBezTo>
                  <a:cubicBezTo>
                    <a:pt x="205" y="2447"/>
                    <a:pt x="232" y="2474"/>
                    <a:pt x="245" y="2515"/>
                  </a:cubicBezTo>
                  <a:lnTo>
                    <a:pt x="287" y="2556"/>
                  </a:lnTo>
                  <a:lnTo>
                    <a:pt x="300" y="2583"/>
                  </a:lnTo>
                  <a:lnTo>
                    <a:pt x="314" y="2610"/>
                  </a:lnTo>
                  <a:cubicBezTo>
                    <a:pt x="409" y="2719"/>
                    <a:pt x="518" y="2828"/>
                    <a:pt x="668" y="2923"/>
                  </a:cubicBezTo>
                  <a:cubicBezTo>
                    <a:pt x="736" y="2965"/>
                    <a:pt x="832" y="3005"/>
                    <a:pt x="913" y="3032"/>
                  </a:cubicBezTo>
                  <a:cubicBezTo>
                    <a:pt x="1008" y="3059"/>
                    <a:pt x="1104" y="3074"/>
                    <a:pt x="1213" y="3074"/>
                  </a:cubicBezTo>
                  <a:cubicBezTo>
                    <a:pt x="1308" y="3059"/>
                    <a:pt x="1404" y="3046"/>
                    <a:pt x="1498" y="3005"/>
                  </a:cubicBezTo>
                  <a:cubicBezTo>
                    <a:pt x="1580" y="2978"/>
                    <a:pt x="1662" y="2923"/>
                    <a:pt x="1716" y="2883"/>
                  </a:cubicBezTo>
                  <a:cubicBezTo>
                    <a:pt x="1853" y="2774"/>
                    <a:pt x="1948" y="2651"/>
                    <a:pt x="2030" y="2529"/>
                  </a:cubicBezTo>
                  <a:cubicBezTo>
                    <a:pt x="2098" y="2406"/>
                    <a:pt x="2152" y="2269"/>
                    <a:pt x="2194" y="2147"/>
                  </a:cubicBezTo>
                  <a:cubicBezTo>
                    <a:pt x="2221" y="2011"/>
                    <a:pt x="2234" y="1875"/>
                    <a:pt x="2234" y="1739"/>
                  </a:cubicBezTo>
                  <a:cubicBezTo>
                    <a:pt x="2234" y="1603"/>
                    <a:pt x="2221" y="1479"/>
                    <a:pt x="2179" y="1343"/>
                  </a:cubicBezTo>
                  <a:cubicBezTo>
                    <a:pt x="2139" y="1221"/>
                    <a:pt x="2085" y="1112"/>
                    <a:pt x="1989" y="1016"/>
                  </a:cubicBezTo>
                  <a:lnTo>
                    <a:pt x="1989" y="1016"/>
                  </a:lnTo>
                  <a:cubicBezTo>
                    <a:pt x="2003" y="1140"/>
                    <a:pt x="1989" y="1262"/>
                    <a:pt x="1962" y="1371"/>
                  </a:cubicBezTo>
                  <a:cubicBezTo>
                    <a:pt x="1948" y="1479"/>
                    <a:pt x="1907" y="1575"/>
                    <a:pt x="1867" y="1670"/>
                  </a:cubicBezTo>
                  <a:cubicBezTo>
                    <a:pt x="1825" y="1766"/>
                    <a:pt x="1771" y="1861"/>
                    <a:pt x="1716" y="1943"/>
                  </a:cubicBezTo>
                  <a:cubicBezTo>
                    <a:pt x="1662" y="2024"/>
                    <a:pt x="1607" y="2106"/>
                    <a:pt x="1540" y="2175"/>
                  </a:cubicBezTo>
                  <a:cubicBezTo>
                    <a:pt x="1471" y="2229"/>
                    <a:pt x="1404" y="2284"/>
                    <a:pt x="1349" y="2311"/>
                  </a:cubicBezTo>
                  <a:cubicBezTo>
                    <a:pt x="1308" y="2324"/>
                    <a:pt x="1281" y="2338"/>
                    <a:pt x="1267" y="2338"/>
                  </a:cubicBezTo>
                  <a:lnTo>
                    <a:pt x="1199" y="2338"/>
                  </a:lnTo>
                  <a:cubicBezTo>
                    <a:pt x="1186" y="2338"/>
                    <a:pt x="1172" y="2324"/>
                    <a:pt x="1144" y="2324"/>
                  </a:cubicBezTo>
                  <a:cubicBezTo>
                    <a:pt x="1131" y="2311"/>
                    <a:pt x="1104" y="2297"/>
                    <a:pt x="1077" y="2284"/>
                  </a:cubicBezTo>
                  <a:lnTo>
                    <a:pt x="1008" y="2215"/>
                  </a:lnTo>
                  <a:cubicBezTo>
                    <a:pt x="981" y="2188"/>
                    <a:pt x="941" y="2160"/>
                    <a:pt x="913" y="2120"/>
                  </a:cubicBezTo>
                  <a:lnTo>
                    <a:pt x="913" y="2106"/>
                  </a:lnTo>
                  <a:lnTo>
                    <a:pt x="899" y="2093"/>
                  </a:lnTo>
                  <a:lnTo>
                    <a:pt x="886" y="2079"/>
                  </a:lnTo>
                  <a:cubicBezTo>
                    <a:pt x="872" y="2066"/>
                    <a:pt x="859" y="2052"/>
                    <a:pt x="859" y="2024"/>
                  </a:cubicBezTo>
                  <a:cubicBezTo>
                    <a:pt x="845" y="2011"/>
                    <a:pt x="832" y="1997"/>
                    <a:pt x="832" y="1984"/>
                  </a:cubicBezTo>
                  <a:cubicBezTo>
                    <a:pt x="817" y="1957"/>
                    <a:pt x="817" y="1943"/>
                    <a:pt x="804" y="1929"/>
                  </a:cubicBezTo>
                  <a:cubicBezTo>
                    <a:pt x="777" y="1848"/>
                    <a:pt x="750" y="1766"/>
                    <a:pt x="736" y="1684"/>
                  </a:cubicBezTo>
                  <a:cubicBezTo>
                    <a:pt x="736" y="1657"/>
                    <a:pt x="736" y="1643"/>
                    <a:pt x="723" y="1616"/>
                  </a:cubicBezTo>
                  <a:lnTo>
                    <a:pt x="723" y="1548"/>
                  </a:lnTo>
                  <a:lnTo>
                    <a:pt x="723" y="1412"/>
                  </a:lnTo>
                  <a:cubicBezTo>
                    <a:pt x="723" y="1316"/>
                    <a:pt x="736" y="1207"/>
                    <a:pt x="750" y="1112"/>
                  </a:cubicBezTo>
                  <a:cubicBezTo>
                    <a:pt x="750" y="1058"/>
                    <a:pt x="763" y="1003"/>
                    <a:pt x="777" y="949"/>
                  </a:cubicBezTo>
                  <a:lnTo>
                    <a:pt x="817" y="785"/>
                  </a:lnTo>
                  <a:lnTo>
                    <a:pt x="845" y="622"/>
                  </a:lnTo>
                  <a:lnTo>
                    <a:pt x="886" y="459"/>
                  </a:lnTo>
                  <a:cubicBezTo>
                    <a:pt x="899" y="417"/>
                    <a:pt x="913" y="363"/>
                    <a:pt x="941" y="322"/>
                  </a:cubicBezTo>
                  <a:cubicBezTo>
                    <a:pt x="941" y="295"/>
                    <a:pt x="954" y="281"/>
                    <a:pt x="968" y="254"/>
                  </a:cubicBezTo>
                  <a:cubicBezTo>
                    <a:pt x="981" y="241"/>
                    <a:pt x="981" y="226"/>
                    <a:pt x="1008" y="199"/>
                  </a:cubicBezTo>
                  <a:cubicBezTo>
                    <a:pt x="1035" y="172"/>
                    <a:pt x="1077" y="145"/>
                    <a:pt x="1117" y="118"/>
                  </a:cubicBezTo>
                  <a:cubicBezTo>
                    <a:pt x="1144" y="111"/>
                    <a:pt x="1172" y="108"/>
                    <a:pt x="1199" y="108"/>
                  </a:cubicBezTo>
                  <a:cubicBezTo>
                    <a:pt x="1226" y="108"/>
                    <a:pt x="1253" y="111"/>
                    <a:pt x="1281" y="118"/>
                  </a:cubicBezTo>
                  <a:cubicBezTo>
                    <a:pt x="1253" y="63"/>
                    <a:pt x="1186" y="23"/>
                    <a:pt x="1117" y="9"/>
                  </a:cubicBezTo>
                  <a:cubicBezTo>
                    <a:pt x="1089" y="3"/>
                    <a:pt x="1059" y="0"/>
                    <a:pt x="1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99;p101">
              <a:extLst>
                <a:ext uri="{FF2B5EF4-FFF2-40B4-BE49-F238E27FC236}">
                  <a16:creationId xmlns:a16="http://schemas.microsoft.com/office/drawing/2014/main" id="{70889266-BF41-6414-E9BE-8E55D970789E}"/>
                </a:ext>
              </a:extLst>
            </p:cNvPr>
            <p:cNvSpPr/>
            <p:nvPr/>
          </p:nvSpPr>
          <p:spPr>
            <a:xfrm>
              <a:off x="5478887" y="1785798"/>
              <a:ext cx="30250" cy="56644"/>
            </a:xfrm>
            <a:custGeom>
              <a:avLst/>
              <a:gdLst/>
              <a:ahLst/>
              <a:cxnLst/>
              <a:rect l="l" t="t" r="r" b="b"/>
              <a:pathLst>
                <a:path w="1663" h="3114" extrusionOk="0">
                  <a:moveTo>
                    <a:pt x="1269" y="0"/>
                  </a:moveTo>
                  <a:cubicBezTo>
                    <a:pt x="1192" y="0"/>
                    <a:pt x="1114" y="8"/>
                    <a:pt x="1036" y="23"/>
                  </a:cubicBezTo>
                  <a:cubicBezTo>
                    <a:pt x="927" y="50"/>
                    <a:pt x="818" y="90"/>
                    <a:pt x="709" y="159"/>
                  </a:cubicBezTo>
                  <a:cubicBezTo>
                    <a:pt x="614" y="213"/>
                    <a:pt x="518" y="295"/>
                    <a:pt x="436" y="377"/>
                  </a:cubicBezTo>
                  <a:cubicBezTo>
                    <a:pt x="287" y="540"/>
                    <a:pt x="178" y="758"/>
                    <a:pt x="110" y="962"/>
                  </a:cubicBezTo>
                  <a:cubicBezTo>
                    <a:pt x="69" y="1071"/>
                    <a:pt x="42" y="1180"/>
                    <a:pt x="28" y="1289"/>
                  </a:cubicBezTo>
                  <a:cubicBezTo>
                    <a:pt x="15" y="1343"/>
                    <a:pt x="15" y="1398"/>
                    <a:pt x="15" y="1452"/>
                  </a:cubicBezTo>
                  <a:cubicBezTo>
                    <a:pt x="1" y="1479"/>
                    <a:pt x="1" y="1507"/>
                    <a:pt x="1" y="1534"/>
                  </a:cubicBezTo>
                  <a:lnTo>
                    <a:pt x="1" y="1616"/>
                  </a:lnTo>
                  <a:lnTo>
                    <a:pt x="1" y="1697"/>
                  </a:lnTo>
                  <a:lnTo>
                    <a:pt x="1" y="1779"/>
                  </a:lnTo>
                  <a:cubicBezTo>
                    <a:pt x="15" y="1821"/>
                    <a:pt x="15" y="1875"/>
                    <a:pt x="28" y="1929"/>
                  </a:cubicBezTo>
                  <a:cubicBezTo>
                    <a:pt x="28" y="1984"/>
                    <a:pt x="42" y="2038"/>
                    <a:pt x="55" y="2093"/>
                  </a:cubicBezTo>
                  <a:lnTo>
                    <a:pt x="69" y="2175"/>
                  </a:lnTo>
                  <a:cubicBezTo>
                    <a:pt x="82" y="2202"/>
                    <a:pt x="82" y="2229"/>
                    <a:pt x="96" y="2256"/>
                  </a:cubicBezTo>
                  <a:cubicBezTo>
                    <a:pt x="110" y="2311"/>
                    <a:pt x="124" y="2365"/>
                    <a:pt x="151" y="2420"/>
                  </a:cubicBezTo>
                  <a:lnTo>
                    <a:pt x="191" y="2502"/>
                  </a:lnTo>
                  <a:cubicBezTo>
                    <a:pt x="205" y="2529"/>
                    <a:pt x="219" y="2556"/>
                    <a:pt x="233" y="2569"/>
                  </a:cubicBezTo>
                  <a:cubicBezTo>
                    <a:pt x="287" y="2678"/>
                    <a:pt x="355" y="2774"/>
                    <a:pt x="451" y="2869"/>
                  </a:cubicBezTo>
                  <a:lnTo>
                    <a:pt x="491" y="2896"/>
                  </a:lnTo>
                  <a:cubicBezTo>
                    <a:pt x="505" y="2910"/>
                    <a:pt x="518" y="2923"/>
                    <a:pt x="532" y="2923"/>
                  </a:cubicBezTo>
                  <a:cubicBezTo>
                    <a:pt x="560" y="2950"/>
                    <a:pt x="587" y="2965"/>
                    <a:pt x="614" y="2978"/>
                  </a:cubicBezTo>
                  <a:cubicBezTo>
                    <a:pt x="627" y="2992"/>
                    <a:pt x="641" y="3005"/>
                    <a:pt x="654" y="3005"/>
                  </a:cubicBezTo>
                  <a:cubicBezTo>
                    <a:pt x="669" y="3019"/>
                    <a:pt x="682" y="3019"/>
                    <a:pt x="696" y="3032"/>
                  </a:cubicBezTo>
                  <a:cubicBezTo>
                    <a:pt x="709" y="3032"/>
                    <a:pt x="723" y="3046"/>
                    <a:pt x="736" y="3046"/>
                  </a:cubicBezTo>
                  <a:cubicBezTo>
                    <a:pt x="750" y="3059"/>
                    <a:pt x="763" y="3059"/>
                    <a:pt x="777" y="3074"/>
                  </a:cubicBezTo>
                  <a:cubicBezTo>
                    <a:pt x="845" y="3101"/>
                    <a:pt x="914" y="3101"/>
                    <a:pt x="981" y="3114"/>
                  </a:cubicBezTo>
                  <a:cubicBezTo>
                    <a:pt x="1036" y="3114"/>
                    <a:pt x="1104" y="3114"/>
                    <a:pt x="1172" y="3101"/>
                  </a:cubicBezTo>
                  <a:cubicBezTo>
                    <a:pt x="1281" y="3087"/>
                    <a:pt x="1404" y="3032"/>
                    <a:pt x="1486" y="2950"/>
                  </a:cubicBezTo>
                  <a:cubicBezTo>
                    <a:pt x="1580" y="2883"/>
                    <a:pt x="1635" y="2774"/>
                    <a:pt x="1635" y="2665"/>
                  </a:cubicBezTo>
                  <a:lnTo>
                    <a:pt x="1635" y="2665"/>
                  </a:lnTo>
                  <a:lnTo>
                    <a:pt x="1608" y="2692"/>
                  </a:lnTo>
                  <a:lnTo>
                    <a:pt x="1595" y="2705"/>
                  </a:lnTo>
                  <a:lnTo>
                    <a:pt x="1580" y="2705"/>
                  </a:lnTo>
                  <a:lnTo>
                    <a:pt x="1553" y="2719"/>
                  </a:lnTo>
                  <a:cubicBezTo>
                    <a:pt x="1540" y="2732"/>
                    <a:pt x="1526" y="2732"/>
                    <a:pt x="1513" y="2732"/>
                  </a:cubicBezTo>
                  <a:lnTo>
                    <a:pt x="1499" y="2747"/>
                  </a:lnTo>
                  <a:lnTo>
                    <a:pt x="1458" y="2747"/>
                  </a:lnTo>
                  <a:lnTo>
                    <a:pt x="1431" y="2760"/>
                  </a:lnTo>
                  <a:lnTo>
                    <a:pt x="1335" y="2760"/>
                  </a:lnTo>
                  <a:cubicBezTo>
                    <a:pt x="1322" y="2760"/>
                    <a:pt x="1295" y="2760"/>
                    <a:pt x="1281" y="2747"/>
                  </a:cubicBezTo>
                  <a:lnTo>
                    <a:pt x="1226" y="2747"/>
                  </a:lnTo>
                  <a:cubicBezTo>
                    <a:pt x="1213" y="2732"/>
                    <a:pt x="1186" y="2732"/>
                    <a:pt x="1172" y="2719"/>
                  </a:cubicBezTo>
                  <a:lnTo>
                    <a:pt x="1145" y="2719"/>
                  </a:lnTo>
                  <a:lnTo>
                    <a:pt x="1132" y="2705"/>
                  </a:lnTo>
                  <a:lnTo>
                    <a:pt x="1117" y="2692"/>
                  </a:lnTo>
                  <a:lnTo>
                    <a:pt x="1104" y="2692"/>
                  </a:lnTo>
                  <a:lnTo>
                    <a:pt x="1090" y="2678"/>
                  </a:lnTo>
                  <a:cubicBezTo>
                    <a:pt x="1077" y="2678"/>
                    <a:pt x="1077" y="2665"/>
                    <a:pt x="1063" y="2665"/>
                  </a:cubicBezTo>
                  <a:lnTo>
                    <a:pt x="1050" y="2651"/>
                  </a:lnTo>
                  <a:cubicBezTo>
                    <a:pt x="1036" y="2638"/>
                    <a:pt x="1023" y="2638"/>
                    <a:pt x="1023" y="2624"/>
                  </a:cubicBezTo>
                  <a:lnTo>
                    <a:pt x="1008" y="2610"/>
                  </a:lnTo>
                  <a:cubicBezTo>
                    <a:pt x="995" y="2596"/>
                    <a:pt x="995" y="2596"/>
                    <a:pt x="995" y="2583"/>
                  </a:cubicBezTo>
                  <a:cubicBezTo>
                    <a:pt x="981" y="2583"/>
                    <a:pt x="981" y="2569"/>
                    <a:pt x="981" y="2569"/>
                  </a:cubicBezTo>
                  <a:cubicBezTo>
                    <a:pt x="968" y="2569"/>
                    <a:pt x="968" y="2556"/>
                    <a:pt x="968" y="2556"/>
                  </a:cubicBezTo>
                  <a:cubicBezTo>
                    <a:pt x="954" y="2542"/>
                    <a:pt x="941" y="2529"/>
                    <a:pt x="941" y="2515"/>
                  </a:cubicBezTo>
                  <a:cubicBezTo>
                    <a:pt x="941" y="2502"/>
                    <a:pt x="927" y="2502"/>
                    <a:pt x="927" y="2487"/>
                  </a:cubicBezTo>
                  <a:lnTo>
                    <a:pt x="914" y="2474"/>
                  </a:lnTo>
                  <a:cubicBezTo>
                    <a:pt x="859" y="2365"/>
                    <a:pt x="818" y="2229"/>
                    <a:pt x="805" y="2079"/>
                  </a:cubicBezTo>
                  <a:lnTo>
                    <a:pt x="791" y="2024"/>
                  </a:lnTo>
                  <a:lnTo>
                    <a:pt x="791" y="1970"/>
                  </a:lnTo>
                  <a:cubicBezTo>
                    <a:pt x="791" y="1929"/>
                    <a:pt x="777" y="1888"/>
                    <a:pt x="777" y="1848"/>
                  </a:cubicBezTo>
                  <a:lnTo>
                    <a:pt x="777" y="1739"/>
                  </a:lnTo>
                  <a:lnTo>
                    <a:pt x="777" y="1670"/>
                  </a:lnTo>
                  <a:lnTo>
                    <a:pt x="777" y="1616"/>
                  </a:lnTo>
                  <a:lnTo>
                    <a:pt x="777" y="1548"/>
                  </a:lnTo>
                  <a:lnTo>
                    <a:pt x="777" y="1494"/>
                  </a:lnTo>
                  <a:lnTo>
                    <a:pt x="777" y="1439"/>
                  </a:lnTo>
                  <a:lnTo>
                    <a:pt x="777" y="1385"/>
                  </a:lnTo>
                  <a:cubicBezTo>
                    <a:pt x="791" y="1303"/>
                    <a:pt x="805" y="1221"/>
                    <a:pt x="805" y="1153"/>
                  </a:cubicBezTo>
                  <a:cubicBezTo>
                    <a:pt x="818" y="1071"/>
                    <a:pt x="832" y="1003"/>
                    <a:pt x="859" y="935"/>
                  </a:cubicBezTo>
                  <a:cubicBezTo>
                    <a:pt x="872" y="867"/>
                    <a:pt x="900" y="799"/>
                    <a:pt x="927" y="731"/>
                  </a:cubicBezTo>
                  <a:cubicBezTo>
                    <a:pt x="995" y="595"/>
                    <a:pt x="1077" y="472"/>
                    <a:pt x="1186" y="363"/>
                  </a:cubicBezTo>
                  <a:cubicBezTo>
                    <a:pt x="1254" y="308"/>
                    <a:pt x="1322" y="268"/>
                    <a:pt x="1404" y="213"/>
                  </a:cubicBezTo>
                  <a:cubicBezTo>
                    <a:pt x="1472" y="172"/>
                    <a:pt x="1567" y="132"/>
                    <a:pt x="1662" y="77"/>
                  </a:cubicBezTo>
                  <a:cubicBezTo>
                    <a:pt x="1540" y="25"/>
                    <a:pt x="1406" y="0"/>
                    <a:pt x="1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400;p101">
              <a:extLst>
                <a:ext uri="{FF2B5EF4-FFF2-40B4-BE49-F238E27FC236}">
                  <a16:creationId xmlns:a16="http://schemas.microsoft.com/office/drawing/2014/main" id="{6E69C079-F099-CDAA-4712-14885A2F6FE8}"/>
                </a:ext>
              </a:extLst>
            </p:cNvPr>
            <p:cNvSpPr/>
            <p:nvPr/>
          </p:nvSpPr>
          <p:spPr>
            <a:xfrm>
              <a:off x="5338660" y="1421252"/>
              <a:ext cx="627810" cy="214842"/>
            </a:xfrm>
            <a:custGeom>
              <a:avLst/>
              <a:gdLst/>
              <a:ahLst/>
              <a:cxnLst/>
              <a:rect l="l" t="t" r="r" b="b"/>
              <a:pathLst>
                <a:path w="34514" h="11811" extrusionOk="0">
                  <a:moveTo>
                    <a:pt x="19605" y="1"/>
                  </a:moveTo>
                  <a:cubicBezTo>
                    <a:pt x="19485" y="1"/>
                    <a:pt x="19366" y="1"/>
                    <a:pt x="19246" y="1"/>
                  </a:cubicBezTo>
                  <a:cubicBezTo>
                    <a:pt x="13702" y="43"/>
                    <a:pt x="8160" y="710"/>
                    <a:pt x="2807" y="2017"/>
                  </a:cubicBezTo>
                  <a:cubicBezTo>
                    <a:pt x="2126" y="2181"/>
                    <a:pt x="1445" y="2358"/>
                    <a:pt x="764" y="2549"/>
                  </a:cubicBezTo>
                  <a:cubicBezTo>
                    <a:pt x="424" y="2644"/>
                    <a:pt x="1" y="2849"/>
                    <a:pt x="55" y="3175"/>
                  </a:cubicBezTo>
                  <a:cubicBezTo>
                    <a:pt x="69" y="3297"/>
                    <a:pt x="151" y="3393"/>
                    <a:pt x="233" y="3502"/>
                  </a:cubicBezTo>
                  <a:cubicBezTo>
                    <a:pt x="1635" y="5122"/>
                    <a:pt x="3024" y="6757"/>
                    <a:pt x="4428" y="8391"/>
                  </a:cubicBezTo>
                  <a:cubicBezTo>
                    <a:pt x="5122" y="9208"/>
                    <a:pt x="5763" y="10080"/>
                    <a:pt x="6525" y="10843"/>
                  </a:cubicBezTo>
                  <a:cubicBezTo>
                    <a:pt x="6805" y="11122"/>
                    <a:pt x="7013" y="11231"/>
                    <a:pt x="7246" y="11231"/>
                  </a:cubicBezTo>
                  <a:cubicBezTo>
                    <a:pt x="7444" y="11231"/>
                    <a:pt x="7661" y="11153"/>
                    <a:pt x="7955" y="11033"/>
                  </a:cubicBezTo>
                  <a:cubicBezTo>
                    <a:pt x="8623" y="10788"/>
                    <a:pt x="9304" y="10530"/>
                    <a:pt x="9970" y="10298"/>
                  </a:cubicBezTo>
                  <a:cubicBezTo>
                    <a:pt x="11292" y="9849"/>
                    <a:pt x="12627" y="9453"/>
                    <a:pt x="13989" y="9181"/>
                  </a:cubicBezTo>
                  <a:cubicBezTo>
                    <a:pt x="15253" y="8923"/>
                    <a:pt x="16545" y="8768"/>
                    <a:pt x="17836" y="8768"/>
                  </a:cubicBezTo>
                  <a:cubicBezTo>
                    <a:pt x="18922" y="8768"/>
                    <a:pt x="20006" y="8878"/>
                    <a:pt x="21071" y="9127"/>
                  </a:cubicBezTo>
                  <a:cubicBezTo>
                    <a:pt x="21589" y="9236"/>
                    <a:pt x="22106" y="9399"/>
                    <a:pt x="22542" y="9726"/>
                  </a:cubicBezTo>
                  <a:cubicBezTo>
                    <a:pt x="22827" y="9931"/>
                    <a:pt x="23060" y="10216"/>
                    <a:pt x="23359" y="10394"/>
                  </a:cubicBezTo>
                  <a:cubicBezTo>
                    <a:pt x="23617" y="10543"/>
                    <a:pt x="23904" y="10625"/>
                    <a:pt x="24189" y="10706"/>
                  </a:cubicBezTo>
                  <a:cubicBezTo>
                    <a:pt x="24979" y="10924"/>
                    <a:pt x="25797" y="11102"/>
                    <a:pt x="26587" y="11360"/>
                  </a:cubicBezTo>
                  <a:cubicBezTo>
                    <a:pt x="27050" y="11524"/>
                    <a:pt x="27594" y="11810"/>
                    <a:pt x="28099" y="11810"/>
                  </a:cubicBezTo>
                  <a:cubicBezTo>
                    <a:pt x="29297" y="9985"/>
                    <a:pt x="30509" y="8173"/>
                    <a:pt x="31708" y="6362"/>
                  </a:cubicBezTo>
                  <a:cubicBezTo>
                    <a:pt x="31885" y="6076"/>
                    <a:pt x="34010" y="2876"/>
                    <a:pt x="34431" y="2017"/>
                  </a:cubicBezTo>
                  <a:cubicBezTo>
                    <a:pt x="34486" y="1895"/>
                    <a:pt x="34513" y="1813"/>
                    <a:pt x="34486" y="1813"/>
                  </a:cubicBezTo>
                  <a:cubicBezTo>
                    <a:pt x="32225" y="1009"/>
                    <a:pt x="29855" y="697"/>
                    <a:pt x="27445" y="424"/>
                  </a:cubicBezTo>
                  <a:cubicBezTo>
                    <a:pt x="24840" y="138"/>
                    <a:pt x="22222" y="1"/>
                    <a:pt x="19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401;p101">
              <a:extLst>
                <a:ext uri="{FF2B5EF4-FFF2-40B4-BE49-F238E27FC236}">
                  <a16:creationId xmlns:a16="http://schemas.microsoft.com/office/drawing/2014/main" id="{2F7A0D32-B048-0B46-2DF8-DE41D22E8434}"/>
                </a:ext>
              </a:extLst>
            </p:cNvPr>
            <p:cNvSpPr/>
            <p:nvPr/>
          </p:nvSpPr>
          <p:spPr>
            <a:xfrm>
              <a:off x="5333712" y="1410138"/>
              <a:ext cx="638705" cy="225956"/>
            </a:xfrm>
            <a:custGeom>
              <a:avLst/>
              <a:gdLst/>
              <a:ahLst/>
              <a:cxnLst/>
              <a:rect l="l" t="t" r="r" b="b"/>
              <a:pathLst>
                <a:path w="35113" h="12422" extrusionOk="0">
                  <a:moveTo>
                    <a:pt x="19041" y="0"/>
                  </a:moveTo>
                  <a:lnTo>
                    <a:pt x="18592" y="13"/>
                  </a:lnTo>
                  <a:lnTo>
                    <a:pt x="18142" y="13"/>
                  </a:lnTo>
                  <a:lnTo>
                    <a:pt x="17693" y="27"/>
                  </a:lnTo>
                  <a:lnTo>
                    <a:pt x="17243" y="40"/>
                  </a:lnTo>
                  <a:lnTo>
                    <a:pt x="17012" y="55"/>
                  </a:lnTo>
                  <a:lnTo>
                    <a:pt x="16794" y="55"/>
                  </a:lnTo>
                  <a:lnTo>
                    <a:pt x="16344" y="82"/>
                  </a:lnTo>
                  <a:lnTo>
                    <a:pt x="15895" y="109"/>
                  </a:lnTo>
                  <a:lnTo>
                    <a:pt x="15663" y="109"/>
                  </a:lnTo>
                  <a:lnTo>
                    <a:pt x="15445" y="136"/>
                  </a:lnTo>
                  <a:lnTo>
                    <a:pt x="14996" y="164"/>
                  </a:lnTo>
                  <a:lnTo>
                    <a:pt x="14546" y="191"/>
                  </a:lnTo>
                  <a:lnTo>
                    <a:pt x="14315" y="218"/>
                  </a:lnTo>
                  <a:lnTo>
                    <a:pt x="14097" y="231"/>
                  </a:lnTo>
                  <a:lnTo>
                    <a:pt x="13647" y="273"/>
                  </a:lnTo>
                  <a:lnTo>
                    <a:pt x="13198" y="313"/>
                  </a:lnTo>
                  <a:lnTo>
                    <a:pt x="12966" y="340"/>
                  </a:lnTo>
                  <a:lnTo>
                    <a:pt x="12748" y="367"/>
                  </a:lnTo>
                  <a:cubicBezTo>
                    <a:pt x="12149" y="422"/>
                    <a:pt x="11550" y="504"/>
                    <a:pt x="10965" y="585"/>
                  </a:cubicBezTo>
                  <a:cubicBezTo>
                    <a:pt x="9766" y="749"/>
                    <a:pt x="8581" y="939"/>
                    <a:pt x="7410" y="1184"/>
                  </a:cubicBezTo>
                  <a:lnTo>
                    <a:pt x="6961" y="1266"/>
                  </a:lnTo>
                  <a:lnTo>
                    <a:pt x="6525" y="1362"/>
                  </a:lnTo>
                  <a:cubicBezTo>
                    <a:pt x="6374" y="1389"/>
                    <a:pt x="6238" y="1430"/>
                    <a:pt x="6089" y="1457"/>
                  </a:cubicBezTo>
                  <a:lnTo>
                    <a:pt x="5653" y="1553"/>
                  </a:lnTo>
                  <a:cubicBezTo>
                    <a:pt x="5354" y="1634"/>
                    <a:pt x="5067" y="1689"/>
                    <a:pt x="4767" y="1771"/>
                  </a:cubicBezTo>
                  <a:cubicBezTo>
                    <a:pt x="4631" y="1811"/>
                    <a:pt x="4482" y="1838"/>
                    <a:pt x="4332" y="1880"/>
                  </a:cubicBezTo>
                  <a:lnTo>
                    <a:pt x="3896" y="1989"/>
                  </a:lnTo>
                  <a:cubicBezTo>
                    <a:pt x="3759" y="2029"/>
                    <a:pt x="3610" y="2070"/>
                    <a:pt x="3460" y="2111"/>
                  </a:cubicBezTo>
                  <a:lnTo>
                    <a:pt x="3242" y="2165"/>
                  </a:lnTo>
                  <a:lnTo>
                    <a:pt x="3133" y="2192"/>
                  </a:lnTo>
                  <a:lnTo>
                    <a:pt x="3093" y="2207"/>
                  </a:lnTo>
                  <a:lnTo>
                    <a:pt x="3038" y="2220"/>
                  </a:lnTo>
                  <a:cubicBezTo>
                    <a:pt x="2984" y="2234"/>
                    <a:pt x="2902" y="2261"/>
                    <a:pt x="2833" y="2274"/>
                  </a:cubicBezTo>
                  <a:lnTo>
                    <a:pt x="2615" y="2315"/>
                  </a:lnTo>
                  <a:cubicBezTo>
                    <a:pt x="2466" y="2356"/>
                    <a:pt x="2330" y="2383"/>
                    <a:pt x="2180" y="2424"/>
                  </a:cubicBezTo>
                  <a:cubicBezTo>
                    <a:pt x="1880" y="2492"/>
                    <a:pt x="1580" y="2561"/>
                    <a:pt x="1281" y="2655"/>
                  </a:cubicBezTo>
                  <a:cubicBezTo>
                    <a:pt x="1131" y="2710"/>
                    <a:pt x="995" y="2764"/>
                    <a:pt x="832" y="2819"/>
                  </a:cubicBezTo>
                  <a:cubicBezTo>
                    <a:pt x="763" y="2846"/>
                    <a:pt x="681" y="2887"/>
                    <a:pt x="614" y="2928"/>
                  </a:cubicBezTo>
                  <a:cubicBezTo>
                    <a:pt x="532" y="2969"/>
                    <a:pt x="450" y="3010"/>
                    <a:pt x="369" y="3064"/>
                  </a:cubicBezTo>
                  <a:cubicBezTo>
                    <a:pt x="327" y="3091"/>
                    <a:pt x="300" y="3118"/>
                    <a:pt x="246" y="3160"/>
                  </a:cubicBezTo>
                  <a:cubicBezTo>
                    <a:pt x="205" y="3200"/>
                    <a:pt x="164" y="3242"/>
                    <a:pt x="124" y="3296"/>
                  </a:cubicBezTo>
                  <a:cubicBezTo>
                    <a:pt x="82" y="3351"/>
                    <a:pt x="42" y="3418"/>
                    <a:pt x="28" y="3514"/>
                  </a:cubicBezTo>
                  <a:cubicBezTo>
                    <a:pt x="15" y="3554"/>
                    <a:pt x="0" y="3609"/>
                    <a:pt x="0" y="3650"/>
                  </a:cubicBezTo>
                  <a:lnTo>
                    <a:pt x="0" y="3677"/>
                  </a:lnTo>
                  <a:lnTo>
                    <a:pt x="15" y="3705"/>
                  </a:lnTo>
                  <a:lnTo>
                    <a:pt x="15" y="3759"/>
                  </a:lnTo>
                  <a:cubicBezTo>
                    <a:pt x="28" y="3881"/>
                    <a:pt x="82" y="3990"/>
                    <a:pt x="124" y="4072"/>
                  </a:cubicBezTo>
                  <a:cubicBezTo>
                    <a:pt x="178" y="4168"/>
                    <a:pt x="233" y="4235"/>
                    <a:pt x="287" y="4304"/>
                  </a:cubicBezTo>
                  <a:cubicBezTo>
                    <a:pt x="314" y="4331"/>
                    <a:pt x="327" y="4371"/>
                    <a:pt x="355" y="4399"/>
                  </a:cubicBezTo>
                  <a:lnTo>
                    <a:pt x="436" y="4480"/>
                  </a:lnTo>
                  <a:lnTo>
                    <a:pt x="572" y="4658"/>
                  </a:lnTo>
                  <a:lnTo>
                    <a:pt x="859" y="4998"/>
                  </a:lnTo>
                  <a:cubicBezTo>
                    <a:pt x="1240" y="5448"/>
                    <a:pt x="1635" y="5911"/>
                    <a:pt x="2016" y="6360"/>
                  </a:cubicBezTo>
                  <a:cubicBezTo>
                    <a:pt x="2793" y="7273"/>
                    <a:pt x="3569" y="8172"/>
                    <a:pt x="4373" y="9057"/>
                  </a:cubicBezTo>
                  <a:cubicBezTo>
                    <a:pt x="4782" y="9492"/>
                    <a:pt x="5190" y="9928"/>
                    <a:pt x="5612" y="10351"/>
                  </a:cubicBezTo>
                  <a:cubicBezTo>
                    <a:pt x="6035" y="10773"/>
                    <a:pt x="6456" y="11195"/>
                    <a:pt x="6906" y="11604"/>
                  </a:cubicBezTo>
                  <a:cubicBezTo>
                    <a:pt x="6511" y="11154"/>
                    <a:pt x="6116" y="10705"/>
                    <a:pt x="5735" y="10242"/>
                  </a:cubicBezTo>
                  <a:cubicBezTo>
                    <a:pt x="5354" y="9792"/>
                    <a:pt x="4972" y="9329"/>
                    <a:pt x="4604" y="8866"/>
                  </a:cubicBezTo>
                  <a:cubicBezTo>
                    <a:pt x="4509" y="8744"/>
                    <a:pt x="4413" y="8635"/>
                    <a:pt x="4318" y="8512"/>
                  </a:cubicBezTo>
                  <a:lnTo>
                    <a:pt x="4046" y="8158"/>
                  </a:lnTo>
                  <a:lnTo>
                    <a:pt x="3774" y="7818"/>
                  </a:lnTo>
                  <a:lnTo>
                    <a:pt x="3501" y="7464"/>
                  </a:lnTo>
                  <a:cubicBezTo>
                    <a:pt x="3133" y="6986"/>
                    <a:pt x="2779" y="6510"/>
                    <a:pt x="2412" y="6033"/>
                  </a:cubicBezTo>
                  <a:lnTo>
                    <a:pt x="1335" y="4617"/>
                  </a:lnTo>
                  <a:lnTo>
                    <a:pt x="1063" y="4263"/>
                  </a:lnTo>
                  <a:lnTo>
                    <a:pt x="927" y="4086"/>
                  </a:lnTo>
                  <a:lnTo>
                    <a:pt x="859" y="3990"/>
                  </a:lnTo>
                  <a:cubicBezTo>
                    <a:pt x="845" y="3963"/>
                    <a:pt x="818" y="3936"/>
                    <a:pt x="805" y="3908"/>
                  </a:cubicBezTo>
                  <a:cubicBezTo>
                    <a:pt x="763" y="3854"/>
                    <a:pt x="736" y="3814"/>
                    <a:pt x="709" y="3759"/>
                  </a:cubicBezTo>
                  <a:cubicBezTo>
                    <a:pt x="701" y="3735"/>
                    <a:pt x="693" y="3716"/>
                    <a:pt x="688" y="3698"/>
                  </a:cubicBezTo>
                  <a:lnTo>
                    <a:pt x="688" y="3698"/>
                  </a:lnTo>
                  <a:lnTo>
                    <a:pt x="709" y="3677"/>
                  </a:lnTo>
                  <a:cubicBezTo>
                    <a:pt x="723" y="3663"/>
                    <a:pt x="736" y="3650"/>
                    <a:pt x="763" y="3636"/>
                  </a:cubicBezTo>
                  <a:cubicBezTo>
                    <a:pt x="805" y="3609"/>
                    <a:pt x="859" y="3582"/>
                    <a:pt x="914" y="3554"/>
                  </a:cubicBezTo>
                  <a:cubicBezTo>
                    <a:pt x="968" y="3527"/>
                    <a:pt x="1036" y="3514"/>
                    <a:pt x="1090" y="3487"/>
                  </a:cubicBezTo>
                  <a:lnTo>
                    <a:pt x="1499" y="3364"/>
                  </a:lnTo>
                  <a:cubicBezTo>
                    <a:pt x="1771" y="3282"/>
                    <a:pt x="2058" y="3227"/>
                    <a:pt x="2343" y="3173"/>
                  </a:cubicBezTo>
                  <a:cubicBezTo>
                    <a:pt x="2479" y="3146"/>
                    <a:pt x="2630" y="3118"/>
                    <a:pt x="2779" y="3091"/>
                  </a:cubicBezTo>
                  <a:lnTo>
                    <a:pt x="2997" y="3051"/>
                  </a:lnTo>
                  <a:cubicBezTo>
                    <a:pt x="3065" y="3037"/>
                    <a:pt x="3147" y="3024"/>
                    <a:pt x="3215" y="2996"/>
                  </a:cubicBezTo>
                  <a:lnTo>
                    <a:pt x="3283" y="2982"/>
                  </a:lnTo>
                  <a:lnTo>
                    <a:pt x="3338" y="2969"/>
                  </a:lnTo>
                  <a:lnTo>
                    <a:pt x="3447" y="2955"/>
                  </a:lnTo>
                  <a:lnTo>
                    <a:pt x="3665" y="2901"/>
                  </a:lnTo>
                  <a:cubicBezTo>
                    <a:pt x="3814" y="2860"/>
                    <a:pt x="3950" y="2833"/>
                    <a:pt x="4101" y="2806"/>
                  </a:cubicBezTo>
                  <a:lnTo>
                    <a:pt x="4536" y="2697"/>
                  </a:lnTo>
                  <a:cubicBezTo>
                    <a:pt x="4673" y="2670"/>
                    <a:pt x="4822" y="2642"/>
                    <a:pt x="4972" y="2601"/>
                  </a:cubicBezTo>
                  <a:cubicBezTo>
                    <a:pt x="5258" y="2546"/>
                    <a:pt x="5544" y="2492"/>
                    <a:pt x="5830" y="2424"/>
                  </a:cubicBezTo>
                  <a:cubicBezTo>
                    <a:pt x="6416" y="2315"/>
                    <a:pt x="7001" y="2207"/>
                    <a:pt x="7573" y="2098"/>
                  </a:cubicBezTo>
                  <a:cubicBezTo>
                    <a:pt x="7873" y="2056"/>
                    <a:pt x="8159" y="2002"/>
                    <a:pt x="8459" y="1961"/>
                  </a:cubicBezTo>
                  <a:lnTo>
                    <a:pt x="8895" y="1893"/>
                  </a:lnTo>
                  <a:cubicBezTo>
                    <a:pt x="9044" y="1865"/>
                    <a:pt x="9180" y="1838"/>
                    <a:pt x="9330" y="1825"/>
                  </a:cubicBezTo>
                  <a:lnTo>
                    <a:pt x="9766" y="1757"/>
                  </a:lnTo>
                  <a:lnTo>
                    <a:pt x="10215" y="1702"/>
                  </a:lnTo>
                  <a:lnTo>
                    <a:pt x="10433" y="1662"/>
                  </a:lnTo>
                  <a:lnTo>
                    <a:pt x="10651" y="1634"/>
                  </a:lnTo>
                  <a:lnTo>
                    <a:pt x="11087" y="1580"/>
                  </a:lnTo>
                  <a:cubicBezTo>
                    <a:pt x="12258" y="1444"/>
                    <a:pt x="13444" y="1321"/>
                    <a:pt x="14615" y="1239"/>
                  </a:cubicBezTo>
                  <a:lnTo>
                    <a:pt x="15064" y="1212"/>
                  </a:lnTo>
                  <a:lnTo>
                    <a:pt x="15500" y="1184"/>
                  </a:lnTo>
                  <a:lnTo>
                    <a:pt x="15732" y="1171"/>
                  </a:lnTo>
                  <a:lnTo>
                    <a:pt x="15950" y="1157"/>
                  </a:lnTo>
                  <a:lnTo>
                    <a:pt x="16386" y="1144"/>
                  </a:lnTo>
                  <a:lnTo>
                    <a:pt x="16834" y="1130"/>
                  </a:lnTo>
                  <a:lnTo>
                    <a:pt x="17052" y="1117"/>
                  </a:lnTo>
                  <a:lnTo>
                    <a:pt x="17270" y="1103"/>
                  </a:lnTo>
                  <a:lnTo>
                    <a:pt x="17720" y="1090"/>
                  </a:lnTo>
                  <a:lnTo>
                    <a:pt x="18156" y="1090"/>
                  </a:lnTo>
                  <a:lnTo>
                    <a:pt x="18387" y="1076"/>
                  </a:lnTo>
                  <a:lnTo>
                    <a:pt x="20376" y="1076"/>
                  </a:lnTo>
                  <a:lnTo>
                    <a:pt x="20826" y="1090"/>
                  </a:lnTo>
                  <a:lnTo>
                    <a:pt x="21261" y="1090"/>
                  </a:lnTo>
                  <a:lnTo>
                    <a:pt x="21710" y="1103"/>
                  </a:lnTo>
                  <a:lnTo>
                    <a:pt x="22146" y="1117"/>
                  </a:lnTo>
                  <a:lnTo>
                    <a:pt x="22378" y="1130"/>
                  </a:lnTo>
                  <a:lnTo>
                    <a:pt x="22596" y="1144"/>
                  </a:lnTo>
                  <a:lnTo>
                    <a:pt x="23032" y="1157"/>
                  </a:lnTo>
                  <a:lnTo>
                    <a:pt x="23481" y="1184"/>
                  </a:lnTo>
                  <a:lnTo>
                    <a:pt x="23699" y="1199"/>
                  </a:lnTo>
                  <a:lnTo>
                    <a:pt x="23917" y="1212"/>
                  </a:lnTo>
                  <a:lnTo>
                    <a:pt x="24367" y="1239"/>
                  </a:lnTo>
                  <a:cubicBezTo>
                    <a:pt x="24652" y="1266"/>
                    <a:pt x="24952" y="1280"/>
                    <a:pt x="25251" y="1308"/>
                  </a:cubicBezTo>
                  <a:cubicBezTo>
                    <a:pt x="26437" y="1402"/>
                    <a:pt x="27608" y="1511"/>
                    <a:pt x="28779" y="1662"/>
                  </a:cubicBezTo>
                  <a:cubicBezTo>
                    <a:pt x="29079" y="1689"/>
                    <a:pt x="29365" y="1729"/>
                    <a:pt x="29664" y="1771"/>
                  </a:cubicBezTo>
                  <a:cubicBezTo>
                    <a:pt x="29815" y="1798"/>
                    <a:pt x="29951" y="1811"/>
                    <a:pt x="30100" y="1838"/>
                  </a:cubicBezTo>
                  <a:lnTo>
                    <a:pt x="30536" y="1893"/>
                  </a:lnTo>
                  <a:cubicBezTo>
                    <a:pt x="31122" y="1989"/>
                    <a:pt x="31707" y="2083"/>
                    <a:pt x="32293" y="2192"/>
                  </a:cubicBezTo>
                  <a:lnTo>
                    <a:pt x="32511" y="2234"/>
                  </a:lnTo>
                  <a:lnTo>
                    <a:pt x="32729" y="2274"/>
                  </a:lnTo>
                  <a:lnTo>
                    <a:pt x="33165" y="2356"/>
                  </a:lnTo>
                  <a:lnTo>
                    <a:pt x="33587" y="2452"/>
                  </a:lnTo>
                  <a:cubicBezTo>
                    <a:pt x="33737" y="2479"/>
                    <a:pt x="33886" y="2506"/>
                    <a:pt x="34022" y="2533"/>
                  </a:cubicBezTo>
                  <a:lnTo>
                    <a:pt x="34240" y="2588"/>
                  </a:lnTo>
                  <a:lnTo>
                    <a:pt x="34242" y="2588"/>
                  </a:lnTo>
                  <a:lnTo>
                    <a:pt x="34242" y="2588"/>
                  </a:lnTo>
                  <a:lnTo>
                    <a:pt x="34227" y="2615"/>
                  </a:lnTo>
                  <a:lnTo>
                    <a:pt x="34118" y="2819"/>
                  </a:lnTo>
                  <a:cubicBezTo>
                    <a:pt x="34050" y="2942"/>
                    <a:pt x="33982" y="3064"/>
                    <a:pt x="33900" y="3200"/>
                  </a:cubicBezTo>
                  <a:cubicBezTo>
                    <a:pt x="33328" y="4222"/>
                    <a:pt x="32675" y="5216"/>
                    <a:pt x="32048" y="6238"/>
                  </a:cubicBezTo>
                  <a:cubicBezTo>
                    <a:pt x="31885" y="6483"/>
                    <a:pt x="31734" y="6741"/>
                    <a:pt x="31571" y="7001"/>
                  </a:cubicBezTo>
                  <a:lnTo>
                    <a:pt x="31340" y="7382"/>
                  </a:lnTo>
                  <a:lnTo>
                    <a:pt x="31108" y="7763"/>
                  </a:lnTo>
                  <a:cubicBezTo>
                    <a:pt x="30808" y="8281"/>
                    <a:pt x="30496" y="8784"/>
                    <a:pt x="30182" y="9289"/>
                  </a:cubicBezTo>
                  <a:cubicBezTo>
                    <a:pt x="29560" y="10289"/>
                    <a:pt x="28911" y="11290"/>
                    <a:pt x="28329" y="12317"/>
                  </a:cubicBezTo>
                  <a:lnTo>
                    <a:pt x="28329" y="12317"/>
                  </a:lnTo>
                  <a:cubicBezTo>
                    <a:pt x="28016" y="12253"/>
                    <a:pt x="27703" y="12201"/>
                    <a:pt x="27390" y="12149"/>
                  </a:cubicBezTo>
                  <a:lnTo>
                    <a:pt x="27390" y="12149"/>
                  </a:lnTo>
                  <a:cubicBezTo>
                    <a:pt x="27717" y="12231"/>
                    <a:pt x="28030" y="12325"/>
                    <a:pt x="28344" y="12407"/>
                  </a:cubicBezTo>
                  <a:lnTo>
                    <a:pt x="28384" y="12421"/>
                  </a:lnTo>
                  <a:lnTo>
                    <a:pt x="28398" y="12394"/>
                  </a:lnTo>
                  <a:cubicBezTo>
                    <a:pt x="29079" y="11413"/>
                    <a:pt x="29787" y="10460"/>
                    <a:pt x="30481" y="9492"/>
                  </a:cubicBezTo>
                  <a:cubicBezTo>
                    <a:pt x="30835" y="9002"/>
                    <a:pt x="31176" y="8512"/>
                    <a:pt x="31516" y="8022"/>
                  </a:cubicBezTo>
                  <a:lnTo>
                    <a:pt x="31762" y="7654"/>
                  </a:lnTo>
                  <a:lnTo>
                    <a:pt x="32021" y="7286"/>
                  </a:lnTo>
                  <a:cubicBezTo>
                    <a:pt x="32184" y="7041"/>
                    <a:pt x="32361" y="6796"/>
                    <a:pt x="32524" y="6551"/>
                  </a:cubicBezTo>
                  <a:cubicBezTo>
                    <a:pt x="33205" y="5570"/>
                    <a:pt x="33900" y="4604"/>
                    <a:pt x="34540" y="3582"/>
                  </a:cubicBezTo>
                  <a:cubicBezTo>
                    <a:pt x="34622" y="3445"/>
                    <a:pt x="34690" y="3323"/>
                    <a:pt x="34772" y="3187"/>
                  </a:cubicBezTo>
                  <a:lnTo>
                    <a:pt x="34894" y="2996"/>
                  </a:lnTo>
                  <a:lnTo>
                    <a:pt x="34949" y="2901"/>
                  </a:lnTo>
                  <a:lnTo>
                    <a:pt x="34976" y="2846"/>
                  </a:lnTo>
                  <a:cubicBezTo>
                    <a:pt x="34990" y="2833"/>
                    <a:pt x="35003" y="2806"/>
                    <a:pt x="35017" y="2779"/>
                  </a:cubicBezTo>
                  <a:lnTo>
                    <a:pt x="35017" y="2764"/>
                  </a:lnTo>
                  <a:lnTo>
                    <a:pt x="35030" y="2737"/>
                  </a:lnTo>
                  <a:cubicBezTo>
                    <a:pt x="35044" y="2737"/>
                    <a:pt x="35044" y="2710"/>
                    <a:pt x="35044" y="2697"/>
                  </a:cubicBezTo>
                  <a:cubicBezTo>
                    <a:pt x="35058" y="2683"/>
                    <a:pt x="35058" y="2670"/>
                    <a:pt x="35072" y="2655"/>
                  </a:cubicBezTo>
                  <a:cubicBezTo>
                    <a:pt x="35072" y="2642"/>
                    <a:pt x="35085" y="2628"/>
                    <a:pt x="35085" y="2601"/>
                  </a:cubicBezTo>
                  <a:cubicBezTo>
                    <a:pt x="35085" y="2588"/>
                    <a:pt x="35099" y="2561"/>
                    <a:pt x="35099" y="2546"/>
                  </a:cubicBezTo>
                  <a:lnTo>
                    <a:pt x="35099" y="2506"/>
                  </a:lnTo>
                  <a:lnTo>
                    <a:pt x="35099" y="2479"/>
                  </a:lnTo>
                  <a:cubicBezTo>
                    <a:pt x="35112" y="2465"/>
                    <a:pt x="35112" y="2452"/>
                    <a:pt x="35112" y="2438"/>
                  </a:cubicBezTo>
                  <a:cubicBezTo>
                    <a:pt x="35112" y="2424"/>
                    <a:pt x="35112" y="2410"/>
                    <a:pt x="35099" y="2397"/>
                  </a:cubicBezTo>
                  <a:lnTo>
                    <a:pt x="35099" y="2315"/>
                  </a:lnTo>
                  <a:cubicBezTo>
                    <a:pt x="35085" y="2301"/>
                    <a:pt x="35085" y="2288"/>
                    <a:pt x="35085" y="2261"/>
                  </a:cubicBezTo>
                  <a:cubicBezTo>
                    <a:pt x="35072" y="2247"/>
                    <a:pt x="35072" y="2234"/>
                    <a:pt x="35072" y="2220"/>
                  </a:cubicBezTo>
                  <a:cubicBezTo>
                    <a:pt x="35058" y="2192"/>
                    <a:pt x="35044" y="2165"/>
                    <a:pt x="35017" y="2138"/>
                  </a:cubicBezTo>
                  <a:cubicBezTo>
                    <a:pt x="34990" y="2083"/>
                    <a:pt x="34949" y="2029"/>
                    <a:pt x="34908" y="2002"/>
                  </a:cubicBezTo>
                  <a:cubicBezTo>
                    <a:pt x="34854" y="1961"/>
                    <a:pt x="34812" y="1934"/>
                    <a:pt x="34785" y="1920"/>
                  </a:cubicBezTo>
                  <a:cubicBezTo>
                    <a:pt x="34745" y="1907"/>
                    <a:pt x="34703" y="1893"/>
                    <a:pt x="34676" y="1880"/>
                  </a:cubicBezTo>
                  <a:cubicBezTo>
                    <a:pt x="34649" y="1865"/>
                    <a:pt x="34622" y="1865"/>
                    <a:pt x="34594" y="1852"/>
                  </a:cubicBezTo>
                  <a:lnTo>
                    <a:pt x="34540" y="1838"/>
                  </a:lnTo>
                  <a:lnTo>
                    <a:pt x="34431" y="1811"/>
                  </a:lnTo>
                  <a:lnTo>
                    <a:pt x="34213" y="1757"/>
                  </a:lnTo>
                  <a:cubicBezTo>
                    <a:pt x="33928" y="1675"/>
                    <a:pt x="33628" y="1607"/>
                    <a:pt x="33341" y="1539"/>
                  </a:cubicBezTo>
                  <a:lnTo>
                    <a:pt x="32893" y="1444"/>
                  </a:lnTo>
                  <a:lnTo>
                    <a:pt x="32675" y="1389"/>
                  </a:lnTo>
                  <a:lnTo>
                    <a:pt x="32457" y="1335"/>
                  </a:lnTo>
                  <a:cubicBezTo>
                    <a:pt x="31871" y="1212"/>
                    <a:pt x="31285" y="1103"/>
                    <a:pt x="30686" y="994"/>
                  </a:cubicBezTo>
                  <a:cubicBezTo>
                    <a:pt x="30100" y="885"/>
                    <a:pt x="29501" y="790"/>
                    <a:pt x="28916" y="708"/>
                  </a:cubicBezTo>
                  <a:cubicBezTo>
                    <a:pt x="28616" y="667"/>
                    <a:pt x="28316" y="612"/>
                    <a:pt x="28017" y="585"/>
                  </a:cubicBezTo>
                  <a:lnTo>
                    <a:pt x="27567" y="531"/>
                  </a:lnTo>
                  <a:lnTo>
                    <a:pt x="27131" y="476"/>
                  </a:lnTo>
                  <a:cubicBezTo>
                    <a:pt x="26532" y="409"/>
                    <a:pt x="25932" y="340"/>
                    <a:pt x="25333" y="286"/>
                  </a:cubicBezTo>
                  <a:cubicBezTo>
                    <a:pt x="25033" y="258"/>
                    <a:pt x="24734" y="231"/>
                    <a:pt x="24448" y="204"/>
                  </a:cubicBezTo>
                  <a:lnTo>
                    <a:pt x="23998" y="177"/>
                  </a:lnTo>
                  <a:lnTo>
                    <a:pt x="23767" y="149"/>
                  </a:lnTo>
                  <a:lnTo>
                    <a:pt x="23549" y="136"/>
                  </a:lnTo>
                  <a:lnTo>
                    <a:pt x="23099" y="109"/>
                  </a:lnTo>
                  <a:lnTo>
                    <a:pt x="22651" y="82"/>
                  </a:lnTo>
                  <a:cubicBezTo>
                    <a:pt x="22351" y="68"/>
                    <a:pt x="22037" y="55"/>
                    <a:pt x="21737" y="40"/>
                  </a:cubicBezTo>
                  <a:lnTo>
                    <a:pt x="21289" y="27"/>
                  </a:lnTo>
                  <a:lnTo>
                    <a:pt x="21071" y="27"/>
                  </a:lnTo>
                  <a:lnTo>
                    <a:pt x="20839" y="13"/>
                  </a:lnTo>
                  <a:lnTo>
                    <a:pt x="20390" y="13"/>
                  </a:lnTo>
                  <a:lnTo>
                    <a:pt x="199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402;p101">
              <a:extLst>
                <a:ext uri="{FF2B5EF4-FFF2-40B4-BE49-F238E27FC236}">
                  <a16:creationId xmlns:a16="http://schemas.microsoft.com/office/drawing/2014/main" id="{439B5B56-1315-96A1-052E-1E33BA1219FE}"/>
                </a:ext>
              </a:extLst>
            </p:cNvPr>
            <p:cNvSpPr/>
            <p:nvPr/>
          </p:nvSpPr>
          <p:spPr>
            <a:xfrm>
              <a:off x="5512574" y="1498596"/>
              <a:ext cx="271813" cy="136989"/>
            </a:xfrm>
            <a:custGeom>
              <a:avLst/>
              <a:gdLst/>
              <a:ahLst/>
              <a:cxnLst/>
              <a:rect l="l" t="t" r="r" b="b"/>
              <a:pathLst>
                <a:path w="14943" h="7531" extrusionOk="0">
                  <a:moveTo>
                    <a:pt x="7663" y="1"/>
                  </a:moveTo>
                  <a:cubicBezTo>
                    <a:pt x="7269" y="1"/>
                    <a:pt x="6883" y="19"/>
                    <a:pt x="6511" y="53"/>
                  </a:cubicBezTo>
                  <a:cubicBezTo>
                    <a:pt x="4346" y="244"/>
                    <a:pt x="2235" y="1116"/>
                    <a:pt x="587" y="2559"/>
                  </a:cubicBezTo>
                  <a:cubicBezTo>
                    <a:pt x="437" y="2695"/>
                    <a:pt x="273" y="2846"/>
                    <a:pt x="192" y="3037"/>
                  </a:cubicBezTo>
                  <a:cubicBezTo>
                    <a:pt x="124" y="3227"/>
                    <a:pt x="137" y="3431"/>
                    <a:pt x="137" y="3636"/>
                  </a:cubicBezTo>
                  <a:cubicBezTo>
                    <a:pt x="192" y="4548"/>
                    <a:pt x="1" y="6100"/>
                    <a:pt x="382" y="6890"/>
                  </a:cubicBezTo>
                  <a:cubicBezTo>
                    <a:pt x="1254" y="6155"/>
                    <a:pt x="2207" y="5774"/>
                    <a:pt x="3311" y="5461"/>
                  </a:cubicBezTo>
                  <a:cubicBezTo>
                    <a:pt x="4428" y="5147"/>
                    <a:pt x="5585" y="5025"/>
                    <a:pt x="6743" y="4971"/>
                  </a:cubicBezTo>
                  <a:cubicBezTo>
                    <a:pt x="7087" y="4955"/>
                    <a:pt x="7432" y="4946"/>
                    <a:pt x="7778" y="4946"/>
                  </a:cubicBezTo>
                  <a:cubicBezTo>
                    <a:pt x="8965" y="4946"/>
                    <a:pt x="10153" y="5055"/>
                    <a:pt x="11292" y="5392"/>
                  </a:cubicBezTo>
                  <a:cubicBezTo>
                    <a:pt x="12545" y="5760"/>
                    <a:pt x="14071" y="6373"/>
                    <a:pt x="14806" y="7531"/>
                  </a:cubicBezTo>
                  <a:cubicBezTo>
                    <a:pt x="14888" y="6264"/>
                    <a:pt x="14928" y="4998"/>
                    <a:pt x="14942" y="3731"/>
                  </a:cubicBezTo>
                  <a:lnTo>
                    <a:pt x="14942" y="3349"/>
                  </a:lnTo>
                  <a:cubicBezTo>
                    <a:pt x="14928" y="3022"/>
                    <a:pt x="14874" y="2695"/>
                    <a:pt x="14710" y="2410"/>
                  </a:cubicBezTo>
                  <a:cubicBezTo>
                    <a:pt x="14397" y="1865"/>
                    <a:pt x="13784" y="1688"/>
                    <a:pt x="13281" y="1375"/>
                  </a:cubicBezTo>
                  <a:cubicBezTo>
                    <a:pt x="11698" y="425"/>
                    <a:pt x="9589" y="1"/>
                    <a:pt x="7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403;p101">
              <a:extLst>
                <a:ext uri="{FF2B5EF4-FFF2-40B4-BE49-F238E27FC236}">
                  <a16:creationId xmlns:a16="http://schemas.microsoft.com/office/drawing/2014/main" id="{EB000556-76A5-6760-4163-C7C2D9B8568E}"/>
                </a:ext>
              </a:extLst>
            </p:cNvPr>
            <p:cNvSpPr/>
            <p:nvPr/>
          </p:nvSpPr>
          <p:spPr>
            <a:xfrm>
              <a:off x="5294331" y="1376668"/>
              <a:ext cx="281690" cy="243564"/>
            </a:xfrm>
            <a:custGeom>
              <a:avLst/>
              <a:gdLst/>
              <a:ahLst/>
              <a:cxnLst/>
              <a:rect l="l" t="t" r="r" b="b"/>
              <a:pathLst>
                <a:path w="15486" h="13390" extrusionOk="0">
                  <a:moveTo>
                    <a:pt x="13851" y="1"/>
                  </a:moveTo>
                  <a:cubicBezTo>
                    <a:pt x="13702" y="1"/>
                    <a:pt x="13579" y="15"/>
                    <a:pt x="13443" y="42"/>
                  </a:cubicBezTo>
                  <a:cubicBezTo>
                    <a:pt x="13306" y="70"/>
                    <a:pt x="13184" y="110"/>
                    <a:pt x="13061" y="151"/>
                  </a:cubicBezTo>
                  <a:cubicBezTo>
                    <a:pt x="12749" y="273"/>
                    <a:pt x="12462" y="451"/>
                    <a:pt x="12217" y="655"/>
                  </a:cubicBezTo>
                  <a:cubicBezTo>
                    <a:pt x="12026" y="818"/>
                    <a:pt x="11850" y="982"/>
                    <a:pt x="11699" y="1172"/>
                  </a:cubicBezTo>
                  <a:cubicBezTo>
                    <a:pt x="11481" y="1459"/>
                    <a:pt x="11291" y="1771"/>
                    <a:pt x="11141" y="2098"/>
                  </a:cubicBezTo>
                  <a:cubicBezTo>
                    <a:pt x="10991" y="2425"/>
                    <a:pt x="10869" y="2766"/>
                    <a:pt x="10787" y="3106"/>
                  </a:cubicBezTo>
                  <a:cubicBezTo>
                    <a:pt x="10637" y="3705"/>
                    <a:pt x="10555" y="4292"/>
                    <a:pt x="10488" y="4877"/>
                  </a:cubicBezTo>
                  <a:cubicBezTo>
                    <a:pt x="10419" y="5449"/>
                    <a:pt x="10365" y="6008"/>
                    <a:pt x="10242" y="6553"/>
                  </a:cubicBezTo>
                  <a:cubicBezTo>
                    <a:pt x="10010" y="7628"/>
                    <a:pt x="9575" y="8663"/>
                    <a:pt x="8975" y="9562"/>
                  </a:cubicBezTo>
                  <a:cubicBezTo>
                    <a:pt x="8663" y="10012"/>
                    <a:pt x="8322" y="10434"/>
                    <a:pt x="7927" y="10802"/>
                  </a:cubicBezTo>
                  <a:cubicBezTo>
                    <a:pt x="7532" y="11183"/>
                    <a:pt x="7096" y="11510"/>
                    <a:pt x="6620" y="11782"/>
                  </a:cubicBezTo>
                  <a:cubicBezTo>
                    <a:pt x="6251" y="11986"/>
                    <a:pt x="5857" y="12164"/>
                    <a:pt x="5476" y="12300"/>
                  </a:cubicBezTo>
                  <a:cubicBezTo>
                    <a:pt x="5080" y="12422"/>
                    <a:pt x="4686" y="12491"/>
                    <a:pt x="4304" y="12491"/>
                  </a:cubicBezTo>
                  <a:cubicBezTo>
                    <a:pt x="4127" y="12491"/>
                    <a:pt x="3963" y="12477"/>
                    <a:pt x="3800" y="12449"/>
                  </a:cubicBezTo>
                  <a:cubicBezTo>
                    <a:pt x="3527" y="12409"/>
                    <a:pt x="3242" y="12313"/>
                    <a:pt x="2970" y="12191"/>
                  </a:cubicBezTo>
                  <a:cubicBezTo>
                    <a:pt x="2765" y="12095"/>
                    <a:pt x="2561" y="11986"/>
                    <a:pt x="2343" y="11877"/>
                  </a:cubicBezTo>
                  <a:cubicBezTo>
                    <a:pt x="2029" y="11701"/>
                    <a:pt x="1702" y="11510"/>
                    <a:pt x="1362" y="11332"/>
                  </a:cubicBezTo>
                  <a:cubicBezTo>
                    <a:pt x="1021" y="11142"/>
                    <a:pt x="654" y="10978"/>
                    <a:pt x="259" y="10856"/>
                  </a:cubicBezTo>
                  <a:lnTo>
                    <a:pt x="0" y="11714"/>
                  </a:lnTo>
                  <a:cubicBezTo>
                    <a:pt x="286" y="11796"/>
                    <a:pt x="558" y="11919"/>
                    <a:pt x="845" y="12055"/>
                  </a:cubicBezTo>
                  <a:cubicBezTo>
                    <a:pt x="1049" y="12164"/>
                    <a:pt x="1267" y="12286"/>
                    <a:pt x="1484" y="12409"/>
                  </a:cubicBezTo>
                  <a:cubicBezTo>
                    <a:pt x="1798" y="12600"/>
                    <a:pt x="2138" y="12790"/>
                    <a:pt x="2492" y="12954"/>
                  </a:cubicBezTo>
                  <a:cubicBezTo>
                    <a:pt x="2670" y="13035"/>
                    <a:pt x="2861" y="13103"/>
                    <a:pt x="3051" y="13172"/>
                  </a:cubicBezTo>
                  <a:cubicBezTo>
                    <a:pt x="3242" y="13239"/>
                    <a:pt x="3446" y="13294"/>
                    <a:pt x="3651" y="13321"/>
                  </a:cubicBezTo>
                  <a:cubicBezTo>
                    <a:pt x="3868" y="13362"/>
                    <a:pt x="4086" y="13390"/>
                    <a:pt x="4304" y="13390"/>
                  </a:cubicBezTo>
                  <a:cubicBezTo>
                    <a:pt x="4795" y="13390"/>
                    <a:pt x="5285" y="13294"/>
                    <a:pt x="5748" y="13144"/>
                  </a:cubicBezTo>
                  <a:cubicBezTo>
                    <a:pt x="6211" y="12994"/>
                    <a:pt x="6647" y="12790"/>
                    <a:pt x="7055" y="12545"/>
                  </a:cubicBezTo>
                  <a:cubicBezTo>
                    <a:pt x="7600" y="12246"/>
                    <a:pt x="8091" y="11864"/>
                    <a:pt x="8539" y="11456"/>
                  </a:cubicBezTo>
                  <a:cubicBezTo>
                    <a:pt x="9193" y="10829"/>
                    <a:pt x="9752" y="10094"/>
                    <a:pt x="10174" y="9290"/>
                  </a:cubicBezTo>
                  <a:cubicBezTo>
                    <a:pt x="10610" y="8500"/>
                    <a:pt x="10923" y="7628"/>
                    <a:pt x="11114" y="6729"/>
                  </a:cubicBezTo>
                  <a:cubicBezTo>
                    <a:pt x="11250" y="6144"/>
                    <a:pt x="11305" y="5545"/>
                    <a:pt x="11372" y="4973"/>
                  </a:cubicBezTo>
                  <a:cubicBezTo>
                    <a:pt x="11441" y="4401"/>
                    <a:pt x="11509" y="3856"/>
                    <a:pt x="11645" y="3324"/>
                  </a:cubicBezTo>
                  <a:cubicBezTo>
                    <a:pt x="11713" y="3066"/>
                    <a:pt x="11795" y="2821"/>
                    <a:pt x="11904" y="2576"/>
                  </a:cubicBezTo>
                  <a:cubicBezTo>
                    <a:pt x="12068" y="2207"/>
                    <a:pt x="12271" y="1867"/>
                    <a:pt x="12516" y="1595"/>
                  </a:cubicBezTo>
                  <a:cubicBezTo>
                    <a:pt x="12640" y="1459"/>
                    <a:pt x="12776" y="1336"/>
                    <a:pt x="12925" y="1227"/>
                  </a:cubicBezTo>
                  <a:cubicBezTo>
                    <a:pt x="13061" y="1132"/>
                    <a:pt x="13225" y="1050"/>
                    <a:pt x="13388" y="982"/>
                  </a:cubicBezTo>
                  <a:cubicBezTo>
                    <a:pt x="13457" y="954"/>
                    <a:pt x="13538" y="927"/>
                    <a:pt x="13620" y="914"/>
                  </a:cubicBezTo>
                  <a:cubicBezTo>
                    <a:pt x="13702" y="900"/>
                    <a:pt x="13769" y="887"/>
                    <a:pt x="13851" y="887"/>
                  </a:cubicBezTo>
                  <a:cubicBezTo>
                    <a:pt x="13920" y="887"/>
                    <a:pt x="13974" y="900"/>
                    <a:pt x="14042" y="914"/>
                  </a:cubicBezTo>
                  <a:cubicBezTo>
                    <a:pt x="14096" y="927"/>
                    <a:pt x="14138" y="941"/>
                    <a:pt x="14192" y="968"/>
                  </a:cubicBezTo>
                  <a:cubicBezTo>
                    <a:pt x="14219" y="982"/>
                    <a:pt x="14233" y="1009"/>
                    <a:pt x="14260" y="1036"/>
                  </a:cubicBezTo>
                  <a:cubicBezTo>
                    <a:pt x="14287" y="1063"/>
                    <a:pt x="14301" y="1091"/>
                    <a:pt x="14328" y="1118"/>
                  </a:cubicBezTo>
                  <a:cubicBezTo>
                    <a:pt x="14369" y="1186"/>
                    <a:pt x="14410" y="1254"/>
                    <a:pt x="14437" y="1350"/>
                  </a:cubicBezTo>
                  <a:cubicBezTo>
                    <a:pt x="14492" y="1472"/>
                    <a:pt x="14519" y="1635"/>
                    <a:pt x="14546" y="1799"/>
                  </a:cubicBezTo>
                  <a:cubicBezTo>
                    <a:pt x="14574" y="1962"/>
                    <a:pt x="14587" y="2126"/>
                    <a:pt x="14601" y="2276"/>
                  </a:cubicBezTo>
                  <a:lnTo>
                    <a:pt x="15486" y="2221"/>
                  </a:lnTo>
                  <a:cubicBezTo>
                    <a:pt x="15472" y="2071"/>
                    <a:pt x="15458" y="1908"/>
                    <a:pt x="15431" y="1731"/>
                  </a:cubicBezTo>
                  <a:cubicBezTo>
                    <a:pt x="15418" y="1608"/>
                    <a:pt x="15391" y="1472"/>
                    <a:pt x="15363" y="1336"/>
                  </a:cubicBezTo>
                  <a:cubicBezTo>
                    <a:pt x="15336" y="1241"/>
                    <a:pt x="15309" y="1132"/>
                    <a:pt x="15268" y="1036"/>
                  </a:cubicBezTo>
                  <a:cubicBezTo>
                    <a:pt x="15213" y="873"/>
                    <a:pt x="15146" y="723"/>
                    <a:pt x="15037" y="587"/>
                  </a:cubicBezTo>
                  <a:cubicBezTo>
                    <a:pt x="14995" y="518"/>
                    <a:pt x="14941" y="451"/>
                    <a:pt x="14873" y="382"/>
                  </a:cubicBezTo>
                  <a:cubicBezTo>
                    <a:pt x="14805" y="328"/>
                    <a:pt x="14737" y="273"/>
                    <a:pt x="14655" y="219"/>
                  </a:cubicBezTo>
                  <a:cubicBezTo>
                    <a:pt x="14532" y="137"/>
                    <a:pt x="14396" y="83"/>
                    <a:pt x="14260" y="42"/>
                  </a:cubicBezTo>
                  <a:cubicBezTo>
                    <a:pt x="14124" y="15"/>
                    <a:pt x="13987" y="1"/>
                    <a:pt x="13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404;p101">
              <a:extLst>
                <a:ext uri="{FF2B5EF4-FFF2-40B4-BE49-F238E27FC236}">
                  <a16:creationId xmlns:a16="http://schemas.microsoft.com/office/drawing/2014/main" id="{5BB204A3-9182-1DE8-C6D0-99E55C9F131F}"/>
                </a:ext>
              </a:extLst>
            </p:cNvPr>
            <p:cNvSpPr/>
            <p:nvPr/>
          </p:nvSpPr>
          <p:spPr>
            <a:xfrm>
              <a:off x="5208347" y="1511383"/>
              <a:ext cx="143974" cy="126693"/>
            </a:xfrm>
            <a:custGeom>
              <a:avLst/>
              <a:gdLst/>
              <a:ahLst/>
              <a:cxnLst/>
              <a:rect l="l" t="t" r="r" b="b"/>
              <a:pathLst>
                <a:path w="7915" h="6965" extrusionOk="0">
                  <a:moveTo>
                    <a:pt x="705" y="0"/>
                  </a:moveTo>
                  <a:cubicBezTo>
                    <a:pt x="451" y="0"/>
                    <a:pt x="269" y="44"/>
                    <a:pt x="273" y="167"/>
                  </a:cubicBezTo>
                  <a:cubicBezTo>
                    <a:pt x="287" y="699"/>
                    <a:pt x="233" y="1244"/>
                    <a:pt x="124" y="1761"/>
                  </a:cubicBezTo>
                  <a:cubicBezTo>
                    <a:pt x="696" y="1870"/>
                    <a:pt x="1241" y="2061"/>
                    <a:pt x="1744" y="2347"/>
                  </a:cubicBezTo>
                  <a:cubicBezTo>
                    <a:pt x="1262" y="2182"/>
                    <a:pt x="757" y="2100"/>
                    <a:pt x="250" y="2100"/>
                  </a:cubicBezTo>
                  <a:cubicBezTo>
                    <a:pt x="212" y="2100"/>
                    <a:pt x="175" y="2101"/>
                    <a:pt x="137" y="2101"/>
                  </a:cubicBezTo>
                  <a:lnTo>
                    <a:pt x="137" y="2660"/>
                  </a:lnTo>
                  <a:cubicBezTo>
                    <a:pt x="306" y="2624"/>
                    <a:pt x="480" y="2606"/>
                    <a:pt x="653" y="2606"/>
                  </a:cubicBezTo>
                  <a:cubicBezTo>
                    <a:pt x="1193" y="2606"/>
                    <a:pt x="1737" y="2780"/>
                    <a:pt x="2180" y="3109"/>
                  </a:cubicBezTo>
                  <a:cubicBezTo>
                    <a:pt x="1757" y="2979"/>
                    <a:pt x="1320" y="2917"/>
                    <a:pt x="883" y="2917"/>
                  </a:cubicBezTo>
                  <a:cubicBezTo>
                    <a:pt x="588" y="2917"/>
                    <a:pt x="292" y="2945"/>
                    <a:pt x="1" y="3000"/>
                  </a:cubicBezTo>
                  <a:cubicBezTo>
                    <a:pt x="1" y="3151"/>
                    <a:pt x="15" y="3300"/>
                    <a:pt x="15" y="3450"/>
                  </a:cubicBezTo>
                  <a:cubicBezTo>
                    <a:pt x="141" y="3435"/>
                    <a:pt x="269" y="3427"/>
                    <a:pt x="397" y="3427"/>
                  </a:cubicBezTo>
                  <a:cubicBezTo>
                    <a:pt x="834" y="3427"/>
                    <a:pt x="1276" y="3519"/>
                    <a:pt x="1677" y="3709"/>
                  </a:cubicBezTo>
                  <a:cubicBezTo>
                    <a:pt x="1455" y="3658"/>
                    <a:pt x="1232" y="3633"/>
                    <a:pt x="1009" y="3633"/>
                  </a:cubicBezTo>
                  <a:cubicBezTo>
                    <a:pt x="696" y="3633"/>
                    <a:pt x="385" y="3682"/>
                    <a:pt x="83" y="3777"/>
                  </a:cubicBezTo>
                  <a:cubicBezTo>
                    <a:pt x="83" y="4362"/>
                    <a:pt x="42" y="4962"/>
                    <a:pt x="164" y="5548"/>
                  </a:cubicBezTo>
                  <a:cubicBezTo>
                    <a:pt x="246" y="5357"/>
                    <a:pt x="409" y="5221"/>
                    <a:pt x="587" y="5139"/>
                  </a:cubicBezTo>
                  <a:cubicBezTo>
                    <a:pt x="723" y="5071"/>
                    <a:pt x="859" y="5030"/>
                    <a:pt x="996" y="4989"/>
                  </a:cubicBezTo>
                  <a:cubicBezTo>
                    <a:pt x="1511" y="4848"/>
                    <a:pt x="2050" y="4743"/>
                    <a:pt x="2579" y="4743"/>
                  </a:cubicBezTo>
                  <a:cubicBezTo>
                    <a:pt x="2609" y="4743"/>
                    <a:pt x="2640" y="4743"/>
                    <a:pt x="2670" y="4744"/>
                  </a:cubicBezTo>
                  <a:cubicBezTo>
                    <a:pt x="3072" y="4757"/>
                    <a:pt x="3473" y="4827"/>
                    <a:pt x="3864" y="4827"/>
                  </a:cubicBezTo>
                  <a:cubicBezTo>
                    <a:pt x="3898" y="4827"/>
                    <a:pt x="3931" y="4826"/>
                    <a:pt x="3965" y="4825"/>
                  </a:cubicBezTo>
                  <a:lnTo>
                    <a:pt x="3965" y="4825"/>
                  </a:lnTo>
                  <a:cubicBezTo>
                    <a:pt x="2616" y="4894"/>
                    <a:pt x="1323" y="5288"/>
                    <a:pt x="273" y="6160"/>
                  </a:cubicBezTo>
                  <a:cubicBezTo>
                    <a:pt x="246" y="6187"/>
                    <a:pt x="206" y="6215"/>
                    <a:pt x="192" y="6256"/>
                  </a:cubicBezTo>
                  <a:cubicBezTo>
                    <a:pt x="178" y="6296"/>
                    <a:pt x="178" y="6338"/>
                    <a:pt x="178" y="6378"/>
                  </a:cubicBezTo>
                  <a:cubicBezTo>
                    <a:pt x="192" y="6583"/>
                    <a:pt x="233" y="6774"/>
                    <a:pt x="301" y="6964"/>
                  </a:cubicBezTo>
                  <a:cubicBezTo>
                    <a:pt x="396" y="6623"/>
                    <a:pt x="642" y="6351"/>
                    <a:pt x="941" y="6160"/>
                  </a:cubicBezTo>
                  <a:cubicBezTo>
                    <a:pt x="1728" y="5643"/>
                    <a:pt x="2627" y="5288"/>
                    <a:pt x="3559" y="5288"/>
                  </a:cubicBezTo>
                  <a:cubicBezTo>
                    <a:pt x="3707" y="5288"/>
                    <a:pt x="3856" y="5297"/>
                    <a:pt x="4005" y="5316"/>
                  </a:cubicBezTo>
                  <a:cubicBezTo>
                    <a:pt x="5027" y="5452"/>
                    <a:pt x="6035" y="5657"/>
                    <a:pt x="7043" y="5820"/>
                  </a:cubicBezTo>
                  <a:cubicBezTo>
                    <a:pt x="7074" y="5828"/>
                    <a:pt x="7111" y="5836"/>
                    <a:pt x="7146" y="5836"/>
                  </a:cubicBezTo>
                  <a:cubicBezTo>
                    <a:pt x="7171" y="5836"/>
                    <a:pt x="7197" y="5832"/>
                    <a:pt x="7219" y="5820"/>
                  </a:cubicBezTo>
                  <a:cubicBezTo>
                    <a:pt x="7274" y="5806"/>
                    <a:pt x="7315" y="5779"/>
                    <a:pt x="7342" y="5751"/>
                  </a:cubicBezTo>
                  <a:cubicBezTo>
                    <a:pt x="7669" y="5493"/>
                    <a:pt x="7873" y="5098"/>
                    <a:pt x="7914" y="4676"/>
                  </a:cubicBezTo>
                  <a:cubicBezTo>
                    <a:pt x="7492" y="4553"/>
                    <a:pt x="7083" y="4404"/>
                    <a:pt x="6716" y="4159"/>
                  </a:cubicBezTo>
                  <a:cubicBezTo>
                    <a:pt x="6375" y="3954"/>
                    <a:pt x="6089" y="3668"/>
                    <a:pt x="5844" y="3354"/>
                  </a:cubicBezTo>
                  <a:cubicBezTo>
                    <a:pt x="5272" y="2646"/>
                    <a:pt x="4836" y="1829"/>
                    <a:pt x="4141" y="1230"/>
                  </a:cubicBezTo>
                  <a:cubicBezTo>
                    <a:pt x="3569" y="739"/>
                    <a:pt x="2930" y="481"/>
                    <a:pt x="2235" y="236"/>
                  </a:cubicBezTo>
                  <a:cubicBezTo>
                    <a:pt x="2087" y="190"/>
                    <a:pt x="1237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405;p101">
              <a:extLst>
                <a:ext uri="{FF2B5EF4-FFF2-40B4-BE49-F238E27FC236}">
                  <a16:creationId xmlns:a16="http://schemas.microsoft.com/office/drawing/2014/main" id="{9D0524F8-00B9-90AD-030D-552DE242623B}"/>
                </a:ext>
              </a:extLst>
            </p:cNvPr>
            <p:cNvSpPr/>
            <p:nvPr/>
          </p:nvSpPr>
          <p:spPr>
            <a:xfrm>
              <a:off x="5325545" y="1586235"/>
              <a:ext cx="49077" cy="39945"/>
            </a:xfrm>
            <a:custGeom>
              <a:avLst/>
              <a:gdLst/>
              <a:ahLst/>
              <a:cxnLst/>
              <a:rect l="l" t="t" r="r" b="b"/>
              <a:pathLst>
                <a:path w="2698" h="2196" extrusionOk="0">
                  <a:moveTo>
                    <a:pt x="638" y="1"/>
                  </a:moveTo>
                  <a:cubicBezTo>
                    <a:pt x="630" y="1"/>
                    <a:pt x="621" y="1"/>
                    <a:pt x="613" y="2"/>
                  </a:cubicBezTo>
                  <a:cubicBezTo>
                    <a:pt x="586" y="2"/>
                    <a:pt x="558" y="2"/>
                    <a:pt x="545" y="29"/>
                  </a:cubicBezTo>
                  <a:cubicBezTo>
                    <a:pt x="518" y="57"/>
                    <a:pt x="531" y="98"/>
                    <a:pt x="545" y="138"/>
                  </a:cubicBezTo>
                  <a:cubicBezTo>
                    <a:pt x="654" y="683"/>
                    <a:pt x="436" y="1215"/>
                    <a:pt x="68" y="1596"/>
                  </a:cubicBezTo>
                  <a:cubicBezTo>
                    <a:pt x="41" y="1636"/>
                    <a:pt x="1" y="1678"/>
                    <a:pt x="14" y="1718"/>
                  </a:cubicBezTo>
                  <a:cubicBezTo>
                    <a:pt x="28" y="1732"/>
                    <a:pt x="41" y="1745"/>
                    <a:pt x="68" y="1760"/>
                  </a:cubicBezTo>
                  <a:cubicBezTo>
                    <a:pt x="682" y="2168"/>
                    <a:pt x="1457" y="2195"/>
                    <a:pt x="2193" y="2195"/>
                  </a:cubicBezTo>
                  <a:cubicBezTo>
                    <a:pt x="2302" y="2195"/>
                    <a:pt x="2398" y="2195"/>
                    <a:pt x="2479" y="2127"/>
                  </a:cubicBezTo>
                  <a:cubicBezTo>
                    <a:pt x="2534" y="2072"/>
                    <a:pt x="2547" y="1991"/>
                    <a:pt x="2561" y="1909"/>
                  </a:cubicBezTo>
                  <a:cubicBezTo>
                    <a:pt x="2656" y="1460"/>
                    <a:pt x="2697" y="1010"/>
                    <a:pt x="2683" y="547"/>
                  </a:cubicBezTo>
                  <a:cubicBezTo>
                    <a:pt x="2683" y="547"/>
                    <a:pt x="1145" y="275"/>
                    <a:pt x="967" y="153"/>
                  </a:cubicBezTo>
                  <a:cubicBezTo>
                    <a:pt x="865" y="88"/>
                    <a:pt x="763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406;p101">
              <a:extLst>
                <a:ext uri="{FF2B5EF4-FFF2-40B4-BE49-F238E27FC236}">
                  <a16:creationId xmlns:a16="http://schemas.microsoft.com/office/drawing/2014/main" id="{6D397F13-E053-A9A1-58CD-6E7CADF66AD1}"/>
                </a:ext>
              </a:extLst>
            </p:cNvPr>
            <p:cNvSpPr/>
            <p:nvPr/>
          </p:nvSpPr>
          <p:spPr>
            <a:xfrm>
              <a:off x="4884310" y="1752001"/>
              <a:ext cx="283437" cy="409766"/>
            </a:xfrm>
            <a:custGeom>
              <a:avLst/>
              <a:gdLst/>
              <a:ahLst/>
              <a:cxnLst/>
              <a:rect l="l" t="t" r="r" b="b"/>
              <a:pathLst>
                <a:path w="15582" h="22527" extrusionOk="0">
                  <a:moveTo>
                    <a:pt x="5614" y="0"/>
                  </a:moveTo>
                  <a:cubicBezTo>
                    <a:pt x="5381" y="0"/>
                    <a:pt x="5018" y="179"/>
                    <a:pt x="4781" y="205"/>
                  </a:cubicBezTo>
                  <a:cubicBezTo>
                    <a:pt x="4632" y="224"/>
                    <a:pt x="4484" y="233"/>
                    <a:pt x="4337" y="233"/>
                  </a:cubicBezTo>
                  <a:cubicBezTo>
                    <a:pt x="4069" y="233"/>
                    <a:pt x="3805" y="203"/>
                    <a:pt x="3541" y="150"/>
                  </a:cubicBezTo>
                  <a:cubicBezTo>
                    <a:pt x="3173" y="81"/>
                    <a:pt x="2796" y="17"/>
                    <a:pt x="2426" y="17"/>
                  </a:cubicBezTo>
                  <a:cubicBezTo>
                    <a:pt x="2004" y="17"/>
                    <a:pt x="1591" y="101"/>
                    <a:pt x="1213" y="355"/>
                  </a:cubicBezTo>
                  <a:cubicBezTo>
                    <a:pt x="695" y="709"/>
                    <a:pt x="491" y="1540"/>
                    <a:pt x="941" y="1976"/>
                  </a:cubicBezTo>
                  <a:cubicBezTo>
                    <a:pt x="478" y="2248"/>
                    <a:pt x="218" y="2847"/>
                    <a:pt x="354" y="3365"/>
                  </a:cubicBezTo>
                  <a:cubicBezTo>
                    <a:pt x="423" y="3651"/>
                    <a:pt x="587" y="3924"/>
                    <a:pt x="559" y="4209"/>
                  </a:cubicBezTo>
                  <a:cubicBezTo>
                    <a:pt x="505" y="4645"/>
                    <a:pt x="0" y="5068"/>
                    <a:pt x="245" y="5435"/>
                  </a:cubicBezTo>
                  <a:cubicBezTo>
                    <a:pt x="341" y="5571"/>
                    <a:pt x="532" y="5640"/>
                    <a:pt x="614" y="5803"/>
                  </a:cubicBezTo>
                  <a:cubicBezTo>
                    <a:pt x="804" y="6170"/>
                    <a:pt x="191" y="6606"/>
                    <a:pt x="369" y="6988"/>
                  </a:cubicBezTo>
                  <a:cubicBezTo>
                    <a:pt x="436" y="7138"/>
                    <a:pt x="600" y="7205"/>
                    <a:pt x="750" y="7274"/>
                  </a:cubicBezTo>
                  <a:cubicBezTo>
                    <a:pt x="1186" y="7451"/>
                    <a:pt x="1622" y="7614"/>
                    <a:pt x="2057" y="7792"/>
                  </a:cubicBezTo>
                  <a:cubicBezTo>
                    <a:pt x="2194" y="7846"/>
                    <a:pt x="2330" y="7901"/>
                    <a:pt x="2479" y="7901"/>
                  </a:cubicBezTo>
                  <a:cubicBezTo>
                    <a:pt x="2529" y="7905"/>
                    <a:pt x="2578" y="7906"/>
                    <a:pt x="2625" y="7906"/>
                  </a:cubicBezTo>
                  <a:cubicBezTo>
                    <a:pt x="2719" y="7906"/>
                    <a:pt x="2806" y="7901"/>
                    <a:pt x="2888" y="7901"/>
                  </a:cubicBezTo>
                  <a:cubicBezTo>
                    <a:pt x="2977" y="7895"/>
                    <a:pt x="3058" y="7889"/>
                    <a:pt x="3135" y="7889"/>
                  </a:cubicBezTo>
                  <a:cubicBezTo>
                    <a:pt x="3411" y="7889"/>
                    <a:pt x="3631" y="7958"/>
                    <a:pt x="3950" y="8309"/>
                  </a:cubicBezTo>
                  <a:cubicBezTo>
                    <a:pt x="4373" y="8785"/>
                    <a:pt x="4618" y="9426"/>
                    <a:pt x="4945" y="9971"/>
                  </a:cubicBezTo>
                  <a:cubicBezTo>
                    <a:pt x="5353" y="10665"/>
                    <a:pt x="5748" y="11373"/>
                    <a:pt x="6171" y="12068"/>
                  </a:cubicBezTo>
                  <a:cubicBezTo>
                    <a:pt x="7178" y="13703"/>
                    <a:pt x="8199" y="15323"/>
                    <a:pt x="9249" y="16930"/>
                  </a:cubicBezTo>
                  <a:cubicBezTo>
                    <a:pt x="9865" y="17868"/>
                    <a:pt x="12287" y="22526"/>
                    <a:pt x="13532" y="22526"/>
                  </a:cubicBezTo>
                  <a:cubicBezTo>
                    <a:pt x="13607" y="22526"/>
                    <a:pt x="13677" y="22509"/>
                    <a:pt x="13743" y="22474"/>
                  </a:cubicBezTo>
                  <a:cubicBezTo>
                    <a:pt x="14519" y="22065"/>
                    <a:pt x="15091" y="21288"/>
                    <a:pt x="15241" y="20417"/>
                  </a:cubicBezTo>
                  <a:cubicBezTo>
                    <a:pt x="15581" y="18497"/>
                    <a:pt x="13593" y="16848"/>
                    <a:pt x="12545" y="15473"/>
                  </a:cubicBezTo>
                  <a:cubicBezTo>
                    <a:pt x="11373" y="13948"/>
                    <a:pt x="10229" y="12395"/>
                    <a:pt x="9153" y="10815"/>
                  </a:cubicBezTo>
                  <a:cubicBezTo>
                    <a:pt x="8922" y="10815"/>
                    <a:pt x="7818" y="8922"/>
                    <a:pt x="7614" y="8636"/>
                  </a:cubicBezTo>
                  <a:cubicBezTo>
                    <a:pt x="7069" y="7941"/>
                    <a:pt x="6674" y="7178"/>
                    <a:pt x="6171" y="6470"/>
                  </a:cubicBezTo>
                  <a:cubicBezTo>
                    <a:pt x="6116" y="6388"/>
                    <a:pt x="6075" y="6321"/>
                    <a:pt x="6047" y="6225"/>
                  </a:cubicBezTo>
                  <a:cubicBezTo>
                    <a:pt x="6007" y="6130"/>
                    <a:pt x="6020" y="6021"/>
                    <a:pt x="6034" y="5925"/>
                  </a:cubicBezTo>
                  <a:cubicBezTo>
                    <a:pt x="6047" y="5667"/>
                    <a:pt x="6089" y="5422"/>
                    <a:pt x="6129" y="5177"/>
                  </a:cubicBezTo>
                  <a:cubicBezTo>
                    <a:pt x="6280" y="4278"/>
                    <a:pt x="6334" y="3379"/>
                    <a:pt x="6320" y="2480"/>
                  </a:cubicBezTo>
                  <a:cubicBezTo>
                    <a:pt x="6307" y="1948"/>
                    <a:pt x="6280" y="1295"/>
                    <a:pt x="6116" y="737"/>
                  </a:cubicBezTo>
                  <a:cubicBezTo>
                    <a:pt x="6075" y="546"/>
                    <a:pt x="6007" y="383"/>
                    <a:pt x="5925" y="219"/>
                  </a:cubicBezTo>
                  <a:cubicBezTo>
                    <a:pt x="5871" y="110"/>
                    <a:pt x="5762" y="14"/>
                    <a:pt x="5639" y="1"/>
                  </a:cubicBezTo>
                  <a:cubicBezTo>
                    <a:pt x="5631" y="1"/>
                    <a:pt x="5622" y="0"/>
                    <a:pt x="561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407;p101">
              <a:extLst>
                <a:ext uri="{FF2B5EF4-FFF2-40B4-BE49-F238E27FC236}">
                  <a16:creationId xmlns:a16="http://schemas.microsoft.com/office/drawing/2014/main" id="{0ABE8580-4D71-B20C-9FFD-1EEED79982C3}"/>
                </a:ext>
              </a:extLst>
            </p:cNvPr>
            <p:cNvSpPr/>
            <p:nvPr/>
          </p:nvSpPr>
          <p:spPr>
            <a:xfrm>
              <a:off x="4909085" y="1896702"/>
              <a:ext cx="703862" cy="1404213"/>
            </a:xfrm>
            <a:custGeom>
              <a:avLst/>
              <a:gdLst/>
              <a:ahLst/>
              <a:cxnLst/>
              <a:rect l="l" t="t" r="r" b="b"/>
              <a:pathLst>
                <a:path w="38695" h="77197" extrusionOk="0">
                  <a:moveTo>
                    <a:pt x="38054" y="4331"/>
                  </a:moveTo>
                  <a:cubicBezTo>
                    <a:pt x="38054" y="4331"/>
                    <a:pt x="38053" y="4331"/>
                    <a:pt x="38053" y="4331"/>
                  </a:cubicBezTo>
                  <a:lnTo>
                    <a:pt x="38053" y="4331"/>
                  </a:lnTo>
                  <a:cubicBezTo>
                    <a:pt x="38053" y="4331"/>
                    <a:pt x="38054" y="4331"/>
                    <a:pt x="38054" y="4331"/>
                  </a:cubicBezTo>
                  <a:close/>
                  <a:moveTo>
                    <a:pt x="8281" y="0"/>
                  </a:move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4999" y="10419"/>
                    <a:pt x="7546" y="15690"/>
                    <a:pt x="10515" y="19489"/>
                  </a:cubicBezTo>
                  <a:cubicBezTo>
                    <a:pt x="10842" y="19898"/>
                    <a:pt x="11183" y="20334"/>
                    <a:pt x="11646" y="20593"/>
                  </a:cubicBezTo>
                  <a:cubicBezTo>
                    <a:pt x="11807" y="20684"/>
                    <a:pt x="12157" y="20725"/>
                    <a:pt x="12650" y="20725"/>
                  </a:cubicBezTo>
                  <a:cubicBezTo>
                    <a:pt x="16446" y="20725"/>
                    <a:pt x="28728" y="18308"/>
                    <a:pt x="28698" y="17692"/>
                  </a:cubicBezTo>
                  <a:lnTo>
                    <a:pt x="28698" y="17692"/>
                  </a:lnTo>
                  <a:cubicBezTo>
                    <a:pt x="29010" y="23481"/>
                    <a:pt x="29978" y="28642"/>
                    <a:pt x="28234" y="34471"/>
                  </a:cubicBezTo>
                  <a:cubicBezTo>
                    <a:pt x="27390" y="37304"/>
                    <a:pt x="26150" y="39987"/>
                    <a:pt x="24979" y="42684"/>
                  </a:cubicBezTo>
                  <a:cubicBezTo>
                    <a:pt x="20811" y="52354"/>
                    <a:pt x="17529" y="62391"/>
                    <a:pt x="15173" y="72647"/>
                  </a:cubicBezTo>
                  <a:cubicBezTo>
                    <a:pt x="16040" y="73988"/>
                    <a:pt x="17731" y="74475"/>
                    <a:pt x="19364" y="74475"/>
                  </a:cubicBezTo>
                  <a:cubicBezTo>
                    <a:pt x="19655" y="74475"/>
                    <a:pt x="19944" y="74460"/>
                    <a:pt x="20226" y="74431"/>
                  </a:cubicBezTo>
                  <a:cubicBezTo>
                    <a:pt x="21927" y="74257"/>
                    <a:pt x="23606" y="73721"/>
                    <a:pt x="25313" y="73721"/>
                  </a:cubicBezTo>
                  <a:cubicBezTo>
                    <a:pt x="25479" y="73721"/>
                    <a:pt x="25644" y="73726"/>
                    <a:pt x="25810" y="73737"/>
                  </a:cubicBezTo>
                  <a:cubicBezTo>
                    <a:pt x="29270" y="73968"/>
                    <a:pt x="32143" y="76664"/>
                    <a:pt x="35575" y="77196"/>
                  </a:cubicBezTo>
                  <a:cubicBezTo>
                    <a:pt x="33819" y="67594"/>
                    <a:pt x="35738" y="56658"/>
                    <a:pt x="36528" y="46988"/>
                  </a:cubicBezTo>
                  <a:cubicBezTo>
                    <a:pt x="37387" y="36487"/>
                    <a:pt x="38694" y="25863"/>
                    <a:pt x="38395" y="15322"/>
                  </a:cubicBezTo>
                  <a:cubicBezTo>
                    <a:pt x="38368" y="14274"/>
                    <a:pt x="37183" y="4417"/>
                    <a:pt x="38053" y="4331"/>
                  </a:cubicBezTo>
                  <a:lnTo>
                    <a:pt x="38053" y="4331"/>
                  </a:lnTo>
                  <a:cubicBezTo>
                    <a:pt x="35371" y="4589"/>
                    <a:pt x="32729" y="5421"/>
                    <a:pt x="30209" y="6387"/>
                  </a:cubicBezTo>
                  <a:cubicBezTo>
                    <a:pt x="28616" y="6986"/>
                    <a:pt x="26981" y="7545"/>
                    <a:pt x="25374" y="8117"/>
                  </a:cubicBezTo>
                  <a:cubicBezTo>
                    <a:pt x="24762" y="8338"/>
                    <a:pt x="18774" y="10735"/>
                    <a:pt x="17298" y="10735"/>
                  </a:cubicBezTo>
                  <a:cubicBezTo>
                    <a:pt x="17131" y="10735"/>
                    <a:pt x="17022" y="10704"/>
                    <a:pt x="16985" y="10636"/>
                  </a:cubicBezTo>
                  <a:cubicBezTo>
                    <a:pt x="16834" y="10351"/>
                    <a:pt x="16671" y="10051"/>
                    <a:pt x="16522" y="9752"/>
                  </a:cubicBezTo>
                  <a:cubicBezTo>
                    <a:pt x="16113" y="10024"/>
                    <a:pt x="15745" y="10351"/>
                    <a:pt x="15418" y="10718"/>
                  </a:cubicBezTo>
                  <a:cubicBezTo>
                    <a:pt x="15590" y="9715"/>
                    <a:pt x="14686" y="8686"/>
                    <a:pt x="13688" y="8686"/>
                  </a:cubicBezTo>
                  <a:cubicBezTo>
                    <a:pt x="13657" y="8686"/>
                    <a:pt x="13625" y="8687"/>
                    <a:pt x="13593" y="8689"/>
                  </a:cubicBezTo>
                  <a:cubicBezTo>
                    <a:pt x="11945" y="5720"/>
                    <a:pt x="10175" y="2819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408;p101">
              <a:extLst>
                <a:ext uri="{FF2B5EF4-FFF2-40B4-BE49-F238E27FC236}">
                  <a16:creationId xmlns:a16="http://schemas.microsoft.com/office/drawing/2014/main" id="{7463BD58-B1CB-4991-0CD2-F48B9335FB53}"/>
                </a:ext>
              </a:extLst>
            </p:cNvPr>
            <p:cNvSpPr/>
            <p:nvPr/>
          </p:nvSpPr>
          <p:spPr>
            <a:xfrm>
              <a:off x="5059716" y="1896702"/>
              <a:ext cx="39145" cy="60700"/>
            </a:xfrm>
            <a:custGeom>
              <a:avLst/>
              <a:gdLst/>
              <a:ahLst/>
              <a:cxnLst/>
              <a:rect l="l" t="t" r="r" b="b"/>
              <a:pathLst>
                <a:path w="2152" h="3337" extrusionOk="0">
                  <a:moveTo>
                    <a:pt x="0" y="1"/>
                  </a:moveTo>
                  <a:lnTo>
                    <a:pt x="0" y="1"/>
                  </a:lnTo>
                  <a:cubicBezTo>
                    <a:pt x="736" y="1090"/>
                    <a:pt x="1458" y="2207"/>
                    <a:pt x="2152" y="3336"/>
                  </a:cubicBezTo>
                  <a:cubicBezTo>
                    <a:pt x="1485" y="2192"/>
                    <a:pt x="736" y="1090"/>
                    <a:pt x="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409;p101">
              <a:extLst>
                <a:ext uri="{FF2B5EF4-FFF2-40B4-BE49-F238E27FC236}">
                  <a16:creationId xmlns:a16="http://schemas.microsoft.com/office/drawing/2014/main" id="{8F9DC1A2-C6C6-62EF-2D5B-4D6109DC468A}"/>
                </a:ext>
              </a:extLst>
            </p:cNvPr>
            <p:cNvSpPr/>
            <p:nvPr/>
          </p:nvSpPr>
          <p:spPr>
            <a:xfrm>
              <a:off x="5527454" y="2784338"/>
              <a:ext cx="44111" cy="508883"/>
            </a:xfrm>
            <a:custGeom>
              <a:avLst/>
              <a:gdLst/>
              <a:ahLst/>
              <a:cxnLst/>
              <a:rect l="l" t="t" r="r" b="b"/>
              <a:pathLst>
                <a:path w="2425" h="27976" extrusionOk="0">
                  <a:moveTo>
                    <a:pt x="2424" y="1"/>
                  </a:moveTo>
                  <a:lnTo>
                    <a:pt x="2343" y="328"/>
                  </a:lnTo>
                  <a:cubicBezTo>
                    <a:pt x="1498" y="9303"/>
                    <a:pt x="0" y="19177"/>
                    <a:pt x="1512" y="27975"/>
                  </a:cubicBezTo>
                  <a:cubicBezTo>
                    <a:pt x="831" y="21084"/>
                    <a:pt x="913" y="14519"/>
                    <a:pt x="1607" y="7600"/>
                  </a:cubicBezTo>
                  <a:cubicBezTo>
                    <a:pt x="1852" y="5081"/>
                    <a:pt x="2221" y="2534"/>
                    <a:pt x="2424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410;p101">
              <a:extLst>
                <a:ext uri="{FF2B5EF4-FFF2-40B4-BE49-F238E27FC236}">
                  <a16:creationId xmlns:a16="http://schemas.microsoft.com/office/drawing/2014/main" id="{F9F4E57D-B363-1B79-4F86-940672F5BEA7}"/>
                </a:ext>
              </a:extLst>
            </p:cNvPr>
            <p:cNvSpPr/>
            <p:nvPr/>
          </p:nvSpPr>
          <p:spPr>
            <a:xfrm>
              <a:off x="5466499" y="3266936"/>
              <a:ext cx="509" cy="782"/>
            </a:xfrm>
            <a:custGeom>
              <a:avLst/>
              <a:gdLst/>
              <a:ahLst/>
              <a:cxnLst/>
              <a:rect l="l" t="t" r="r" b="b"/>
              <a:pathLst>
                <a:path w="28" h="43" extrusionOk="0">
                  <a:moveTo>
                    <a:pt x="1" y="1"/>
                  </a:moveTo>
                  <a:lnTo>
                    <a:pt x="1" y="28"/>
                  </a:lnTo>
                  <a:cubicBezTo>
                    <a:pt x="15" y="28"/>
                    <a:pt x="28" y="42"/>
                    <a:pt x="28" y="42"/>
                  </a:cubicBezTo>
                  <a:lnTo>
                    <a:pt x="28" y="15"/>
                  </a:lnTo>
                  <a:cubicBezTo>
                    <a:pt x="28" y="1"/>
                    <a:pt x="15" y="1"/>
                    <a:pt x="1" y="1"/>
                  </a:cubicBezTo>
                  <a:close/>
                </a:path>
              </a:pathLst>
            </a:custGeom>
            <a:solidFill>
              <a:srgbClr val="9B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411;p101">
              <a:extLst>
                <a:ext uri="{FF2B5EF4-FFF2-40B4-BE49-F238E27FC236}">
                  <a16:creationId xmlns:a16="http://schemas.microsoft.com/office/drawing/2014/main" id="{32CC2423-C62D-5F5F-84DF-F5F84B20DC42}"/>
                </a:ext>
              </a:extLst>
            </p:cNvPr>
            <p:cNvSpPr/>
            <p:nvPr/>
          </p:nvSpPr>
          <p:spPr>
            <a:xfrm>
              <a:off x="5466990" y="3267191"/>
              <a:ext cx="2765" cy="1255"/>
            </a:xfrm>
            <a:custGeom>
              <a:avLst/>
              <a:gdLst/>
              <a:ahLst/>
              <a:cxnLst/>
              <a:rect l="l" t="t" r="r" b="b"/>
              <a:pathLst>
                <a:path w="152" h="69" extrusionOk="0">
                  <a:moveTo>
                    <a:pt x="1" y="1"/>
                  </a:moveTo>
                  <a:lnTo>
                    <a:pt x="1" y="28"/>
                  </a:lnTo>
                  <a:cubicBezTo>
                    <a:pt x="55" y="41"/>
                    <a:pt x="97" y="55"/>
                    <a:pt x="151" y="68"/>
                  </a:cubicBezTo>
                  <a:cubicBezTo>
                    <a:pt x="97" y="41"/>
                    <a:pt x="55" y="14"/>
                    <a:pt x="1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12;p101">
              <a:extLst>
                <a:ext uri="{FF2B5EF4-FFF2-40B4-BE49-F238E27FC236}">
                  <a16:creationId xmlns:a16="http://schemas.microsoft.com/office/drawing/2014/main" id="{64AB7BE5-1728-B92C-952E-FE40AA00E3A2}"/>
                </a:ext>
              </a:extLst>
            </p:cNvPr>
            <p:cNvSpPr/>
            <p:nvPr/>
          </p:nvSpPr>
          <p:spPr>
            <a:xfrm>
              <a:off x="4956161" y="1896702"/>
              <a:ext cx="613913" cy="1403449"/>
            </a:xfrm>
            <a:custGeom>
              <a:avLst/>
              <a:gdLst/>
              <a:ahLst/>
              <a:cxnLst/>
              <a:rect l="l" t="t" r="r" b="b"/>
              <a:pathLst>
                <a:path w="33750" h="77155" extrusionOk="0">
                  <a:moveTo>
                    <a:pt x="5693" y="0"/>
                  </a:moveTo>
                  <a:cubicBezTo>
                    <a:pt x="5039" y="258"/>
                    <a:pt x="4413" y="558"/>
                    <a:pt x="3814" y="899"/>
                  </a:cubicBezTo>
                  <a:cubicBezTo>
                    <a:pt x="2942" y="1402"/>
                    <a:pt x="2112" y="1989"/>
                    <a:pt x="1349" y="2642"/>
                  </a:cubicBezTo>
                  <a:cubicBezTo>
                    <a:pt x="1090" y="2873"/>
                    <a:pt x="831" y="3105"/>
                    <a:pt x="586" y="3364"/>
                  </a:cubicBezTo>
                  <a:cubicBezTo>
                    <a:pt x="559" y="3378"/>
                    <a:pt x="532" y="3432"/>
                    <a:pt x="477" y="3487"/>
                  </a:cubicBezTo>
                  <a:lnTo>
                    <a:pt x="0" y="9492"/>
                  </a:lnTo>
                  <a:cubicBezTo>
                    <a:pt x="3256" y="12107"/>
                    <a:pt x="5435" y="16316"/>
                    <a:pt x="7927" y="19489"/>
                  </a:cubicBezTo>
                  <a:cubicBezTo>
                    <a:pt x="8254" y="19898"/>
                    <a:pt x="8595" y="20334"/>
                    <a:pt x="9058" y="20593"/>
                  </a:cubicBezTo>
                  <a:cubicBezTo>
                    <a:pt x="9152" y="20647"/>
                    <a:pt x="9303" y="20675"/>
                    <a:pt x="9507" y="20702"/>
                  </a:cubicBezTo>
                  <a:cubicBezTo>
                    <a:pt x="9670" y="20715"/>
                    <a:pt x="9861" y="20729"/>
                    <a:pt x="10066" y="20729"/>
                  </a:cubicBezTo>
                  <a:cubicBezTo>
                    <a:pt x="13865" y="20729"/>
                    <a:pt x="26110" y="18318"/>
                    <a:pt x="26110" y="17691"/>
                  </a:cubicBezTo>
                  <a:cubicBezTo>
                    <a:pt x="26300" y="21301"/>
                    <a:pt x="27076" y="24570"/>
                    <a:pt x="27635" y="28111"/>
                  </a:cubicBezTo>
                  <a:cubicBezTo>
                    <a:pt x="27920" y="29976"/>
                    <a:pt x="27648" y="31883"/>
                    <a:pt x="27226" y="33722"/>
                  </a:cubicBezTo>
                  <a:cubicBezTo>
                    <a:pt x="26382" y="37427"/>
                    <a:pt x="24979" y="40968"/>
                    <a:pt x="23685" y="44536"/>
                  </a:cubicBezTo>
                  <a:cubicBezTo>
                    <a:pt x="20266" y="53934"/>
                    <a:pt x="17584" y="63685"/>
                    <a:pt x="16984" y="73655"/>
                  </a:cubicBezTo>
                  <a:cubicBezTo>
                    <a:pt x="16984" y="73859"/>
                    <a:pt x="16984" y="74091"/>
                    <a:pt x="17134" y="74213"/>
                  </a:cubicBezTo>
                  <a:cubicBezTo>
                    <a:pt x="17215" y="74282"/>
                    <a:pt x="17324" y="74295"/>
                    <a:pt x="17433" y="74295"/>
                  </a:cubicBezTo>
                  <a:cubicBezTo>
                    <a:pt x="17488" y="74295"/>
                    <a:pt x="17556" y="74295"/>
                    <a:pt x="17611" y="74282"/>
                  </a:cubicBezTo>
                  <a:cubicBezTo>
                    <a:pt x="18591" y="74173"/>
                    <a:pt x="19844" y="73723"/>
                    <a:pt x="20934" y="73723"/>
                  </a:cubicBezTo>
                  <a:cubicBezTo>
                    <a:pt x="21165" y="73723"/>
                    <a:pt x="21383" y="73750"/>
                    <a:pt x="21601" y="73791"/>
                  </a:cubicBezTo>
                  <a:cubicBezTo>
                    <a:pt x="21683" y="73777"/>
                    <a:pt x="21778" y="73777"/>
                    <a:pt x="21873" y="73764"/>
                  </a:cubicBezTo>
                  <a:cubicBezTo>
                    <a:pt x="22473" y="70263"/>
                    <a:pt x="23072" y="66749"/>
                    <a:pt x="23685" y="63250"/>
                  </a:cubicBezTo>
                  <a:cubicBezTo>
                    <a:pt x="24257" y="59885"/>
                    <a:pt x="24515" y="56235"/>
                    <a:pt x="25456" y="52953"/>
                  </a:cubicBezTo>
                  <a:cubicBezTo>
                    <a:pt x="27102" y="47223"/>
                    <a:pt x="30149" y="41739"/>
                    <a:pt x="30494" y="35670"/>
                  </a:cubicBezTo>
                  <a:lnTo>
                    <a:pt x="30494" y="35670"/>
                  </a:lnTo>
                  <a:cubicBezTo>
                    <a:pt x="30307" y="39016"/>
                    <a:pt x="31134" y="42511"/>
                    <a:pt x="30998" y="45911"/>
                  </a:cubicBezTo>
                  <a:cubicBezTo>
                    <a:pt x="30862" y="49126"/>
                    <a:pt x="30290" y="52231"/>
                    <a:pt x="29433" y="55323"/>
                  </a:cubicBezTo>
                  <a:cubicBezTo>
                    <a:pt x="27717" y="61492"/>
                    <a:pt x="24870" y="67499"/>
                    <a:pt x="24802" y="74009"/>
                  </a:cubicBezTo>
                  <a:cubicBezTo>
                    <a:pt x="25919" y="74309"/>
                    <a:pt x="26994" y="74812"/>
                    <a:pt x="28057" y="75330"/>
                  </a:cubicBezTo>
                  <a:cubicBezTo>
                    <a:pt x="28071" y="75330"/>
                    <a:pt x="28084" y="75330"/>
                    <a:pt x="28084" y="75344"/>
                  </a:cubicBezTo>
                  <a:cubicBezTo>
                    <a:pt x="28138" y="75357"/>
                    <a:pt x="28180" y="75384"/>
                    <a:pt x="28234" y="75411"/>
                  </a:cubicBezTo>
                  <a:cubicBezTo>
                    <a:pt x="29037" y="75644"/>
                    <a:pt x="29718" y="75820"/>
                    <a:pt x="29923" y="75902"/>
                  </a:cubicBezTo>
                  <a:cubicBezTo>
                    <a:pt x="30181" y="75998"/>
                    <a:pt x="32927" y="76989"/>
                    <a:pt x="32947" y="77154"/>
                  </a:cubicBezTo>
                  <a:lnTo>
                    <a:pt x="32947" y="77154"/>
                  </a:lnTo>
                  <a:cubicBezTo>
                    <a:pt x="32932" y="77018"/>
                    <a:pt x="32919" y="76896"/>
                    <a:pt x="32919" y="76773"/>
                  </a:cubicBezTo>
                  <a:cubicBezTo>
                    <a:pt x="31407" y="67975"/>
                    <a:pt x="32905" y="58101"/>
                    <a:pt x="33750" y="49126"/>
                  </a:cubicBezTo>
                  <a:lnTo>
                    <a:pt x="33750" y="49126"/>
                  </a:lnTo>
                  <a:cubicBezTo>
                    <a:pt x="33722" y="49235"/>
                    <a:pt x="33709" y="49343"/>
                    <a:pt x="33682" y="49439"/>
                  </a:cubicBezTo>
                  <a:cubicBezTo>
                    <a:pt x="33668" y="49425"/>
                    <a:pt x="33668" y="49412"/>
                    <a:pt x="33668" y="49385"/>
                  </a:cubicBezTo>
                  <a:cubicBezTo>
                    <a:pt x="33573" y="48826"/>
                    <a:pt x="33477" y="48254"/>
                    <a:pt x="33382" y="47682"/>
                  </a:cubicBezTo>
                  <a:cubicBezTo>
                    <a:pt x="33368" y="47627"/>
                    <a:pt x="33368" y="47587"/>
                    <a:pt x="33355" y="47533"/>
                  </a:cubicBezTo>
                  <a:cubicBezTo>
                    <a:pt x="33341" y="47382"/>
                    <a:pt x="33314" y="47233"/>
                    <a:pt x="33301" y="47097"/>
                  </a:cubicBezTo>
                  <a:cubicBezTo>
                    <a:pt x="32660" y="42793"/>
                    <a:pt x="32279" y="38435"/>
                    <a:pt x="31870" y="34117"/>
                  </a:cubicBezTo>
                  <a:cubicBezTo>
                    <a:pt x="31612" y="31516"/>
                    <a:pt x="31367" y="28901"/>
                    <a:pt x="30958" y="26299"/>
                  </a:cubicBezTo>
                  <a:cubicBezTo>
                    <a:pt x="30114" y="20933"/>
                    <a:pt x="28888" y="15581"/>
                    <a:pt x="27744" y="10255"/>
                  </a:cubicBezTo>
                  <a:cubicBezTo>
                    <a:pt x="27485" y="12911"/>
                    <a:pt x="27485" y="15594"/>
                    <a:pt x="27472" y="18278"/>
                  </a:cubicBezTo>
                  <a:cubicBezTo>
                    <a:pt x="26558" y="15703"/>
                    <a:pt x="26123" y="12966"/>
                    <a:pt x="26204" y="10228"/>
                  </a:cubicBezTo>
                  <a:cubicBezTo>
                    <a:pt x="26219" y="9465"/>
                    <a:pt x="26232" y="8580"/>
                    <a:pt x="25619" y="8117"/>
                  </a:cubicBezTo>
                  <a:cubicBezTo>
                    <a:pt x="24761" y="9588"/>
                    <a:pt x="24230" y="11236"/>
                    <a:pt x="24052" y="12939"/>
                  </a:cubicBezTo>
                  <a:lnTo>
                    <a:pt x="24025" y="12939"/>
                  </a:lnTo>
                  <a:cubicBezTo>
                    <a:pt x="23671" y="12939"/>
                    <a:pt x="23467" y="12598"/>
                    <a:pt x="23249" y="12258"/>
                  </a:cubicBezTo>
                  <a:cubicBezTo>
                    <a:pt x="23031" y="11917"/>
                    <a:pt x="22827" y="11577"/>
                    <a:pt x="22473" y="11577"/>
                  </a:cubicBezTo>
                  <a:lnTo>
                    <a:pt x="22445" y="11577"/>
                  </a:lnTo>
                  <a:cubicBezTo>
                    <a:pt x="22118" y="11590"/>
                    <a:pt x="21901" y="11904"/>
                    <a:pt x="21751" y="12189"/>
                  </a:cubicBezTo>
                  <a:cubicBezTo>
                    <a:pt x="21152" y="13320"/>
                    <a:pt x="20784" y="14559"/>
                    <a:pt x="20648" y="15826"/>
                  </a:cubicBezTo>
                  <a:cubicBezTo>
                    <a:pt x="19545" y="15812"/>
                    <a:pt x="19163" y="13974"/>
                    <a:pt x="18074" y="13974"/>
                  </a:cubicBezTo>
                  <a:lnTo>
                    <a:pt x="18060" y="13974"/>
                  </a:lnTo>
                  <a:cubicBezTo>
                    <a:pt x="17651" y="13974"/>
                    <a:pt x="17311" y="14246"/>
                    <a:pt x="17025" y="14532"/>
                  </a:cubicBezTo>
                  <a:cubicBezTo>
                    <a:pt x="16099" y="15418"/>
                    <a:pt x="15377" y="16520"/>
                    <a:pt x="14927" y="17733"/>
                  </a:cubicBezTo>
                  <a:cubicBezTo>
                    <a:pt x="13402" y="16235"/>
                    <a:pt x="13607" y="13783"/>
                    <a:pt x="13919" y="11672"/>
                  </a:cubicBezTo>
                  <a:lnTo>
                    <a:pt x="13919" y="11672"/>
                  </a:lnTo>
                  <a:cubicBezTo>
                    <a:pt x="13035" y="13075"/>
                    <a:pt x="12476" y="14655"/>
                    <a:pt x="12285" y="16302"/>
                  </a:cubicBezTo>
                  <a:cubicBezTo>
                    <a:pt x="11849" y="14954"/>
                    <a:pt x="11945" y="13456"/>
                    <a:pt x="12530" y="12176"/>
                  </a:cubicBezTo>
                  <a:lnTo>
                    <a:pt x="12530" y="12176"/>
                  </a:lnTo>
                  <a:cubicBezTo>
                    <a:pt x="11822" y="12939"/>
                    <a:pt x="11319" y="13905"/>
                    <a:pt x="11101" y="14927"/>
                  </a:cubicBezTo>
                  <a:cubicBezTo>
                    <a:pt x="11114" y="13524"/>
                    <a:pt x="11564" y="12122"/>
                    <a:pt x="12394" y="10978"/>
                  </a:cubicBezTo>
                  <a:lnTo>
                    <a:pt x="12394" y="10978"/>
                  </a:lnTo>
                  <a:cubicBezTo>
                    <a:pt x="10487" y="12216"/>
                    <a:pt x="9152" y="14301"/>
                    <a:pt x="8840" y="16562"/>
                  </a:cubicBezTo>
                  <a:cubicBezTo>
                    <a:pt x="8349" y="14273"/>
                    <a:pt x="8731" y="11835"/>
                    <a:pt x="9861" y="9806"/>
                  </a:cubicBezTo>
                  <a:lnTo>
                    <a:pt x="9861" y="9806"/>
                  </a:lnTo>
                  <a:cubicBezTo>
                    <a:pt x="8431" y="10991"/>
                    <a:pt x="7314" y="12585"/>
                    <a:pt x="6688" y="14355"/>
                  </a:cubicBezTo>
                  <a:cubicBezTo>
                    <a:pt x="6116" y="13469"/>
                    <a:pt x="5544" y="12570"/>
                    <a:pt x="4972" y="11686"/>
                  </a:cubicBezTo>
                  <a:cubicBezTo>
                    <a:pt x="4821" y="11454"/>
                    <a:pt x="4672" y="11223"/>
                    <a:pt x="4618" y="10963"/>
                  </a:cubicBezTo>
                  <a:cubicBezTo>
                    <a:pt x="4563" y="10651"/>
                    <a:pt x="4631" y="10324"/>
                    <a:pt x="4740" y="10010"/>
                  </a:cubicBezTo>
                  <a:cubicBezTo>
                    <a:pt x="5393" y="7954"/>
                    <a:pt x="6933" y="6183"/>
                    <a:pt x="8894" y="5243"/>
                  </a:cubicBezTo>
                  <a:cubicBezTo>
                    <a:pt x="8567" y="4589"/>
                    <a:pt x="8226" y="3950"/>
                    <a:pt x="7845" y="3336"/>
                  </a:cubicBezTo>
                  <a:cubicBezTo>
                    <a:pt x="7151" y="2206"/>
                    <a:pt x="6429" y="1090"/>
                    <a:pt x="5693" y="0"/>
                  </a:cubicBezTo>
                  <a:close/>
                  <a:moveTo>
                    <a:pt x="32947" y="77154"/>
                  </a:moveTo>
                  <a:cubicBezTo>
                    <a:pt x="32947" y="77154"/>
                    <a:pt x="32947" y="77155"/>
                    <a:pt x="32947" y="77155"/>
                  </a:cubicBezTo>
                  <a:cubicBezTo>
                    <a:pt x="32947" y="77155"/>
                    <a:pt x="32947" y="77154"/>
                    <a:pt x="32947" y="77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13;p101">
              <a:extLst>
                <a:ext uri="{FF2B5EF4-FFF2-40B4-BE49-F238E27FC236}">
                  <a16:creationId xmlns:a16="http://schemas.microsoft.com/office/drawing/2014/main" id="{C7E50B66-EC9B-4456-D461-FE7A87D8FABE}"/>
                </a:ext>
              </a:extLst>
            </p:cNvPr>
            <p:cNvSpPr/>
            <p:nvPr/>
          </p:nvSpPr>
          <p:spPr>
            <a:xfrm>
              <a:off x="5179115" y="3152485"/>
              <a:ext cx="376588" cy="148430"/>
            </a:xfrm>
            <a:custGeom>
              <a:avLst/>
              <a:gdLst/>
              <a:ahLst/>
              <a:cxnLst/>
              <a:rect l="l" t="t" r="r" b="b"/>
              <a:pathLst>
                <a:path w="20703" h="8160" extrusionOk="0">
                  <a:moveTo>
                    <a:pt x="1199" y="0"/>
                  </a:moveTo>
                  <a:cubicBezTo>
                    <a:pt x="1036" y="518"/>
                    <a:pt x="1" y="3147"/>
                    <a:pt x="315" y="3610"/>
                  </a:cubicBezTo>
                  <a:cubicBezTo>
                    <a:pt x="1181" y="4951"/>
                    <a:pt x="2862" y="5438"/>
                    <a:pt x="4492" y="5438"/>
                  </a:cubicBezTo>
                  <a:cubicBezTo>
                    <a:pt x="4783" y="5438"/>
                    <a:pt x="5072" y="5423"/>
                    <a:pt x="5354" y="5394"/>
                  </a:cubicBezTo>
                  <a:cubicBezTo>
                    <a:pt x="7067" y="5220"/>
                    <a:pt x="8747" y="4684"/>
                    <a:pt x="10444" y="4684"/>
                  </a:cubicBezTo>
                  <a:cubicBezTo>
                    <a:pt x="10609" y="4684"/>
                    <a:pt x="10773" y="4689"/>
                    <a:pt x="10938" y="4700"/>
                  </a:cubicBezTo>
                  <a:cubicBezTo>
                    <a:pt x="14410" y="4931"/>
                    <a:pt x="17271" y="7627"/>
                    <a:pt x="20703" y="8159"/>
                  </a:cubicBezTo>
                  <a:cubicBezTo>
                    <a:pt x="20444" y="8118"/>
                    <a:pt x="20267" y="4931"/>
                    <a:pt x="20199" y="4468"/>
                  </a:cubicBezTo>
                  <a:cubicBezTo>
                    <a:pt x="20066" y="4490"/>
                    <a:pt x="19932" y="4500"/>
                    <a:pt x="19799" y="4500"/>
                  </a:cubicBezTo>
                  <a:cubicBezTo>
                    <a:pt x="18942" y="4500"/>
                    <a:pt x="18103" y="4079"/>
                    <a:pt x="17325" y="3678"/>
                  </a:cubicBezTo>
                  <a:cubicBezTo>
                    <a:pt x="15881" y="2942"/>
                    <a:pt x="14370" y="2275"/>
                    <a:pt x="12790" y="1962"/>
                  </a:cubicBezTo>
                  <a:cubicBezTo>
                    <a:pt x="12585" y="1921"/>
                    <a:pt x="12382" y="1880"/>
                    <a:pt x="12177" y="1853"/>
                  </a:cubicBezTo>
                  <a:cubicBezTo>
                    <a:pt x="11594" y="1773"/>
                    <a:pt x="11009" y="1747"/>
                    <a:pt x="10423" y="1747"/>
                  </a:cubicBezTo>
                  <a:cubicBezTo>
                    <a:pt x="9230" y="1747"/>
                    <a:pt x="8031" y="1857"/>
                    <a:pt x="6837" y="1857"/>
                  </a:cubicBezTo>
                  <a:cubicBezTo>
                    <a:pt x="6710" y="1857"/>
                    <a:pt x="6583" y="1855"/>
                    <a:pt x="6457" y="1853"/>
                  </a:cubicBezTo>
                  <a:cubicBezTo>
                    <a:pt x="4550" y="1825"/>
                    <a:pt x="2507" y="1390"/>
                    <a:pt x="1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14;p101">
              <a:extLst>
                <a:ext uri="{FF2B5EF4-FFF2-40B4-BE49-F238E27FC236}">
                  <a16:creationId xmlns:a16="http://schemas.microsoft.com/office/drawing/2014/main" id="{DA5B629C-45B5-7C2E-92E9-E33FC6DF48FA}"/>
                </a:ext>
              </a:extLst>
            </p:cNvPr>
            <p:cNvSpPr/>
            <p:nvPr/>
          </p:nvSpPr>
          <p:spPr>
            <a:xfrm>
              <a:off x="4909085" y="1896702"/>
              <a:ext cx="195724" cy="192487"/>
            </a:xfrm>
            <a:custGeom>
              <a:avLst/>
              <a:gdLst/>
              <a:ahLst/>
              <a:cxnLst/>
              <a:rect l="l" t="t" r="r" b="b"/>
              <a:pathLst>
                <a:path w="10760" h="10582" extrusionOk="0">
                  <a:moveTo>
                    <a:pt x="8281" y="0"/>
                  </a:moveTo>
                  <a:cubicBezTo>
                    <a:pt x="8281" y="0"/>
                    <a:pt x="8281" y="0"/>
                    <a:pt x="8281" y="0"/>
                  </a:cubicBez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1771" y="8784"/>
                    <a:pt x="2615" y="9561"/>
                    <a:pt x="3514" y="10582"/>
                  </a:cubicBezTo>
                  <a:cubicBezTo>
                    <a:pt x="5285" y="7491"/>
                    <a:pt x="7805" y="5557"/>
                    <a:pt x="10760" y="3718"/>
                  </a:cubicBezTo>
                  <a:cubicBezTo>
                    <a:pt x="10665" y="3324"/>
                    <a:pt x="8291" y="0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15;p101">
              <a:extLst>
                <a:ext uri="{FF2B5EF4-FFF2-40B4-BE49-F238E27FC236}">
                  <a16:creationId xmlns:a16="http://schemas.microsoft.com/office/drawing/2014/main" id="{541A1CA4-D478-7A63-1EAB-E0452ED4DDE4}"/>
                </a:ext>
              </a:extLst>
            </p:cNvPr>
            <p:cNvSpPr/>
            <p:nvPr/>
          </p:nvSpPr>
          <p:spPr>
            <a:xfrm>
              <a:off x="5442725" y="1975483"/>
              <a:ext cx="167748" cy="820533"/>
            </a:xfrm>
            <a:custGeom>
              <a:avLst/>
              <a:gdLst/>
              <a:ahLst/>
              <a:cxnLst/>
              <a:rect l="l" t="t" r="r" b="b"/>
              <a:pathLst>
                <a:path w="9222" h="45109" extrusionOk="0">
                  <a:moveTo>
                    <a:pt x="8717" y="0"/>
                  </a:moveTo>
                  <a:cubicBezTo>
                    <a:pt x="7941" y="68"/>
                    <a:pt x="0" y="1171"/>
                    <a:pt x="205" y="2179"/>
                  </a:cubicBezTo>
                  <a:cubicBezTo>
                    <a:pt x="1540" y="8757"/>
                    <a:pt x="3160" y="15336"/>
                    <a:pt x="4209" y="21968"/>
                  </a:cubicBezTo>
                  <a:cubicBezTo>
                    <a:pt x="4618" y="24570"/>
                    <a:pt x="4863" y="27185"/>
                    <a:pt x="5121" y="29786"/>
                  </a:cubicBezTo>
                  <a:cubicBezTo>
                    <a:pt x="5611" y="34894"/>
                    <a:pt x="6047" y="40069"/>
                    <a:pt x="6933" y="45108"/>
                  </a:cubicBezTo>
                  <a:cubicBezTo>
                    <a:pt x="7545" y="42739"/>
                    <a:pt x="7409" y="40015"/>
                    <a:pt x="7627" y="37576"/>
                  </a:cubicBezTo>
                  <a:cubicBezTo>
                    <a:pt x="7900" y="34567"/>
                    <a:pt x="8186" y="31570"/>
                    <a:pt x="8431" y="28560"/>
                  </a:cubicBezTo>
                  <a:cubicBezTo>
                    <a:pt x="8894" y="22718"/>
                    <a:pt x="9221" y="16847"/>
                    <a:pt x="9058" y="10991"/>
                  </a:cubicBezTo>
                  <a:cubicBezTo>
                    <a:pt x="9031" y="9942"/>
                    <a:pt x="7845" y="82"/>
                    <a:pt x="8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16;p101">
              <a:extLst>
                <a:ext uri="{FF2B5EF4-FFF2-40B4-BE49-F238E27FC236}">
                  <a16:creationId xmlns:a16="http://schemas.microsoft.com/office/drawing/2014/main" id="{370A5395-28BA-8C15-0851-EB1BA915C5F9}"/>
                </a:ext>
              </a:extLst>
            </p:cNvPr>
            <p:cNvSpPr/>
            <p:nvPr/>
          </p:nvSpPr>
          <p:spPr>
            <a:xfrm>
              <a:off x="5485326" y="1974482"/>
              <a:ext cx="115961" cy="21573"/>
            </a:xfrm>
            <a:custGeom>
              <a:avLst/>
              <a:gdLst/>
              <a:ahLst/>
              <a:cxnLst/>
              <a:rect l="l" t="t" r="r" b="b"/>
              <a:pathLst>
                <a:path w="6375" h="1186" extrusionOk="0">
                  <a:moveTo>
                    <a:pt x="6375" y="1"/>
                  </a:moveTo>
                  <a:cubicBezTo>
                    <a:pt x="6369" y="1"/>
                    <a:pt x="6363" y="1"/>
                    <a:pt x="6357" y="2"/>
                  </a:cubicBezTo>
                  <a:lnTo>
                    <a:pt x="6357" y="2"/>
                  </a:lnTo>
                  <a:cubicBezTo>
                    <a:pt x="6363" y="2"/>
                    <a:pt x="6369" y="1"/>
                    <a:pt x="6375" y="1"/>
                  </a:cubicBezTo>
                  <a:close/>
                  <a:moveTo>
                    <a:pt x="6357" y="2"/>
                  </a:moveTo>
                  <a:lnTo>
                    <a:pt x="6357" y="2"/>
                  </a:lnTo>
                  <a:cubicBezTo>
                    <a:pt x="4278" y="206"/>
                    <a:pt x="1970" y="466"/>
                    <a:pt x="1" y="1185"/>
                  </a:cubicBezTo>
                  <a:cubicBezTo>
                    <a:pt x="1540" y="791"/>
                    <a:pt x="3569" y="450"/>
                    <a:pt x="4931" y="246"/>
                  </a:cubicBezTo>
                  <a:cubicBezTo>
                    <a:pt x="5381" y="164"/>
                    <a:pt x="5817" y="110"/>
                    <a:pt x="6266" y="68"/>
                  </a:cubicBezTo>
                  <a:cubicBezTo>
                    <a:pt x="6289" y="34"/>
                    <a:pt x="6322" y="9"/>
                    <a:pt x="6357" y="2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17;p101">
              <a:extLst>
                <a:ext uri="{FF2B5EF4-FFF2-40B4-BE49-F238E27FC236}">
                  <a16:creationId xmlns:a16="http://schemas.microsoft.com/office/drawing/2014/main" id="{FEAF651C-64EF-46B6-A9B3-AA10981634D8}"/>
                </a:ext>
              </a:extLst>
            </p:cNvPr>
            <p:cNvSpPr/>
            <p:nvPr/>
          </p:nvSpPr>
          <p:spPr>
            <a:xfrm>
              <a:off x="5575021" y="1975719"/>
              <a:ext cx="24284" cy="3238"/>
            </a:xfrm>
            <a:custGeom>
              <a:avLst/>
              <a:gdLst/>
              <a:ahLst/>
              <a:cxnLst/>
              <a:rect l="l" t="t" r="r" b="b"/>
              <a:pathLst>
                <a:path w="1335" h="178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886" y="42"/>
                    <a:pt x="450" y="96"/>
                    <a:pt x="0" y="178"/>
                  </a:cubicBezTo>
                  <a:cubicBezTo>
                    <a:pt x="613" y="82"/>
                    <a:pt x="1090" y="27"/>
                    <a:pt x="1335" y="0"/>
                  </a:cubicBezTo>
                  <a:close/>
                </a:path>
              </a:pathLst>
            </a:custGeom>
            <a:solidFill>
              <a:srgbClr val="3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18;p101">
              <a:extLst>
                <a:ext uri="{FF2B5EF4-FFF2-40B4-BE49-F238E27FC236}">
                  <a16:creationId xmlns:a16="http://schemas.microsoft.com/office/drawing/2014/main" id="{9EE6EFAD-2610-197E-080E-25E1CA71F208}"/>
                </a:ext>
              </a:extLst>
            </p:cNvPr>
            <p:cNvSpPr/>
            <p:nvPr/>
          </p:nvSpPr>
          <p:spPr>
            <a:xfrm>
              <a:off x="5561888" y="2753378"/>
              <a:ext cx="1510" cy="10659"/>
            </a:xfrm>
            <a:custGeom>
              <a:avLst/>
              <a:gdLst/>
              <a:ahLst/>
              <a:cxnLst/>
              <a:rect l="l" t="t" r="r" b="b"/>
              <a:pathLst>
                <a:path w="83" h="586" extrusionOk="0">
                  <a:moveTo>
                    <a:pt x="1" y="1"/>
                  </a:moveTo>
                  <a:cubicBezTo>
                    <a:pt x="14" y="137"/>
                    <a:pt x="41" y="286"/>
                    <a:pt x="55" y="437"/>
                  </a:cubicBezTo>
                  <a:cubicBezTo>
                    <a:pt x="68" y="491"/>
                    <a:pt x="68" y="531"/>
                    <a:pt x="82" y="586"/>
                  </a:cubicBezTo>
                  <a:cubicBezTo>
                    <a:pt x="55" y="395"/>
                    <a:pt x="28" y="191"/>
                    <a:pt x="1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19;p101">
              <a:extLst>
                <a:ext uri="{FF2B5EF4-FFF2-40B4-BE49-F238E27FC236}">
                  <a16:creationId xmlns:a16="http://schemas.microsoft.com/office/drawing/2014/main" id="{17EC29B8-D107-2257-DC6F-1117277EFC46}"/>
                </a:ext>
              </a:extLst>
            </p:cNvPr>
            <p:cNvSpPr/>
            <p:nvPr/>
          </p:nvSpPr>
          <p:spPr>
            <a:xfrm>
              <a:off x="5474685" y="1975719"/>
              <a:ext cx="135534" cy="819296"/>
            </a:xfrm>
            <a:custGeom>
              <a:avLst/>
              <a:gdLst/>
              <a:ahLst/>
              <a:cxnLst/>
              <a:rect l="l" t="t" r="r" b="b"/>
              <a:pathLst>
                <a:path w="7451" h="45041" extrusionOk="0">
                  <a:moveTo>
                    <a:pt x="6851" y="0"/>
                  </a:moveTo>
                  <a:lnTo>
                    <a:pt x="6851" y="0"/>
                  </a:lnTo>
                  <a:cubicBezTo>
                    <a:pt x="6606" y="27"/>
                    <a:pt x="6129" y="82"/>
                    <a:pt x="5516" y="178"/>
                  </a:cubicBezTo>
                  <a:cubicBezTo>
                    <a:pt x="4154" y="382"/>
                    <a:pt x="2125" y="723"/>
                    <a:pt x="586" y="1117"/>
                  </a:cubicBezTo>
                  <a:cubicBezTo>
                    <a:pt x="491" y="1144"/>
                    <a:pt x="409" y="1186"/>
                    <a:pt x="313" y="1226"/>
                  </a:cubicBezTo>
                  <a:cubicBezTo>
                    <a:pt x="164" y="1280"/>
                    <a:pt x="1" y="1362"/>
                    <a:pt x="14" y="1513"/>
                  </a:cubicBezTo>
                  <a:cubicBezTo>
                    <a:pt x="28" y="1607"/>
                    <a:pt x="95" y="1676"/>
                    <a:pt x="164" y="1730"/>
                  </a:cubicBezTo>
                  <a:cubicBezTo>
                    <a:pt x="1103" y="2493"/>
                    <a:pt x="2588" y="2466"/>
                    <a:pt x="3351" y="3405"/>
                  </a:cubicBezTo>
                  <a:cubicBezTo>
                    <a:pt x="3664" y="3801"/>
                    <a:pt x="3800" y="4318"/>
                    <a:pt x="3923" y="4808"/>
                  </a:cubicBezTo>
                  <a:cubicBezTo>
                    <a:pt x="4713" y="8104"/>
                    <a:pt x="4971" y="11509"/>
                    <a:pt x="5122" y="14900"/>
                  </a:cubicBezTo>
                  <a:cubicBezTo>
                    <a:pt x="5353" y="20103"/>
                    <a:pt x="5340" y="25320"/>
                    <a:pt x="5231" y="30522"/>
                  </a:cubicBezTo>
                  <a:cubicBezTo>
                    <a:pt x="5189" y="33150"/>
                    <a:pt x="5107" y="35793"/>
                    <a:pt x="5013" y="38422"/>
                  </a:cubicBezTo>
                  <a:cubicBezTo>
                    <a:pt x="4985" y="39566"/>
                    <a:pt x="4931" y="40668"/>
                    <a:pt x="4781" y="41799"/>
                  </a:cubicBezTo>
                  <a:cubicBezTo>
                    <a:pt x="4740" y="42126"/>
                    <a:pt x="4753" y="42439"/>
                    <a:pt x="4795" y="42753"/>
                  </a:cubicBezTo>
                  <a:cubicBezTo>
                    <a:pt x="4822" y="42943"/>
                    <a:pt x="4849" y="43147"/>
                    <a:pt x="4876" y="43338"/>
                  </a:cubicBezTo>
                  <a:cubicBezTo>
                    <a:pt x="4985" y="43842"/>
                    <a:pt x="5258" y="44632"/>
                    <a:pt x="5162" y="45041"/>
                  </a:cubicBezTo>
                  <a:cubicBezTo>
                    <a:pt x="5775" y="42671"/>
                    <a:pt x="5639" y="39947"/>
                    <a:pt x="5870" y="37509"/>
                  </a:cubicBezTo>
                  <a:cubicBezTo>
                    <a:pt x="6129" y="34512"/>
                    <a:pt x="6415" y="31503"/>
                    <a:pt x="6660" y="28507"/>
                  </a:cubicBezTo>
                  <a:cubicBezTo>
                    <a:pt x="7123" y="22650"/>
                    <a:pt x="7450" y="16794"/>
                    <a:pt x="7287" y="10923"/>
                  </a:cubicBezTo>
                  <a:cubicBezTo>
                    <a:pt x="7259" y="9915"/>
                    <a:pt x="6170" y="832"/>
                    <a:pt x="6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20;p101">
              <a:extLst>
                <a:ext uri="{FF2B5EF4-FFF2-40B4-BE49-F238E27FC236}">
                  <a16:creationId xmlns:a16="http://schemas.microsoft.com/office/drawing/2014/main" id="{76F0B544-F543-231A-7792-3EFBF6B65219}"/>
                </a:ext>
              </a:extLst>
            </p:cNvPr>
            <p:cNvSpPr/>
            <p:nvPr/>
          </p:nvSpPr>
          <p:spPr>
            <a:xfrm>
              <a:off x="4867721" y="1519405"/>
              <a:ext cx="130077" cy="598506"/>
            </a:xfrm>
            <a:custGeom>
              <a:avLst/>
              <a:gdLst/>
              <a:ahLst/>
              <a:cxnLst/>
              <a:rect l="l" t="t" r="r" b="b"/>
              <a:pathLst>
                <a:path w="7151" h="32903" extrusionOk="0">
                  <a:moveTo>
                    <a:pt x="4570" y="1"/>
                  </a:moveTo>
                  <a:cubicBezTo>
                    <a:pt x="3634" y="1"/>
                    <a:pt x="2708" y="357"/>
                    <a:pt x="2288" y="1021"/>
                  </a:cubicBezTo>
                  <a:lnTo>
                    <a:pt x="0" y="31324"/>
                  </a:lnTo>
                  <a:cubicBezTo>
                    <a:pt x="412" y="32326"/>
                    <a:pt x="1519" y="32903"/>
                    <a:pt x="2606" y="32903"/>
                  </a:cubicBezTo>
                  <a:cubicBezTo>
                    <a:pt x="3426" y="32903"/>
                    <a:pt x="4234" y="32575"/>
                    <a:pt x="4726" y="31856"/>
                  </a:cubicBezTo>
                  <a:lnTo>
                    <a:pt x="7150" y="1729"/>
                  </a:lnTo>
                  <a:cubicBezTo>
                    <a:pt x="6902" y="546"/>
                    <a:pt x="5729" y="1"/>
                    <a:pt x="4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21;p101">
              <a:extLst>
                <a:ext uri="{FF2B5EF4-FFF2-40B4-BE49-F238E27FC236}">
                  <a16:creationId xmlns:a16="http://schemas.microsoft.com/office/drawing/2014/main" id="{7337B4D9-8FA1-2F94-71E1-033802C7B70B}"/>
                </a:ext>
              </a:extLst>
            </p:cNvPr>
            <p:cNvSpPr/>
            <p:nvPr/>
          </p:nvSpPr>
          <p:spPr>
            <a:xfrm>
              <a:off x="4867466" y="2089443"/>
              <a:ext cx="11660" cy="15607"/>
            </a:xfrm>
            <a:custGeom>
              <a:avLst/>
              <a:gdLst/>
              <a:ahLst/>
              <a:cxnLst/>
              <a:rect l="l" t="t" r="r" b="b"/>
              <a:pathLst>
                <a:path w="641" h="858" extrusionOk="0">
                  <a:moveTo>
                    <a:pt x="14" y="0"/>
                  </a:moveTo>
                  <a:cubicBezTo>
                    <a:pt x="0" y="300"/>
                    <a:pt x="273" y="612"/>
                    <a:pt x="641" y="858"/>
                  </a:cubicBezTo>
                  <a:cubicBezTo>
                    <a:pt x="382" y="627"/>
                    <a:pt x="151" y="327"/>
                    <a:pt x="1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22;p101">
              <a:extLst>
                <a:ext uri="{FF2B5EF4-FFF2-40B4-BE49-F238E27FC236}">
                  <a16:creationId xmlns:a16="http://schemas.microsoft.com/office/drawing/2014/main" id="{D09462BA-FB15-3DB9-8711-0EDE9303B724}"/>
                </a:ext>
              </a:extLst>
            </p:cNvPr>
            <p:cNvSpPr/>
            <p:nvPr/>
          </p:nvSpPr>
          <p:spPr>
            <a:xfrm>
              <a:off x="4867721" y="2071599"/>
              <a:ext cx="80782" cy="45348"/>
            </a:xfrm>
            <a:custGeom>
              <a:avLst/>
              <a:gdLst/>
              <a:ahLst/>
              <a:cxnLst/>
              <a:rect l="l" t="t" r="r" b="b"/>
              <a:pathLst>
                <a:path w="4441" h="2493" extrusionOk="0">
                  <a:moveTo>
                    <a:pt x="2016" y="1"/>
                  </a:moveTo>
                  <a:cubicBezTo>
                    <a:pt x="1457" y="1"/>
                    <a:pt x="899" y="123"/>
                    <a:pt x="422" y="422"/>
                  </a:cubicBezTo>
                  <a:cubicBezTo>
                    <a:pt x="286" y="504"/>
                    <a:pt x="150" y="600"/>
                    <a:pt x="68" y="736"/>
                  </a:cubicBezTo>
                  <a:cubicBezTo>
                    <a:pt x="28" y="818"/>
                    <a:pt x="0" y="899"/>
                    <a:pt x="0" y="981"/>
                  </a:cubicBezTo>
                  <a:cubicBezTo>
                    <a:pt x="137" y="1308"/>
                    <a:pt x="368" y="1608"/>
                    <a:pt x="627" y="1839"/>
                  </a:cubicBezTo>
                  <a:cubicBezTo>
                    <a:pt x="1130" y="2180"/>
                    <a:pt x="1784" y="2411"/>
                    <a:pt x="2071" y="2465"/>
                  </a:cubicBezTo>
                  <a:cubicBezTo>
                    <a:pt x="2234" y="2479"/>
                    <a:pt x="2397" y="2492"/>
                    <a:pt x="2574" y="2492"/>
                  </a:cubicBezTo>
                  <a:cubicBezTo>
                    <a:pt x="2969" y="2492"/>
                    <a:pt x="3364" y="2425"/>
                    <a:pt x="3745" y="2247"/>
                  </a:cubicBezTo>
                  <a:lnTo>
                    <a:pt x="3745" y="2247"/>
                  </a:lnTo>
                  <a:cubicBezTo>
                    <a:pt x="3664" y="2274"/>
                    <a:pt x="3596" y="2289"/>
                    <a:pt x="3514" y="2289"/>
                  </a:cubicBezTo>
                  <a:cubicBezTo>
                    <a:pt x="3405" y="2316"/>
                    <a:pt x="3296" y="2316"/>
                    <a:pt x="3187" y="2316"/>
                  </a:cubicBezTo>
                  <a:lnTo>
                    <a:pt x="3133" y="2316"/>
                  </a:lnTo>
                  <a:cubicBezTo>
                    <a:pt x="3078" y="2316"/>
                    <a:pt x="3010" y="2316"/>
                    <a:pt x="2942" y="2302"/>
                  </a:cubicBezTo>
                  <a:cubicBezTo>
                    <a:pt x="2874" y="2289"/>
                    <a:pt x="2819" y="2274"/>
                    <a:pt x="2752" y="2261"/>
                  </a:cubicBezTo>
                  <a:cubicBezTo>
                    <a:pt x="2643" y="2234"/>
                    <a:pt x="2519" y="2207"/>
                    <a:pt x="2397" y="2166"/>
                  </a:cubicBezTo>
                  <a:cubicBezTo>
                    <a:pt x="2288" y="2125"/>
                    <a:pt x="2165" y="2084"/>
                    <a:pt x="2056" y="2029"/>
                  </a:cubicBezTo>
                  <a:cubicBezTo>
                    <a:pt x="1947" y="1975"/>
                    <a:pt x="1838" y="1920"/>
                    <a:pt x="1730" y="1853"/>
                  </a:cubicBezTo>
                  <a:cubicBezTo>
                    <a:pt x="1621" y="1784"/>
                    <a:pt x="1512" y="1717"/>
                    <a:pt x="1430" y="1621"/>
                  </a:cubicBezTo>
                  <a:cubicBezTo>
                    <a:pt x="1375" y="1580"/>
                    <a:pt x="1335" y="1526"/>
                    <a:pt x="1294" y="1471"/>
                  </a:cubicBezTo>
                  <a:cubicBezTo>
                    <a:pt x="1253" y="1417"/>
                    <a:pt x="1226" y="1363"/>
                    <a:pt x="1199" y="1294"/>
                  </a:cubicBezTo>
                  <a:cubicBezTo>
                    <a:pt x="1185" y="1226"/>
                    <a:pt x="1172" y="1158"/>
                    <a:pt x="1172" y="1090"/>
                  </a:cubicBezTo>
                  <a:cubicBezTo>
                    <a:pt x="1185" y="1021"/>
                    <a:pt x="1199" y="940"/>
                    <a:pt x="1226" y="885"/>
                  </a:cubicBezTo>
                  <a:cubicBezTo>
                    <a:pt x="1226" y="872"/>
                    <a:pt x="1239" y="858"/>
                    <a:pt x="1239" y="845"/>
                  </a:cubicBezTo>
                  <a:cubicBezTo>
                    <a:pt x="1253" y="818"/>
                    <a:pt x="1253" y="804"/>
                    <a:pt x="1266" y="790"/>
                  </a:cubicBezTo>
                  <a:cubicBezTo>
                    <a:pt x="1281" y="776"/>
                    <a:pt x="1281" y="763"/>
                    <a:pt x="1294" y="749"/>
                  </a:cubicBezTo>
                  <a:lnTo>
                    <a:pt x="1335" y="709"/>
                  </a:lnTo>
                  <a:cubicBezTo>
                    <a:pt x="1375" y="654"/>
                    <a:pt x="1430" y="613"/>
                    <a:pt x="1484" y="586"/>
                  </a:cubicBezTo>
                  <a:cubicBezTo>
                    <a:pt x="1607" y="518"/>
                    <a:pt x="1730" y="477"/>
                    <a:pt x="1838" y="449"/>
                  </a:cubicBezTo>
                  <a:cubicBezTo>
                    <a:pt x="2016" y="409"/>
                    <a:pt x="2193" y="382"/>
                    <a:pt x="2370" y="382"/>
                  </a:cubicBezTo>
                  <a:cubicBezTo>
                    <a:pt x="2438" y="382"/>
                    <a:pt x="2506" y="395"/>
                    <a:pt x="2588" y="395"/>
                  </a:cubicBezTo>
                  <a:cubicBezTo>
                    <a:pt x="2833" y="422"/>
                    <a:pt x="3064" y="518"/>
                    <a:pt x="3269" y="667"/>
                  </a:cubicBezTo>
                  <a:cubicBezTo>
                    <a:pt x="3364" y="749"/>
                    <a:pt x="3446" y="845"/>
                    <a:pt x="3487" y="981"/>
                  </a:cubicBezTo>
                  <a:cubicBezTo>
                    <a:pt x="3514" y="1036"/>
                    <a:pt x="3514" y="1103"/>
                    <a:pt x="3514" y="1172"/>
                  </a:cubicBezTo>
                  <a:cubicBezTo>
                    <a:pt x="3514" y="1199"/>
                    <a:pt x="3500" y="1226"/>
                    <a:pt x="3500" y="1267"/>
                  </a:cubicBezTo>
                  <a:lnTo>
                    <a:pt x="3460" y="1348"/>
                  </a:lnTo>
                  <a:cubicBezTo>
                    <a:pt x="3418" y="1403"/>
                    <a:pt x="3364" y="1444"/>
                    <a:pt x="3309" y="1485"/>
                  </a:cubicBezTo>
                  <a:cubicBezTo>
                    <a:pt x="3255" y="1512"/>
                    <a:pt x="3200" y="1526"/>
                    <a:pt x="3133" y="1553"/>
                  </a:cubicBezTo>
                  <a:cubicBezTo>
                    <a:pt x="3037" y="1580"/>
                    <a:pt x="2928" y="1593"/>
                    <a:pt x="2819" y="1593"/>
                  </a:cubicBezTo>
                  <a:lnTo>
                    <a:pt x="2779" y="1593"/>
                  </a:lnTo>
                  <a:cubicBezTo>
                    <a:pt x="2534" y="1580"/>
                    <a:pt x="2288" y="1512"/>
                    <a:pt x="2098" y="1376"/>
                  </a:cubicBezTo>
                  <a:lnTo>
                    <a:pt x="2098" y="1376"/>
                  </a:lnTo>
                  <a:cubicBezTo>
                    <a:pt x="2193" y="1430"/>
                    <a:pt x="2302" y="1485"/>
                    <a:pt x="2425" y="1512"/>
                  </a:cubicBezTo>
                  <a:lnTo>
                    <a:pt x="2465" y="1526"/>
                  </a:lnTo>
                  <a:lnTo>
                    <a:pt x="2506" y="1526"/>
                  </a:lnTo>
                  <a:cubicBezTo>
                    <a:pt x="2534" y="1539"/>
                    <a:pt x="2561" y="1539"/>
                    <a:pt x="2601" y="1553"/>
                  </a:cubicBezTo>
                  <a:lnTo>
                    <a:pt x="2779" y="1553"/>
                  </a:lnTo>
                  <a:cubicBezTo>
                    <a:pt x="2888" y="1553"/>
                    <a:pt x="3010" y="1539"/>
                    <a:pt x="3119" y="1499"/>
                  </a:cubicBezTo>
                  <a:cubicBezTo>
                    <a:pt x="3173" y="1485"/>
                    <a:pt x="3228" y="1457"/>
                    <a:pt x="3282" y="1430"/>
                  </a:cubicBezTo>
                  <a:cubicBezTo>
                    <a:pt x="3337" y="1403"/>
                    <a:pt x="3378" y="1363"/>
                    <a:pt x="3405" y="1321"/>
                  </a:cubicBezTo>
                  <a:cubicBezTo>
                    <a:pt x="3460" y="1226"/>
                    <a:pt x="3460" y="1103"/>
                    <a:pt x="3418" y="994"/>
                  </a:cubicBezTo>
                  <a:cubicBezTo>
                    <a:pt x="3378" y="899"/>
                    <a:pt x="3309" y="804"/>
                    <a:pt x="3215" y="736"/>
                  </a:cubicBezTo>
                  <a:cubicBezTo>
                    <a:pt x="3173" y="709"/>
                    <a:pt x="3119" y="682"/>
                    <a:pt x="3064" y="654"/>
                  </a:cubicBezTo>
                  <a:lnTo>
                    <a:pt x="3024" y="627"/>
                  </a:lnTo>
                  <a:lnTo>
                    <a:pt x="2997" y="613"/>
                  </a:lnTo>
                  <a:cubicBezTo>
                    <a:pt x="2983" y="613"/>
                    <a:pt x="2969" y="600"/>
                    <a:pt x="2955" y="600"/>
                  </a:cubicBezTo>
                  <a:lnTo>
                    <a:pt x="2915" y="586"/>
                  </a:lnTo>
                  <a:cubicBezTo>
                    <a:pt x="2806" y="545"/>
                    <a:pt x="2683" y="518"/>
                    <a:pt x="2574" y="518"/>
                  </a:cubicBezTo>
                  <a:cubicBezTo>
                    <a:pt x="2519" y="504"/>
                    <a:pt x="2479" y="504"/>
                    <a:pt x="2425" y="504"/>
                  </a:cubicBezTo>
                  <a:cubicBezTo>
                    <a:pt x="2247" y="504"/>
                    <a:pt x="2056" y="531"/>
                    <a:pt x="1880" y="586"/>
                  </a:cubicBezTo>
                  <a:cubicBezTo>
                    <a:pt x="1771" y="613"/>
                    <a:pt x="1662" y="654"/>
                    <a:pt x="1566" y="709"/>
                  </a:cubicBezTo>
                  <a:cubicBezTo>
                    <a:pt x="1512" y="736"/>
                    <a:pt x="1471" y="776"/>
                    <a:pt x="1444" y="804"/>
                  </a:cubicBezTo>
                  <a:cubicBezTo>
                    <a:pt x="1444" y="818"/>
                    <a:pt x="1430" y="831"/>
                    <a:pt x="1417" y="845"/>
                  </a:cubicBezTo>
                  <a:cubicBezTo>
                    <a:pt x="1417" y="845"/>
                    <a:pt x="1403" y="858"/>
                    <a:pt x="1403" y="872"/>
                  </a:cubicBezTo>
                  <a:cubicBezTo>
                    <a:pt x="1403" y="885"/>
                    <a:pt x="1390" y="899"/>
                    <a:pt x="1390" y="899"/>
                  </a:cubicBezTo>
                  <a:cubicBezTo>
                    <a:pt x="1375" y="913"/>
                    <a:pt x="1375" y="927"/>
                    <a:pt x="1375" y="940"/>
                  </a:cubicBezTo>
                  <a:cubicBezTo>
                    <a:pt x="1348" y="994"/>
                    <a:pt x="1348" y="1036"/>
                    <a:pt x="1335" y="1090"/>
                  </a:cubicBezTo>
                  <a:cubicBezTo>
                    <a:pt x="1335" y="1145"/>
                    <a:pt x="1348" y="1185"/>
                    <a:pt x="1362" y="1239"/>
                  </a:cubicBezTo>
                  <a:cubicBezTo>
                    <a:pt x="1390" y="1281"/>
                    <a:pt x="1403" y="1335"/>
                    <a:pt x="1444" y="1376"/>
                  </a:cubicBezTo>
                  <a:cubicBezTo>
                    <a:pt x="1471" y="1417"/>
                    <a:pt x="1512" y="1457"/>
                    <a:pt x="1553" y="1499"/>
                  </a:cubicBezTo>
                  <a:cubicBezTo>
                    <a:pt x="1635" y="1566"/>
                    <a:pt x="1730" y="1635"/>
                    <a:pt x="1825" y="1689"/>
                  </a:cubicBezTo>
                  <a:cubicBezTo>
                    <a:pt x="1920" y="1757"/>
                    <a:pt x="2029" y="1798"/>
                    <a:pt x="2138" y="1853"/>
                  </a:cubicBezTo>
                  <a:cubicBezTo>
                    <a:pt x="2356" y="1935"/>
                    <a:pt x="2574" y="2002"/>
                    <a:pt x="2806" y="2057"/>
                  </a:cubicBezTo>
                  <a:cubicBezTo>
                    <a:pt x="2860" y="2071"/>
                    <a:pt x="2915" y="2071"/>
                    <a:pt x="2969" y="2084"/>
                  </a:cubicBezTo>
                  <a:lnTo>
                    <a:pt x="3146" y="2084"/>
                  </a:lnTo>
                  <a:cubicBezTo>
                    <a:pt x="3255" y="2084"/>
                    <a:pt x="3364" y="2084"/>
                    <a:pt x="3473" y="2057"/>
                  </a:cubicBezTo>
                  <a:cubicBezTo>
                    <a:pt x="3596" y="2043"/>
                    <a:pt x="3705" y="2016"/>
                    <a:pt x="3814" y="1989"/>
                  </a:cubicBezTo>
                  <a:cubicBezTo>
                    <a:pt x="3868" y="1962"/>
                    <a:pt x="3923" y="1948"/>
                    <a:pt x="3963" y="1920"/>
                  </a:cubicBezTo>
                  <a:cubicBezTo>
                    <a:pt x="4018" y="1907"/>
                    <a:pt x="4072" y="1880"/>
                    <a:pt x="4113" y="1853"/>
                  </a:cubicBezTo>
                  <a:cubicBezTo>
                    <a:pt x="4208" y="1798"/>
                    <a:pt x="4290" y="1730"/>
                    <a:pt x="4344" y="1648"/>
                  </a:cubicBezTo>
                  <a:lnTo>
                    <a:pt x="4372" y="1621"/>
                  </a:lnTo>
                  <a:cubicBezTo>
                    <a:pt x="4372" y="1608"/>
                    <a:pt x="4386" y="1593"/>
                    <a:pt x="4386" y="1580"/>
                  </a:cubicBezTo>
                  <a:cubicBezTo>
                    <a:pt x="4399" y="1580"/>
                    <a:pt x="4399" y="1566"/>
                    <a:pt x="4399" y="1553"/>
                  </a:cubicBezTo>
                  <a:cubicBezTo>
                    <a:pt x="4413" y="1539"/>
                    <a:pt x="4413" y="1526"/>
                    <a:pt x="4413" y="1526"/>
                  </a:cubicBezTo>
                  <a:cubicBezTo>
                    <a:pt x="4440" y="1485"/>
                    <a:pt x="4440" y="1430"/>
                    <a:pt x="4440" y="1390"/>
                  </a:cubicBezTo>
                  <a:cubicBezTo>
                    <a:pt x="4440" y="1308"/>
                    <a:pt x="4413" y="1212"/>
                    <a:pt x="4359" y="1117"/>
                  </a:cubicBezTo>
                  <a:cubicBezTo>
                    <a:pt x="4304" y="1036"/>
                    <a:pt x="4236" y="940"/>
                    <a:pt x="4154" y="872"/>
                  </a:cubicBezTo>
                  <a:cubicBezTo>
                    <a:pt x="4072" y="790"/>
                    <a:pt x="3990" y="722"/>
                    <a:pt x="3896" y="654"/>
                  </a:cubicBezTo>
                  <a:cubicBezTo>
                    <a:pt x="3841" y="627"/>
                    <a:pt x="3800" y="600"/>
                    <a:pt x="3745" y="573"/>
                  </a:cubicBezTo>
                  <a:cubicBezTo>
                    <a:pt x="3732" y="558"/>
                    <a:pt x="3705" y="545"/>
                    <a:pt x="3678" y="531"/>
                  </a:cubicBezTo>
                  <a:lnTo>
                    <a:pt x="3664" y="518"/>
                  </a:lnTo>
                  <a:lnTo>
                    <a:pt x="3650" y="518"/>
                  </a:lnTo>
                  <a:cubicBezTo>
                    <a:pt x="3636" y="504"/>
                    <a:pt x="3623" y="504"/>
                    <a:pt x="3609" y="504"/>
                  </a:cubicBezTo>
                  <a:cubicBezTo>
                    <a:pt x="3569" y="491"/>
                    <a:pt x="3500" y="464"/>
                    <a:pt x="3446" y="449"/>
                  </a:cubicBezTo>
                  <a:lnTo>
                    <a:pt x="3282" y="409"/>
                  </a:lnTo>
                  <a:cubicBezTo>
                    <a:pt x="3160" y="382"/>
                    <a:pt x="3051" y="355"/>
                    <a:pt x="2928" y="327"/>
                  </a:cubicBezTo>
                  <a:cubicBezTo>
                    <a:pt x="2819" y="300"/>
                    <a:pt x="2697" y="286"/>
                    <a:pt x="2588" y="259"/>
                  </a:cubicBezTo>
                  <a:cubicBezTo>
                    <a:pt x="2534" y="259"/>
                    <a:pt x="2479" y="246"/>
                    <a:pt x="2425" y="246"/>
                  </a:cubicBezTo>
                  <a:lnTo>
                    <a:pt x="2356" y="246"/>
                  </a:lnTo>
                  <a:cubicBezTo>
                    <a:pt x="2356" y="246"/>
                    <a:pt x="2356" y="232"/>
                    <a:pt x="2370" y="232"/>
                  </a:cubicBezTo>
                  <a:lnTo>
                    <a:pt x="2383" y="218"/>
                  </a:lnTo>
                  <a:lnTo>
                    <a:pt x="2397" y="218"/>
                  </a:lnTo>
                  <a:lnTo>
                    <a:pt x="2397" y="204"/>
                  </a:lnTo>
                  <a:cubicBezTo>
                    <a:pt x="2410" y="191"/>
                    <a:pt x="2410" y="177"/>
                    <a:pt x="2410" y="177"/>
                  </a:cubicBezTo>
                  <a:cubicBezTo>
                    <a:pt x="2425" y="164"/>
                    <a:pt x="2425" y="150"/>
                    <a:pt x="2425" y="137"/>
                  </a:cubicBezTo>
                  <a:lnTo>
                    <a:pt x="2111" y="110"/>
                  </a:lnTo>
                  <a:cubicBezTo>
                    <a:pt x="2111" y="68"/>
                    <a:pt x="2111" y="41"/>
                    <a:pt x="212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23;p101">
              <a:extLst>
                <a:ext uri="{FF2B5EF4-FFF2-40B4-BE49-F238E27FC236}">
                  <a16:creationId xmlns:a16="http://schemas.microsoft.com/office/drawing/2014/main" id="{D0A239AD-72CA-91E9-BA09-650909296D3C}"/>
                </a:ext>
              </a:extLst>
            </p:cNvPr>
            <p:cNvSpPr/>
            <p:nvPr/>
          </p:nvSpPr>
          <p:spPr>
            <a:xfrm>
              <a:off x="4941281" y="2100339"/>
              <a:ext cx="11423" cy="10423"/>
            </a:xfrm>
            <a:custGeom>
              <a:avLst/>
              <a:gdLst/>
              <a:ahLst/>
              <a:cxnLst/>
              <a:rect l="l" t="t" r="r" b="b"/>
              <a:pathLst>
                <a:path w="628" h="573" extrusionOk="0">
                  <a:moveTo>
                    <a:pt x="627" y="0"/>
                  </a:moveTo>
                  <a:lnTo>
                    <a:pt x="627" y="0"/>
                  </a:lnTo>
                  <a:cubicBezTo>
                    <a:pt x="451" y="246"/>
                    <a:pt x="246" y="436"/>
                    <a:pt x="1" y="572"/>
                  </a:cubicBezTo>
                  <a:lnTo>
                    <a:pt x="15" y="572"/>
                  </a:lnTo>
                  <a:cubicBezTo>
                    <a:pt x="83" y="545"/>
                    <a:pt x="137" y="518"/>
                    <a:pt x="192" y="491"/>
                  </a:cubicBezTo>
                  <a:cubicBezTo>
                    <a:pt x="315" y="422"/>
                    <a:pt x="424" y="340"/>
                    <a:pt x="505" y="218"/>
                  </a:cubicBezTo>
                  <a:lnTo>
                    <a:pt x="546" y="177"/>
                  </a:lnTo>
                  <a:cubicBezTo>
                    <a:pt x="546" y="164"/>
                    <a:pt x="560" y="150"/>
                    <a:pt x="573" y="137"/>
                  </a:cubicBezTo>
                  <a:cubicBezTo>
                    <a:pt x="573" y="122"/>
                    <a:pt x="587" y="109"/>
                    <a:pt x="600" y="82"/>
                  </a:cubicBezTo>
                  <a:cubicBezTo>
                    <a:pt x="600" y="68"/>
                    <a:pt x="614" y="55"/>
                    <a:pt x="614" y="41"/>
                  </a:cubicBezTo>
                  <a:cubicBezTo>
                    <a:pt x="627" y="28"/>
                    <a:pt x="627" y="13"/>
                    <a:pt x="627" y="0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24;p101">
              <a:extLst>
                <a:ext uri="{FF2B5EF4-FFF2-40B4-BE49-F238E27FC236}">
                  <a16:creationId xmlns:a16="http://schemas.microsoft.com/office/drawing/2014/main" id="{E796DC8A-1F2B-522D-002F-AEE3B4314B59}"/>
                </a:ext>
              </a:extLst>
            </p:cNvPr>
            <p:cNvSpPr/>
            <p:nvPr/>
          </p:nvSpPr>
          <p:spPr>
            <a:xfrm>
              <a:off x="4906374" y="1519641"/>
              <a:ext cx="50550" cy="592848"/>
            </a:xfrm>
            <a:custGeom>
              <a:avLst/>
              <a:gdLst/>
              <a:ahLst/>
              <a:cxnLst/>
              <a:rect l="l" t="t" r="r" b="b"/>
              <a:pathLst>
                <a:path w="2779" h="32592" extrusionOk="0">
                  <a:moveTo>
                    <a:pt x="2778" y="0"/>
                  </a:moveTo>
                  <a:lnTo>
                    <a:pt x="2669" y="1893"/>
                  </a:lnTo>
                  <a:cubicBezTo>
                    <a:pt x="2642" y="2533"/>
                    <a:pt x="2588" y="3173"/>
                    <a:pt x="2546" y="3799"/>
                  </a:cubicBezTo>
                  <a:cubicBezTo>
                    <a:pt x="2465" y="5080"/>
                    <a:pt x="2370" y="6347"/>
                    <a:pt x="2274" y="7613"/>
                  </a:cubicBezTo>
                  <a:cubicBezTo>
                    <a:pt x="2165" y="8893"/>
                    <a:pt x="2056" y="10160"/>
                    <a:pt x="1934" y="11426"/>
                  </a:cubicBezTo>
                  <a:cubicBezTo>
                    <a:pt x="1811" y="12694"/>
                    <a:pt x="1675" y="13960"/>
                    <a:pt x="1539" y="15227"/>
                  </a:cubicBezTo>
                  <a:cubicBezTo>
                    <a:pt x="1498" y="15539"/>
                    <a:pt x="1457" y="15866"/>
                    <a:pt x="1430" y="16180"/>
                  </a:cubicBezTo>
                  <a:lnTo>
                    <a:pt x="1375" y="16656"/>
                  </a:lnTo>
                  <a:lnTo>
                    <a:pt x="1321" y="17119"/>
                  </a:lnTo>
                  <a:cubicBezTo>
                    <a:pt x="1280" y="17446"/>
                    <a:pt x="1239" y="17760"/>
                    <a:pt x="1199" y="18073"/>
                  </a:cubicBezTo>
                  <a:lnTo>
                    <a:pt x="1075" y="19026"/>
                  </a:lnTo>
                  <a:lnTo>
                    <a:pt x="830" y="20920"/>
                  </a:lnTo>
                  <a:cubicBezTo>
                    <a:pt x="749" y="21546"/>
                    <a:pt x="681" y="22186"/>
                    <a:pt x="612" y="22827"/>
                  </a:cubicBezTo>
                  <a:cubicBezTo>
                    <a:pt x="354" y="25333"/>
                    <a:pt x="191" y="27839"/>
                    <a:pt x="0" y="30345"/>
                  </a:cubicBezTo>
                  <a:cubicBezTo>
                    <a:pt x="585" y="30358"/>
                    <a:pt x="1171" y="30521"/>
                    <a:pt x="1689" y="30793"/>
                  </a:cubicBezTo>
                  <a:cubicBezTo>
                    <a:pt x="1988" y="30944"/>
                    <a:pt x="2288" y="31148"/>
                    <a:pt x="2410" y="31461"/>
                  </a:cubicBezTo>
                  <a:cubicBezTo>
                    <a:pt x="2519" y="31707"/>
                    <a:pt x="2506" y="31883"/>
                    <a:pt x="2410" y="32033"/>
                  </a:cubicBezTo>
                  <a:cubicBezTo>
                    <a:pt x="2301" y="32197"/>
                    <a:pt x="2111" y="32319"/>
                    <a:pt x="1907" y="32442"/>
                  </a:cubicBezTo>
                  <a:cubicBezTo>
                    <a:pt x="1811" y="32496"/>
                    <a:pt x="1716" y="32551"/>
                    <a:pt x="1620" y="32591"/>
                  </a:cubicBezTo>
                  <a:cubicBezTo>
                    <a:pt x="1662" y="32591"/>
                    <a:pt x="1716" y="32578"/>
                    <a:pt x="1756" y="32564"/>
                  </a:cubicBezTo>
                  <a:cubicBezTo>
                    <a:pt x="1811" y="32537"/>
                    <a:pt x="1865" y="32524"/>
                    <a:pt x="1920" y="32496"/>
                  </a:cubicBezTo>
                  <a:cubicBezTo>
                    <a:pt x="2165" y="32360"/>
                    <a:pt x="2370" y="32170"/>
                    <a:pt x="2546" y="31924"/>
                  </a:cubicBezTo>
                  <a:cubicBezTo>
                    <a:pt x="2574" y="31870"/>
                    <a:pt x="2588" y="31801"/>
                    <a:pt x="2588" y="31734"/>
                  </a:cubicBezTo>
                  <a:cubicBezTo>
                    <a:pt x="2588" y="31665"/>
                    <a:pt x="2574" y="31583"/>
                    <a:pt x="2546" y="31516"/>
                  </a:cubicBezTo>
                  <a:cubicBezTo>
                    <a:pt x="2533" y="31447"/>
                    <a:pt x="2506" y="31393"/>
                    <a:pt x="2465" y="31325"/>
                  </a:cubicBezTo>
                  <a:cubicBezTo>
                    <a:pt x="2397" y="31216"/>
                    <a:pt x="2315" y="31107"/>
                    <a:pt x="2219" y="31011"/>
                  </a:cubicBezTo>
                  <a:cubicBezTo>
                    <a:pt x="2138" y="30917"/>
                    <a:pt x="2043" y="30835"/>
                    <a:pt x="1934" y="30766"/>
                  </a:cubicBezTo>
                  <a:cubicBezTo>
                    <a:pt x="1880" y="30726"/>
                    <a:pt x="1825" y="30699"/>
                    <a:pt x="1771" y="30657"/>
                  </a:cubicBezTo>
                  <a:lnTo>
                    <a:pt x="1689" y="30617"/>
                  </a:lnTo>
                  <a:lnTo>
                    <a:pt x="1662" y="30603"/>
                  </a:lnTo>
                  <a:cubicBezTo>
                    <a:pt x="1647" y="30590"/>
                    <a:pt x="1647" y="30590"/>
                    <a:pt x="1634" y="30590"/>
                  </a:cubicBezTo>
                  <a:cubicBezTo>
                    <a:pt x="1620" y="30576"/>
                    <a:pt x="1607" y="30576"/>
                    <a:pt x="1580" y="30562"/>
                  </a:cubicBezTo>
                  <a:cubicBezTo>
                    <a:pt x="1525" y="30548"/>
                    <a:pt x="1471" y="30535"/>
                    <a:pt x="1402" y="30508"/>
                  </a:cubicBezTo>
                  <a:cubicBezTo>
                    <a:pt x="1348" y="30494"/>
                    <a:pt x="1293" y="30481"/>
                    <a:pt x="1226" y="30467"/>
                  </a:cubicBezTo>
                  <a:cubicBezTo>
                    <a:pt x="1117" y="30426"/>
                    <a:pt x="994" y="30399"/>
                    <a:pt x="872" y="30372"/>
                  </a:cubicBezTo>
                  <a:cubicBezTo>
                    <a:pt x="749" y="30345"/>
                    <a:pt x="640" y="30317"/>
                    <a:pt x="518" y="30303"/>
                  </a:cubicBezTo>
                  <a:cubicBezTo>
                    <a:pt x="449" y="30290"/>
                    <a:pt x="381" y="30290"/>
                    <a:pt x="327" y="30276"/>
                  </a:cubicBezTo>
                  <a:lnTo>
                    <a:pt x="313" y="30276"/>
                  </a:lnTo>
                  <a:cubicBezTo>
                    <a:pt x="545" y="27797"/>
                    <a:pt x="721" y="25333"/>
                    <a:pt x="994" y="22867"/>
                  </a:cubicBezTo>
                  <a:cubicBezTo>
                    <a:pt x="1062" y="22227"/>
                    <a:pt x="1130" y="21601"/>
                    <a:pt x="1212" y="20960"/>
                  </a:cubicBezTo>
                  <a:lnTo>
                    <a:pt x="1457" y="19067"/>
                  </a:lnTo>
                  <a:lnTo>
                    <a:pt x="1580" y="18114"/>
                  </a:lnTo>
                  <a:cubicBezTo>
                    <a:pt x="1607" y="17800"/>
                    <a:pt x="1647" y="17488"/>
                    <a:pt x="1689" y="17174"/>
                  </a:cubicBezTo>
                  <a:lnTo>
                    <a:pt x="1743" y="16698"/>
                  </a:lnTo>
                  <a:lnTo>
                    <a:pt x="1798" y="16220"/>
                  </a:lnTo>
                  <a:cubicBezTo>
                    <a:pt x="1825" y="15894"/>
                    <a:pt x="1865" y="15581"/>
                    <a:pt x="1893" y="15267"/>
                  </a:cubicBezTo>
                  <a:lnTo>
                    <a:pt x="1988" y="14314"/>
                  </a:lnTo>
                  <a:cubicBezTo>
                    <a:pt x="2029" y="14001"/>
                    <a:pt x="2056" y="13674"/>
                    <a:pt x="2083" y="13360"/>
                  </a:cubicBezTo>
                  <a:lnTo>
                    <a:pt x="2125" y="12884"/>
                  </a:lnTo>
                  <a:lnTo>
                    <a:pt x="2165" y="12407"/>
                  </a:lnTo>
                  <a:cubicBezTo>
                    <a:pt x="2192" y="12094"/>
                    <a:pt x="2219" y="11767"/>
                    <a:pt x="2247" y="11454"/>
                  </a:cubicBezTo>
                  <a:lnTo>
                    <a:pt x="2328" y="10500"/>
                  </a:lnTo>
                  <a:cubicBezTo>
                    <a:pt x="2343" y="10187"/>
                    <a:pt x="2370" y="9861"/>
                    <a:pt x="2397" y="9547"/>
                  </a:cubicBezTo>
                  <a:lnTo>
                    <a:pt x="2424" y="9071"/>
                  </a:lnTo>
                  <a:lnTo>
                    <a:pt x="2452" y="8593"/>
                  </a:lnTo>
                  <a:lnTo>
                    <a:pt x="2519" y="7640"/>
                  </a:lnTo>
                  <a:cubicBezTo>
                    <a:pt x="2588" y="6360"/>
                    <a:pt x="2655" y="5080"/>
                    <a:pt x="2697" y="3814"/>
                  </a:cubicBezTo>
                  <a:lnTo>
                    <a:pt x="2724" y="2860"/>
                  </a:lnTo>
                  <a:cubicBezTo>
                    <a:pt x="2737" y="2533"/>
                    <a:pt x="2751" y="2219"/>
                    <a:pt x="2751" y="1893"/>
                  </a:cubicBezTo>
                  <a:cubicBezTo>
                    <a:pt x="2764" y="1580"/>
                    <a:pt x="2764" y="1266"/>
                    <a:pt x="2778" y="939"/>
                  </a:cubicBezTo>
                  <a:lnTo>
                    <a:pt x="27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25;p101">
              <a:extLst>
                <a:ext uri="{FF2B5EF4-FFF2-40B4-BE49-F238E27FC236}">
                  <a16:creationId xmlns:a16="http://schemas.microsoft.com/office/drawing/2014/main" id="{D904BC3F-796E-6002-AA46-3118D4F7E2B0}"/>
                </a:ext>
              </a:extLst>
            </p:cNvPr>
            <p:cNvSpPr/>
            <p:nvPr/>
          </p:nvSpPr>
          <p:spPr>
            <a:xfrm>
              <a:off x="4889021" y="2071599"/>
              <a:ext cx="63192" cy="42128"/>
            </a:xfrm>
            <a:custGeom>
              <a:avLst/>
              <a:gdLst/>
              <a:ahLst/>
              <a:cxnLst/>
              <a:rect l="l" t="t" r="r" b="b"/>
              <a:pathLst>
                <a:path w="3474" h="2316" extrusionOk="0">
                  <a:moveTo>
                    <a:pt x="954" y="1"/>
                  </a:moveTo>
                  <a:cubicBezTo>
                    <a:pt x="940" y="41"/>
                    <a:pt x="940" y="68"/>
                    <a:pt x="940" y="110"/>
                  </a:cubicBezTo>
                  <a:lnTo>
                    <a:pt x="1254" y="137"/>
                  </a:lnTo>
                  <a:cubicBezTo>
                    <a:pt x="1254" y="150"/>
                    <a:pt x="1254" y="164"/>
                    <a:pt x="1239" y="177"/>
                  </a:cubicBezTo>
                  <a:cubicBezTo>
                    <a:pt x="1239" y="177"/>
                    <a:pt x="1239" y="191"/>
                    <a:pt x="1226" y="204"/>
                  </a:cubicBezTo>
                  <a:lnTo>
                    <a:pt x="1226" y="218"/>
                  </a:lnTo>
                  <a:lnTo>
                    <a:pt x="1212" y="218"/>
                  </a:lnTo>
                  <a:lnTo>
                    <a:pt x="1199" y="232"/>
                  </a:lnTo>
                  <a:cubicBezTo>
                    <a:pt x="1185" y="232"/>
                    <a:pt x="1185" y="246"/>
                    <a:pt x="1185" y="246"/>
                  </a:cubicBezTo>
                  <a:lnTo>
                    <a:pt x="1254" y="246"/>
                  </a:lnTo>
                  <a:cubicBezTo>
                    <a:pt x="1308" y="246"/>
                    <a:pt x="1363" y="259"/>
                    <a:pt x="1417" y="259"/>
                  </a:cubicBezTo>
                  <a:cubicBezTo>
                    <a:pt x="1526" y="286"/>
                    <a:pt x="1648" y="300"/>
                    <a:pt x="1757" y="327"/>
                  </a:cubicBezTo>
                  <a:cubicBezTo>
                    <a:pt x="1880" y="355"/>
                    <a:pt x="1989" y="382"/>
                    <a:pt x="2111" y="409"/>
                  </a:cubicBezTo>
                  <a:lnTo>
                    <a:pt x="2275" y="449"/>
                  </a:lnTo>
                  <a:cubicBezTo>
                    <a:pt x="2329" y="464"/>
                    <a:pt x="2398" y="491"/>
                    <a:pt x="2438" y="504"/>
                  </a:cubicBezTo>
                  <a:cubicBezTo>
                    <a:pt x="2452" y="504"/>
                    <a:pt x="2465" y="504"/>
                    <a:pt x="2479" y="518"/>
                  </a:cubicBezTo>
                  <a:lnTo>
                    <a:pt x="2493" y="518"/>
                  </a:lnTo>
                  <a:lnTo>
                    <a:pt x="2507" y="531"/>
                  </a:lnTo>
                  <a:cubicBezTo>
                    <a:pt x="2534" y="545"/>
                    <a:pt x="2561" y="558"/>
                    <a:pt x="2574" y="573"/>
                  </a:cubicBezTo>
                  <a:cubicBezTo>
                    <a:pt x="2629" y="600"/>
                    <a:pt x="2670" y="627"/>
                    <a:pt x="2725" y="654"/>
                  </a:cubicBezTo>
                  <a:cubicBezTo>
                    <a:pt x="2819" y="722"/>
                    <a:pt x="2901" y="790"/>
                    <a:pt x="2983" y="872"/>
                  </a:cubicBezTo>
                  <a:cubicBezTo>
                    <a:pt x="3065" y="940"/>
                    <a:pt x="3133" y="1036"/>
                    <a:pt x="3188" y="1117"/>
                  </a:cubicBezTo>
                  <a:cubicBezTo>
                    <a:pt x="3242" y="1212"/>
                    <a:pt x="3269" y="1308"/>
                    <a:pt x="3269" y="1390"/>
                  </a:cubicBezTo>
                  <a:cubicBezTo>
                    <a:pt x="3269" y="1430"/>
                    <a:pt x="3269" y="1485"/>
                    <a:pt x="3242" y="1526"/>
                  </a:cubicBezTo>
                  <a:cubicBezTo>
                    <a:pt x="3242" y="1526"/>
                    <a:pt x="3242" y="1539"/>
                    <a:pt x="3228" y="1553"/>
                  </a:cubicBezTo>
                  <a:cubicBezTo>
                    <a:pt x="3228" y="1566"/>
                    <a:pt x="3228" y="1580"/>
                    <a:pt x="3215" y="1580"/>
                  </a:cubicBezTo>
                  <a:cubicBezTo>
                    <a:pt x="3215" y="1593"/>
                    <a:pt x="3201" y="1608"/>
                    <a:pt x="3201" y="1621"/>
                  </a:cubicBezTo>
                  <a:lnTo>
                    <a:pt x="3173" y="1648"/>
                  </a:lnTo>
                  <a:cubicBezTo>
                    <a:pt x="3119" y="1730"/>
                    <a:pt x="3037" y="1798"/>
                    <a:pt x="2942" y="1853"/>
                  </a:cubicBezTo>
                  <a:cubicBezTo>
                    <a:pt x="2901" y="1880"/>
                    <a:pt x="2847" y="1907"/>
                    <a:pt x="2792" y="1920"/>
                  </a:cubicBezTo>
                  <a:cubicBezTo>
                    <a:pt x="2752" y="1948"/>
                    <a:pt x="2697" y="1962"/>
                    <a:pt x="2643" y="1989"/>
                  </a:cubicBezTo>
                  <a:cubicBezTo>
                    <a:pt x="2534" y="2016"/>
                    <a:pt x="2425" y="2043"/>
                    <a:pt x="2302" y="2057"/>
                  </a:cubicBezTo>
                  <a:cubicBezTo>
                    <a:pt x="2193" y="2084"/>
                    <a:pt x="2084" y="2084"/>
                    <a:pt x="1975" y="2084"/>
                  </a:cubicBezTo>
                  <a:lnTo>
                    <a:pt x="1798" y="2084"/>
                  </a:lnTo>
                  <a:cubicBezTo>
                    <a:pt x="1744" y="2071"/>
                    <a:pt x="1689" y="2071"/>
                    <a:pt x="1635" y="2057"/>
                  </a:cubicBezTo>
                  <a:cubicBezTo>
                    <a:pt x="1403" y="2002"/>
                    <a:pt x="1185" y="1935"/>
                    <a:pt x="967" y="1853"/>
                  </a:cubicBezTo>
                  <a:cubicBezTo>
                    <a:pt x="858" y="1798"/>
                    <a:pt x="749" y="1757"/>
                    <a:pt x="654" y="1689"/>
                  </a:cubicBezTo>
                  <a:cubicBezTo>
                    <a:pt x="559" y="1635"/>
                    <a:pt x="464" y="1566"/>
                    <a:pt x="382" y="1499"/>
                  </a:cubicBezTo>
                  <a:cubicBezTo>
                    <a:pt x="341" y="1457"/>
                    <a:pt x="300" y="1417"/>
                    <a:pt x="273" y="1376"/>
                  </a:cubicBezTo>
                  <a:cubicBezTo>
                    <a:pt x="232" y="1335"/>
                    <a:pt x="219" y="1281"/>
                    <a:pt x="191" y="1239"/>
                  </a:cubicBezTo>
                  <a:cubicBezTo>
                    <a:pt x="177" y="1185"/>
                    <a:pt x="164" y="1145"/>
                    <a:pt x="164" y="1090"/>
                  </a:cubicBezTo>
                  <a:cubicBezTo>
                    <a:pt x="177" y="1036"/>
                    <a:pt x="177" y="994"/>
                    <a:pt x="204" y="940"/>
                  </a:cubicBezTo>
                  <a:cubicBezTo>
                    <a:pt x="204" y="927"/>
                    <a:pt x="204" y="913"/>
                    <a:pt x="219" y="899"/>
                  </a:cubicBezTo>
                  <a:cubicBezTo>
                    <a:pt x="219" y="899"/>
                    <a:pt x="232" y="885"/>
                    <a:pt x="232" y="872"/>
                  </a:cubicBezTo>
                  <a:cubicBezTo>
                    <a:pt x="232" y="858"/>
                    <a:pt x="246" y="845"/>
                    <a:pt x="246" y="845"/>
                  </a:cubicBezTo>
                  <a:cubicBezTo>
                    <a:pt x="259" y="831"/>
                    <a:pt x="273" y="818"/>
                    <a:pt x="273" y="804"/>
                  </a:cubicBezTo>
                  <a:cubicBezTo>
                    <a:pt x="300" y="776"/>
                    <a:pt x="341" y="736"/>
                    <a:pt x="395" y="709"/>
                  </a:cubicBezTo>
                  <a:cubicBezTo>
                    <a:pt x="491" y="654"/>
                    <a:pt x="600" y="613"/>
                    <a:pt x="709" y="586"/>
                  </a:cubicBezTo>
                  <a:cubicBezTo>
                    <a:pt x="885" y="531"/>
                    <a:pt x="1076" y="504"/>
                    <a:pt x="1254" y="504"/>
                  </a:cubicBezTo>
                  <a:cubicBezTo>
                    <a:pt x="1308" y="504"/>
                    <a:pt x="1348" y="504"/>
                    <a:pt x="1403" y="518"/>
                  </a:cubicBezTo>
                  <a:cubicBezTo>
                    <a:pt x="1512" y="518"/>
                    <a:pt x="1635" y="545"/>
                    <a:pt x="1744" y="586"/>
                  </a:cubicBezTo>
                  <a:lnTo>
                    <a:pt x="1784" y="600"/>
                  </a:lnTo>
                  <a:cubicBezTo>
                    <a:pt x="1798" y="600"/>
                    <a:pt x="1812" y="613"/>
                    <a:pt x="1826" y="613"/>
                  </a:cubicBezTo>
                  <a:lnTo>
                    <a:pt x="1853" y="627"/>
                  </a:lnTo>
                  <a:lnTo>
                    <a:pt x="1893" y="654"/>
                  </a:lnTo>
                  <a:cubicBezTo>
                    <a:pt x="1948" y="682"/>
                    <a:pt x="2002" y="709"/>
                    <a:pt x="2044" y="736"/>
                  </a:cubicBezTo>
                  <a:cubicBezTo>
                    <a:pt x="2138" y="804"/>
                    <a:pt x="2207" y="899"/>
                    <a:pt x="2247" y="994"/>
                  </a:cubicBezTo>
                  <a:cubicBezTo>
                    <a:pt x="2289" y="1103"/>
                    <a:pt x="2289" y="1226"/>
                    <a:pt x="2234" y="1321"/>
                  </a:cubicBezTo>
                  <a:cubicBezTo>
                    <a:pt x="2207" y="1363"/>
                    <a:pt x="2166" y="1403"/>
                    <a:pt x="2111" y="1430"/>
                  </a:cubicBezTo>
                  <a:cubicBezTo>
                    <a:pt x="2057" y="1457"/>
                    <a:pt x="2002" y="1485"/>
                    <a:pt x="1948" y="1499"/>
                  </a:cubicBezTo>
                  <a:cubicBezTo>
                    <a:pt x="1839" y="1539"/>
                    <a:pt x="1717" y="1553"/>
                    <a:pt x="1608" y="1553"/>
                  </a:cubicBezTo>
                  <a:lnTo>
                    <a:pt x="1430" y="1553"/>
                  </a:lnTo>
                  <a:cubicBezTo>
                    <a:pt x="1390" y="1539"/>
                    <a:pt x="1363" y="1539"/>
                    <a:pt x="1335" y="1526"/>
                  </a:cubicBezTo>
                  <a:lnTo>
                    <a:pt x="1294" y="1526"/>
                  </a:lnTo>
                  <a:lnTo>
                    <a:pt x="1254" y="1512"/>
                  </a:lnTo>
                  <a:cubicBezTo>
                    <a:pt x="1131" y="1485"/>
                    <a:pt x="1022" y="1430"/>
                    <a:pt x="927" y="1376"/>
                  </a:cubicBezTo>
                  <a:lnTo>
                    <a:pt x="927" y="1376"/>
                  </a:lnTo>
                  <a:cubicBezTo>
                    <a:pt x="1117" y="1512"/>
                    <a:pt x="1363" y="1580"/>
                    <a:pt x="1608" y="1593"/>
                  </a:cubicBezTo>
                  <a:lnTo>
                    <a:pt x="1648" y="1593"/>
                  </a:lnTo>
                  <a:cubicBezTo>
                    <a:pt x="1757" y="1593"/>
                    <a:pt x="1866" y="1580"/>
                    <a:pt x="1962" y="1553"/>
                  </a:cubicBezTo>
                  <a:cubicBezTo>
                    <a:pt x="2029" y="1526"/>
                    <a:pt x="2084" y="1512"/>
                    <a:pt x="2138" y="1485"/>
                  </a:cubicBezTo>
                  <a:cubicBezTo>
                    <a:pt x="2193" y="1444"/>
                    <a:pt x="2247" y="1403"/>
                    <a:pt x="2289" y="1348"/>
                  </a:cubicBezTo>
                  <a:lnTo>
                    <a:pt x="2329" y="1267"/>
                  </a:lnTo>
                  <a:cubicBezTo>
                    <a:pt x="2329" y="1226"/>
                    <a:pt x="2343" y="1199"/>
                    <a:pt x="2343" y="1172"/>
                  </a:cubicBezTo>
                  <a:cubicBezTo>
                    <a:pt x="2343" y="1103"/>
                    <a:pt x="2343" y="1036"/>
                    <a:pt x="2316" y="981"/>
                  </a:cubicBezTo>
                  <a:cubicBezTo>
                    <a:pt x="2275" y="845"/>
                    <a:pt x="2193" y="749"/>
                    <a:pt x="2098" y="667"/>
                  </a:cubicBezTo>
                  <a:cubicBezTo>
                    <a:pt x="1893" y="518"/>
                    <a:pt x="1662" y="422"/>
                    <a:pt x="1417" y="395"/>
                  </a:cubicBezTo>
                  <a:cubicBezTo>
                    <a:pt x="1335" y="395"/>
                    <a:pt x="1267" y="382"/>
                    <a:pt x="1199" y="382"/>
                  </a:cubicBezTo>
                  <a:cubicBezTo>
                    <a:pt x="1022" y="382"/>
                    <a:pt x="845" y="409"/>
                    <a:pt x="667" y="449"/>
                  </a:cubicBezTo>
                  <a:cubicBezTo>
                    <a:pt x="559" y="477"/>
                    <a:pt x="436" y="518"/>
                    <a:pt x="313" y="586"/>
                  </a:cubicBezTo>
                  <a:cubicBezTo>
                    <a:pt x="259" y="613"/>
                    <a:pt x="204" y="654"/>
                    <a:pt x="164" y="709"/>
                  </a:cubicBezTo>
                  <a:lnTo>
                    <a:pt x="123" y="749"/>
                  </a:lnTo>
                  <a:cubicBezTo>
                    <a:pt x="110" y="763"/>
                    <a:pt x="110" y="776"/>
                    <a:pt x="95" y="790"/>
                  </a:cubicBezTo>
                  <a:cubicBezTo>
                    <a:pt x="82" y="804"/>
                    <a:pt x="82" y="818"/>
                    <a:pt x="68" y="845"/>
                  </a:cubicBezTo>
                  <a:cubicBezTo>
                    <a:pt x="68" y="858"/>
                    <a:pt x="55" y="872"/>
                    <a:pt x="55" y="885"/>
                  </a:cubicBezTo>
                  <a:cubicBezTo>
                    <a:pt x="28" y="940"/>
                    <a:pt x="14" y="1021"/>
                    <a:pt x="1" y="1090"/>
                  </a:cubicBezTo>
                  <a:cubicBezTo>
                    <a:pt x="1" y="1158"/>
                    <a:pt x="14" y="1226"/>
                    <a:pt x="28" y="1294"/>
                  </a:cubicBezTo>
                  <a:cubicBezTo>
                    <a:pt x="55" y="1363"/>
                    <a:pt x="82" y="1417"/>
                    <a:pt x="123" y="1471"/>
                  </a:cubicBezTo>
                  <a:cubicBezTo>
                    <a:pt x="164" y="1526"/>
                    <a:pt x="204" y="1580"/>
                    <a:pt x="259" y="1621"/>
                  </a:cubicBezTo>
                  <a:cubicBezTo>
                    <a:pt x="341" y="1717"/>
                    <a:pt x="450" y="1784"/>
                    <a:pt x="559" y="1853"/>
                  </a:cubicBezTo>
                  <a:cubicBezTo>
                    <a:pt x="667" y="1920"/>
                    <a:pt x="776" y="1975"/>
                    <a:pt x="885" y="2029"/>
                  </a:cubicBezTo>
                  <a:cubicBezTo>
                    <a:pt x="994" y="2084"/>
                    <a:pt x="1117" y="2125"/>
                    <a:pt x="1226" y="2166"/>
                  </a:cubicBezTo>
                  <a:cubicBezTo>
                    <a:pt x="1348" y="2207"/>
                    <a:pt x="1472" y="2234"/>
                    <a:pt x="1581" y="2261"/>
                  </a:cubicBezTo>
                  <a:cubicBezTo>
                    <a:pt x="1648" y="2274"/>
                    <a:pt x="1703" y="2289"/>
                    <a:pt x="1771" y="2302"/>
                  </a:cubicBezTo>
                  <a:cubicBezTo>
                    <a:pt x="1839" y="2316"/>
                    <a:pt x="1907" y="2316"/>
                    <a:pt x="1962" y="2316"/>
                  </a:cubicBezTo>
                  <a:lnTo>
                    <a:pt x="2016" y="2316"/>
                  </a:lnTo>
                  <a:cubicBezTo>
                    <a:pt x="2125" y="2316"/>
                    <a:pt x="2234" y="2316"/>
                    <a:pt x="2343" y="2289"/>
                  </a:cubicBezTo>
                  <a:cubicBezTo>
                    <a:pt x="2425" y="2289"/>
                    <a:pt x="2493" y="2274"/>
                    <a:pt x="2574" y="2247"/>
                  </a:cubicBezTo>
                  <a:cubicBezTo>
                    <a:pt x="2670" y="2207"/>
                    <a:pt x="2765" y="2152"/>
                    <a:pt x="2861" y="2098"/>
                  </a:cubicBezTo>
                  <a:cubicBezTo>
                    <a:pt x="3065" y="1975"/>
                    <a:pt x="3255" y="1853"/>
                    <a:pt x="3364" y="1689"/>
                  </a:cubicBezTo>
                  <a:cubicBezTo>
                    <a:pt x="3460" y="1539"/>
                    <a:pt x="3473" y="1363"/>
                    <a:pt x="3364" y="1117"/>
                  </a:cubicBezTo>
                  <a:cubicBezTo>
                    <a:pt x="3242" y="804"/>
                    <a:pt x="2942" y="600"/>
                    <a:pt x="2643" y="449"/>
                  </a:cubicBezTo>
                  <a:cubicBezTo>
                    <a:pt x="2125" y="177"/>
                    <a:pt x="1539" y="14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26;p101">
              <a:extLst>
                <a:ext uri="{FF2B5EF4-FFF2-40B4-BE49-F238E27FC236}">
                  <a16:creationId xmlns:a16="http://schemas.microsoft.com/office/drawing/2014/main" id="{9A711D74-00BA-0056-0D64-87DCC5AE2878}"/>
                </a:ext>
              </a:extLst>
            </p:cNvPr>
            <p:cNvSpPr/>
            <p:nvPr/>
          </p:nvSpPr>
          <p:spPr>
            <a:xfrm>
              <a:off x="4875888" y="1896702"/>
              <a:ext cx="95643" cy="55498"/>
            </a:xfrm>
            <a:custGeom>
              <a:avLst/>
              <a:gdLst/>
              <a:ahLst/>
              <a:cxnLst/>
              <a:rect l="l" t="t" r="r" b="b"/>
              <a:pathLst>
                <a:path w="5258" h="3051" extrusionOk="0">
                  <a:moveTo>
                    <a:pt x="1771" y="0"/>
                  </a:moveTo>
                  <a:cubicBezTo>
                    <a:pt x="1267" y="0"/>
                    <a:pt x="750" y="27"/>
                    <a:pt x="260" y="82"/>
                  </a:cubicBezTo>
                  <a:cubicBezTo>
                    <a:pt x="123" y="817"/>
                    <a:pt x="0" y="1566"/>
                    <a:pt x="109" y="2315"/>
                  </a:cubicBezTo>
                  <a:cubicBezTo>
                    <a:pt x="84" y="2112"/>
                    <a:pt x="1822" y="2028"/>
                    <a:pt x="2213" y="2028"/>
                  </a:cubicBezTo>
                  <a:cubicBezTo>
                    <a:pt x="2241" y="2028"/>
                    <a:pt x="2262" y="2028"/>
                    <a:pt x="2275" y="2029"/>
                  </a:cubicBezTo>
                  <a:cubicBezTo>
                    <a:pt x="3011" y="2070"/>
                    <a:pt x="3759" y="2247"/>
                    <a:pt x="4454" y="2479"/>
                  </a:cubicBezTo>
                  <a:cubicBezTo>
                    <a:pt x="4740" y="2561"/>
                    <a:pt x="4903" y="2751"/>
                    <a:pt x="4999" y="3051"/>
                  </a:cubicBezTo>
                  <a:cubicBezTo>
                    <a:pt x="5081" y="2315"/>
                    <a:pt x="5163" y="1593"/>
                    <a:pt x="5244" y="858"/>
                  </a:cubicBezTo>
                  <a:cubicBezTo>
                    <a:pt x="5257" y="790"/>
                    <a:pt x="5257" y="708"/>
                    <a:pt x="5217" y="640"/>
                  </a:cubicBezTo>
                  <a:cubicBezTo>
                    <a:pt x="5190" y="599"/>
                    <a:pt x="5121" y="572"/>
                    <a:pt x="5067" y="545"/>
                  </a:cubicBezTo>
                  <a:cubicBezTo>
                    <a:pt x="4032" y="122"/>
                    <a:pt x="2902" y="0"/>
                    <a:pt x="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27;p101">
              <a:extLst>
                <a:ext uri="{FF2B5EF4-FFF2-40B4-BE49-F238E27FC236}">
                  <a16:creationId xmlns:a16="http://schemas.microsoft.com/office/drawing/2014/main" id="{8EFC04B9-C2DF-BD16-36DF-53F2F7167F5C}"/>
                </a:ext>
              </a:extLst>
            </p:cNvPr>
            <p:cNvSpPr/>
            <p:nvPr/>
          </p:nvSpPr>
          <p:spPr>
            <a:xfrm>
              <a:off x="4817680" y="1930881"/>
              <a:ext cx="113215" cy="128094"/>
            </a:xfrm>
            <a:custGeom>
              <a:avLst/>
              <a:gdLst/>
              <a:ahLst/>
              <a:cxnLst/>
              <a:rect l="l" t="t" r="r" b="b"/>
              <a:pathLst>
                <a:path w="6224" h="7042" extrusionOk="0">
                  <a:moveTo>
                    <a:pt x="4889" y="1"/>
                  </a:moveTo>
                  <a:cubicBezTo>
                    <a:pt x="4753" y="640"/>
                    <a:pt x="4235" y="1145"/>
                    <a:pt x="3677" y="1499"/>
                  </a:cubicBezTo>
                  <a:cubicBezTo>
                    <a:pt x="3133" y="1853"/>
                    <a:pt x="2506" y="2098"/>
                    <a:pt x="1961" y="2479"/>
                  </a:cubicBezTo>
                  <a:cubicBezTo>
                    <a:pt x="830" y="3242"/>
                    <a:pt x="95" y="4550"/>
                    <a:pt x="0" y="5912"/>
                  </a:cubicBezTo>
                  <a:cubicBezTo>
                    <a:pt x="204" y="5639"/>
                    <a:pt x="449" y="5407"/>
                    <a:pt x="736" y="5231"/>
                  </a:cubicBezTo>
                  <a:cubicBezTo>
                    <a:pt x="736" y="5843"/>
                    <a:pt x="830" y="6456"/>
                    <a:pt x="1008" y="7041"/>
                  </a:cubicBezTo>
                  <a:cubicBezTo>
                    <a:pt x="1293" y="5979"/>
                    <a:pt x="1743" y="4904"/>
                    <a:pt x="2574" y="4168"/>
                  </a:cubicBezTo>
                  <a:cubicBezTo>
                    <a:pt x="3133" y="3651"/>
                    <a:pt x="3827" y="3324"/>
                    <a:pt x="4426" y="2847"/>
                  </a:cubicBezTo>
                  <a:cubicBezTo>
                    <a:pt x="5325" y="2138"/>
                    <a:pt x="5979" y="1117"/>
                    <a:pt x="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28;p101">
              <a:extLst>
                <a:ext uri="{FF2B5EF4-FFF2-40B4-BE49-F238E27FC236}">
                  <a16:creationId xmlns:a16="http://schemas.microsoft.com/office/drawing/2014/main" id="{0B24ABC6-0D3A-C20D-C714-38703C257F70}"/>
                </a:ext>
              </a:extLst>
            </p:cNvPr>
            <p:cNvSpPr/>
            <p:nvPr/>
          </p:nvSpPr>
          <p:spPr>
            <a:xfrm>
              <a:off x="4866466" y="1751055"/>
              <a:ext cx="85511" cy="130350"/>
            </a:xfrm>
            <a:custGeom>
              <a:avLst/>
              <a:gdLst/>
              <a:ahLst/>
              <a:cxnLst/>
              <a:rect l="l" t="t" r="r" b="b"/>
              <a:pathLst>
                <a:path w="4701" h="7166" extrusionOk="0">
                  <a:moveTo>
                    <a:pt x="1273" y="0"/>
                  </a:moveTo>
                  <a:cubicBezTo>
                    <a:pt x="1239" y="0"/>
                    <a:pt x="1206" y="3"/>
                    <a:pt x="1172" y="12"/>
                  </a:cubicBezTo>
                  <a:cubicBezTo>
                    <a:pt x="1077" y="39"/>
                    <a:pt x="1009" y="108"/>
                    <a:pt x="941" y="189"/>
                  </a:cubicBezTo>
                  <a:cubicBezTo>
                    <a:pt x="736" y="435"/>
                    <a:pt x="573" y="802"/>
                    <a:pt x="641" y="1129"/>
                  </a:cubicBezTo>
                  <a:cubicBezTo>
                    <a:pt x="682" y="1388"/>
                    <a:pt x="696" y="1619"/>
                    <a:pt x="927" y="1769"/>
                  </a:cubicBezTo>
                  <a:cubicBezTo>
                    <a:pt x="396" y="2014"/>
                    <a:pt x="110" y="2681"/>
                    <a:pt x="300" y="3226"/>
                  </a:cubicBezTo>
                  <a:cubicBezTo>
                    <a:pt x="342" y="3349"/>
                    <a:pt x="409" y="3471"/>
                    <a:pt x="437" y="3607"/>
                  </a:cubicBezTo>
                  <a:cubicBezTo>
                    <a:pt x="573" y="4139"/>
                    <a:pt x="1" y="4479"/>
                    <a:pt x="69" y="4956"/>
                  </a:cubicBezTo>
                  <a:cubicBezTo>
                    <a:pt x="137" y="5365"/>
                    <a:pt x="736" y="5514"/>
                    <a:pt x="518" y="5991"/>
                  </a:cubicBezTo>
                  <a:cubicBezTo>
                    <a:pt x="369" y="6304"/>
                    <a:pt x="110" y="6618"/>
                    <a:pt x="464" y="6863"/>
                  </a:cubicBezTo>
                  <a:cubicBezTo>
                    <a:pt x="778" y="7094"/>
                    <a:pt x="1404" y="7149"/>
                    <a:pt x="1785" y="7163"/>
                  </a:cubicBezTo>
                  <a:cubicBezTo>
                    <a:pt x="1812" y="7165"/>
                    <a:pt x="1840" y="7166"/>
                    <a:pt x="1868" y="7166"/>
                  </a:cubicBezTo>
                  <a:cubicBezTo>
                    <a:pt x="2036" y="7166"/>
                    <a:pt x="2211" y="7127"/>
                    <a:pt x="2316" y="6999"/>
                  </a:cubicBezTo>
                  <a:cubicBezTo>
                    <a:pt x="2821" y="6413"/>
                    <a:pt x="1431" y="5705"/>
                    <a:pt x="1104" y="5460"/>
                  </a:cubicBezTo>
                  <a:lnTo>
                    <a:pt x="1104" y="5460"/>
                  </a:lnTo>
                  <a:cubicBezTo>
                    <a:pt x="1513" y="5556"/>
                    <a:pt x="1935" y="5637"/>
                    <a:pt x="2343" y="5719"/>
                  </a:cubicBezTo>
                  <a:cubicBezTo>
                    <a:pt x="2488" y="5750"/>
                    <a:pt x="2645" y="5779"/>
                    <a:pt x="2796" y="5779"/>
                  </a:cubicBezTo>
                  <a:cubicBezTo>
                    <a:pt x="2971" y="5779"/>
                    <a:pt x="3138" y="5740"/>
                    <a:pt x="3269" y="5623"/>
                  </a:cubicBezTo>
                  <a:cubicBezTo>
                    <a:pt x="3515" y="5419"/>
                    <a:pt x="3502" y="5024"/>
                    <a:pt x="3324" y="4751"/>
                  </a:cubicBezTo>
                  <a:cubicBezTo>
                    <a:pt x="3160" y="4479"/>
                    <a:pt x="2861" y="4316"/>
                    <a:pt x="2575" y="4166"/>
                  </a:cubicBezTo>
                  <a:cubicBezTo>
                    <a:pt x="2291" y="4031"/>
                    <a:pt x="1994" y="3909"/>
                    <a:pt x="1764" y="3695"/>
                  </a:cubicBezTo>
                  <a:lnTo>
                    <a:pt x="1764" y="3695"/>
                  </a:lnTo>
                  <a:cubicBezTo>
                    <a:pt x="1984" y="3897"/>
                    <a:pt x="2601" y="4023"/>
                    <a:pt x="3067" y="4023"/>
                  </a:cubicBezTo>
                  <a:cubicBezTo>
                    <a:pt x="3251" y="4023"/>
                    <a:pt x="3411" y="4004"/>
                    <a:pt x="3515" y="3962"/>
                  </a:cubicBezTo>
                  <a:cubicBezTo>
                    <a:pt x="3965" y="3785"/>
                    <a:pt x="3992" y="3213"/>
                    <a:pt x="3760" y="2832"/>
                  </a:cubicBezTo>
                  <a:cubicBezTo>
                    <a:pt x="3596" y="2572"/>
                    <a:pt x="3338" y="2396"/>
                    <a:pt x="3093" y="2218"/>
                  </a:cubicBezTo>
                  <a:lnTo>
                    <a:pt x="3093" y="2218"/>
                  </a:lnTo>
                  <a:cubicBezTo>
                    <a:pt x="3268" y="2259"/>
                    <a:pt x="3459" y="2301"/>
                    <a:pt x="3649" y="2301"/>
                  </a:cubicBezTo>
                  <a:cubicBezTo>
                    <a:pt x="3709" y="2301"/>
                    <a:pt x="3769" y="2297"/>
                    <a:pt x="3828" y="2287"/>
                  </a:cubicBezTo>
                  <a:cubicBezTo>
                    <a:pt x="4564" y="2164"/>
                    <a:pt x="4700" y="1279"/>
                    <a:pt x="4155" y="843"/>
                  </a:cubicBezTo>
                  <a:cubicBezTo>
                    <a:pt x="3828" y="584"/>
                    <a:pt x="3406" y="475"/>
                    <a:pt x="2997" y="380"/>
                  </a:cubicBezTo>
                  <a:cubicBezTo>
                    <a:pt x="2712" y="311"/>
                    <a:pt x="2412" y="244"/>
                    <a:pt x="2112" y="175"/>
                  </a:cubicBezTo>
                  <a:cubicBezTo>
                    <a:pt x="1907" y="121"/>
                    <a:pt x="1690" y="80"/>
                    <a:pt x="1486" y="26"/>
                  </a:cubicBezTo>
                  <a:cubicBezTo>
                    <a:pt x="1420" y="16"/>
                    <a:pt x="1347" y="0"/>
                    <a:pt x="1273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29;p101">
              <a:extLst>
                <a:ext uri="{FF2B5EF4-FFF2-40B4-BE49-F238E27FC236}">
                  <a16:creationId xmlns:a16="http://schemas.microsoft.com/office/drawing/2014/main" id="{3B753CF6-DB2C-536C-6E72-00D237984C94}"/>
                </a:ext>
              </a:extLst>
            </p:cNvPr>
            <p:cNvSpPr/>
            <p:nvPr/>
          </p:nvSpPr>
          <p:spPr>
            <a:xfrm>
              <a:off x="4868703" y="1842187"/>
              <a:ext cx="41382" cy="26776"/>
            </a:xfrm>
            <a:custGeom>
              <a:avLst/>
              <a:gdLst/>
              <a:ahLst/>
              <a:cxnLst/>
              <a:rect l="l" t="t" r="r" b="b"/>
              <a:pathLst>
                <a:path w="2275" h="1472" extrusionOk="0">
                  <a:moveTo>
                    <a:pt x="1" y="1"/>
                  </a:moveTo>
                  <a:cubicBezTo>
                    <a:pt x="1" y="28"/>
                    <a:pt x="1" y="68"/>
                    <a:pt x="14" y="96"/>
                  </a:cubicBezTo>
                  <a:cubicBezTo>
                    <a:pt x="14" y="137"/>
                    <a:pt x="14" y="164"/>
                    <a:pt x="28" y="191"/>
                  </a:cubicBezTo>
                  <a:cubicBezTo>
                    <a:pt x="41" y="232"/>
                    <a:pt x="55" y="259"/>
                    <a:pt x="68" y="286"/>
                  </a:cubicBezTo>
                  <a:cubicBezTo>
                    <a:pt x="83" y="313"/>
                    <a:pt x="96" y="355"/>
                    <a:pt x="110" y="382"/>
                  </a:cubicBezTo>
                  <a:cubicBezTo>
                    <a:pt x="192" y="491"/>
                    <a:pt x="286" y="586"/>
                    <a:pt x="409" y="668"/>
                  </a:cubicBezTo>
                  <a:cubicBezTo>
                    <a:pt x="518" y="736"/>
                    <a:pt x="640" y="791"/>
                    <a:pt x="764" y="818"/>
                  </a:cubicBezTo>
                  <a:cubicBezTo>
                    <a:pt x="886" y="858"/>
                    <a:pt x="995" y="900"/>
                    <a:pt x="1118" y="913"/>
                  </a:cubicBezTo>
                  <a:cubicBezTo>
                    <a:pt x="1336" y="967"/>
                    <a:pt x="1553" y="1009"/>
                    <a:pt x="1744" y="1090"/>
                  </a:cubicBezTo>
                  <a:cubicBezTo>
                    <a:pt x="1839" y="1131"/>
                    <a:pt x="1935" y="1172"/>
                    <a:pt x="2017" y="1240"/>
                  </a:cubicBezTo>
                  <a:lnTo>
                    <a:pt x="2057" y="1267"/>
                  </a:lnTo>
                  <a:cubicBezTo>
                    <a:pt x="2071" y="1267"/>
                    <a:pt x="2071" y="1281"/>
                    <a:pt x="2084" y="1294"/>
                  </a:cubicBezTo>
                  <a:cubicBezTo>
                    <a:pt x="2111" y="1308"/>
                    <a:pt x="2126" y="1321"/>
                    <a:pt x="2153" y="1349"/>
                  </a:cubicBezTo>
                  <a:cubicBezTo>
                    <a:pt x="2153" y="1363"/>
                    <a:pt x="2166" y="1363"/>
                    <a:pt x="2180" y="1376"/>
                  </a:cubicBezTo>
                  <a:lnTo>
                    <a:pt x="2207" y="1403"/>
                  </a:lnTo>
                  <a:cubicBezTo>
                    <a:pt x="2234" y="1430"/>
                    <a:pt x="2248" y="1458"/>
                    <a:pt x="2275" y="1472"/>
                  </a:cubicBezTo>
                  <a:lnTo>
                    <a:pt x="2275" y="1376"/>
                  </a:lnTo>
                  <a:cubicBezTo>
                    <a:pt x="2275" y="1363"/>
                    <a:pt x="2262" y="1349"/>
                    <a:pt x="2262" y="1335"/>
                  </a:cubicBezTo>
                  <a:lnTo>
                    <a:pt x="2262" y="1281"/>
                  </a:lnTo>
                  <a:lnTo>
                    <a:pt x="2220" y="1199"/>
                  </a:lnTo>
                  <a:cubicBezTo>
                    <a:pt x="2220" y="1172"/>
                    <a:pt x="2220" y="1158"/>
                    <a:pt x="2207" y="1145"/>
                  </a:cubicBezTo>
                  <a:lnTo>
                    <a:pt x="2180" y="1103"/>
                  </a:lnTo>
                  <a:cubicBezTo>
                    <a:pt x="2126" y="981"/>
                    <a:pt x="2030" y="872"/>
                    <a:pt x="1921" y="791"/>
                  </a:cubicBezTo>
                  <a:cubicBezTo>
                    <a:pt x="1812" y="709"/>
                    <a:pt x="1690" y="640"/>
                    <a:pt x="1567" y="600"/>
                  </a:cubicBezTo>
                  <a:cubicBezTo>
                    <a:pt x="1445" y="559"/>
                    <a:pt x="1336" y="518"/>
                    <a:pt x="1212" y="491"/>
                  </a:cubicBezTo>
                  <a:cubicBezTo>
                    <a:pt x="981" y="437"/>
                    <a:pt x="749" y="409"/>
                    <a:pt x="559" y="355"/>
                  </a:cubicBezTo>
                  <a:cubicBezTo>
                    <a:pt x="450" y="313"/>
                    <a:pt x="355" y="286"/>
                    <a:pt x="273" y="232"/>
                  </a:cubicBezTo>
                  <a:lnTo>
                    <a:pt x="205" y="177"/>
                  </a:lnTo>
                  <a:cubicBezTo>
                    <a:pt x="177" y="164"/>
                    <a:pt x="150" y="150"/>
                    <a:pt x="137" y="137"/>
                  </a:cubicBezTo>
                  <a:lnTo>
                    <a:pt x="6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30;p101">
              <a:extLst>
                <a:ext uri="{FF2B5EF4-FFF2-40B4-BE49-F238E27FC236}">
                  <a16:creationId xmlns:a16="http://schemas.microsoft.com/office/drawing/2014/main" id="{8E7C63E5-DF8A-8B7A-94AC-DC27DD87297A}"/>
                </a:ext>
              </a:extLst>
            </p:cNvPr>
            <p:cNvSpPr/>
            <p:nvPr/>
          </p:nvSpPr>
          <p:spPr>
            <a:xfrm>
              <a:off x="4873905" y="1816430"/>
              <a:ext cx="55516" cy="20336"/>
            </a:xfrm>
            <a:custGeom>
              <a:avLst/>
              <a:gdLst/>
              <a:ahLst/>
              <a:cxnLst/>
              <a:rect l="l" t="t" r="r" b="b"/>
              <a:pathLst>
                <a:path w="3052" h="1118" extrusionOk="0">
                  <a:moveTo>
                    <a:pt x="423" y="0"/>
                  </a:moveTo>
                  <a:cubicBezTo>
                    <a:pt x="354" y="0"/>
                    <a:pt x="287" y="13"/>
                    <a:pt x="205" y="13"/>
                  </a:cubicBezTo>
                  <a:cubicBezTo>
                    <a:pt x="136" y="13"/>
                    <a:pt x="69" y="28"/>
                    <a:pt x="0" y="41"/>
                  </a:cubicBezTo>
                  <a:cubicBezTo>
                    <a:pt x="55" y="82"/>
                    <a:pt x="123" y="109"/>
                    <a:pt x="191" y="137"/>
                  </a:cubicBezTo>
                  <a:cubicBezTo>
                    <a:pt x="260" y="164"/>
                    <a:pt x="314" y="191"/>
                    <a:pt x="382" y="218"/>
                  </a:cubicBezTo>
                  <a:cubicBezTo>
                    <a:pt x="518" y="259"/>
                    <a:pt x="641" y="313"/>
                    <a:pt x="777" y="354"/>
                  </a:cubicBezTo>
                  <a:cubicBezTo>
                    <a:pt x="1035" y="436"/>
                    <a:pt x="1295" y="504"/>
                    <a:pt x="1553" y="572"/>
                  </a:cubicBezTo>
                  <a:cubicBezTo>
                    <a:pt x="1798" y="640"/>
                    <a:pt x="2043" y="722"/>
                    <a:pt x="2303" y="803"/>
                  </a:cubicBezTo>
                  <a:cubicBezTo>
                    <a:pt x="2425" y="845"/>
                    <a:pt x="2548" y="899"/>
                    <a:pt x="2670" y="940"/>
                  </a:cubicBezTo>
                  <a:lnTo>
                    <a:pt x="2766" y="981"/>
                  </a:lnTo>
                  <a:lnTo>
                    <a:pt x="2847" y="1021"/>
                  </a:lnTo>
                  <a:cubicBezTo>
                    <a:pt x="2888" y="1048"/>
                    <a:pt x="2915" y="1063"/>
                    <a:pt x="2942" y="1076"/>
                  </a:cubicBezTo>
                  <a:cubicBezTo>
                    <a:pt x="2984" y="1090"/>
                    <a:pt x="3011" y="1103"/>
                    <a:pt x="3051" y="1117"/>
                  </a:cubicBezTo>
                  <a:cubicBezTo>
                    <a:pt x="3024" y="1090"/>
                    <a:pt x="3011" y="1048"/>
                    <a:pt x="2997" y="1021"/>
                  </a:cubicBezTo>
                  <a:cubicBezTo>
                    <a:pt x="2969" y="994"/>
                    <a:pt x="2956" y="967"/>
                    <a:pt x="2929" y="926"/>
                  </a:cubicBezTo>
                  <a:cubicBezTo>
                    <a:pt x="2902" y="899"/>
                    <a:pt x="2888" y="872"/>
                    <a:pt x="2860" y="845"/>
                  </a:cubicBezTo>
                  <a:cubicBezTo>
                    <a:pt x="2833" y="818"/>
                    <a:pt x="2820" y="790"/>
                    <a:pt x="2793" y="763"/>
                  </a:cubicBezTo>
                  <a:cubicBezTo>
                    <a:pt x="2684" y="667"/>
                    <a:pt x="2575" y="572"/>
                    <a:pt x="2452" y="491"/>
                  </a:cubicBezTo>
                  <a:cubicBezTo>
                    <a:pt x="2207" y="340"/>
                    <a:pt x="1934" y="218"/>
                    <a:pt x="1662" y="150"/>
                  </a:cubicBezTo>
                  <a:cubicBezTo>
                    <a:pt x="1390" y="68"/>
                    <a:pt x="1117" y="28"/>
                    <a:pt x="845" y="13"/>
                  </a:cubicBezTo>
                  <a:cubicBezTo>
                    <a:pt x="695" y="0"/>
                    <a:pt x="559" y="0"/>
                    <a:pt x="42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31;p101">
              <a:extLst>
                <a:ext uri="{FF2B5EF4-FFF2-40B4-BE49-F238E27FC236}">
                  <a16:creationId xmlns:a16="http://schemas.microsoft.com/office/drawing/2014/main" id="{B2AD52D8-D617-FEDD-C116-F3CEACD4AD26}"/>
                </a:ext>
              </a:extLst>
            </p:cNvPr>
            <p:cNvSpPr/>
            <p:nvPr/>
          </p:nvSpPr>
          <p:spPr>
            <a:xfrm>
              <a:off x="4876143" y="1779267"/>
              <a:ext cx="57735" cy="20336"/>
            </a:xfrm>
            <a:custGeom>
              <a:avLst/>
              <a:gdLst/>
              <a:ahLst/>
              <a:cxnLst/>
              <a:rect l="l" t="t" r="r" b="b"/>
              <a:pathLst>
                <a:path w="3174" h="1118" extrusionOk="0">
                  <a:moveTo>
                    <a:pt x="776" y="0"/>
                  </a:moveTo>
                  <a:cubicBezTo>
                    <a:pt x="694" y="13"/>
                    <a:pt x="627" y="28"/>
                    <a:pt x="545" y="41"/>
                  </a:cubicBezTo>
                  <a:cubicBezTo>
                    <a:pt x="504" y="55"/>
                    <a:pt x="463" y="68"/>
                    <a:pt x="436" y="82"/>
                  </a:cubicBezTo>
                  <a:cubicBezTo>
                    <a:pt x="409" y="95"/>
                    <a:pt x="395" y="95"/>
                    <a:pt x="382" y="109"/>
                  </a:cubicBezTo>
                  <a:cubicBezTo>
                    <a:pt x="355" y="109"/>
                    <a:pt x="340" y="122"/>
                    <a:pt x="327" y="137"/>
                  </a:cubicBezTo>
                  <a:cubicBezTo>
                    <a:pt x="259" y="164"/>
                    <a:pt x="191" y="218"/>
                    <a:pt x="137" y="273"/>
                  </a:cubicBezTo>
                  <a:cubicBezTo>
                    <a:pt x="82" y="327"/>
                    <a:pt x="28" y="395"/>
                    <a:pt x="0" y="463"/>
                  </a:cubicBezTo>
                  <a:cubicBezTo>
                    <a:pt x="137" y="382"/>
                    <a:pt x="259" y="340"/>
                    <a:pt x="395" y="327"/>
                  </a:cubicBezTo>
                  <a:cubicBezTo>
                    <a:pt x="431" y="327"/>
                    <a:pt x="474" y="321"/>
                    <a:pt x="518" y="321"/>
                  </a:cubicBezTo>
                  <a:cubicBezTo>
                    <a:pt x="540" y="321"/>
                    <a:pt x="563" y="323"/>
                    <a:pt x="586" y="327"/>
                  </a:cubicBezTo>
                  <a:cubicBezTo>
                    <a:pt x="640" y="327"/>
                    <a:pt x="709" y="327"/>
                    <a:pt x="763" y="340"/>
                  </a:cubicBezTo>
                  <a:cubicBezTo>
                    <a:pt x="885" y="368"/>
                    <a:pt x="1021" y="395"/>
                    <a:pt x="1144" y="436"/>
                  </a:cubicBezTo>
                  <a:cubicBezTo>
                    <a:pt x="1212" y="449"/>
                    <a:pt x="1281" y="477"/>
                    <a:pt x="1335" y="491"/>
                  </a:cubicBezTo>
                  <a:cubicBezTo>
                    <a:pt x="1403" y="518"/>
                    <a:pt x="1471" y="531"/>
                    <a:pt x="1539" y="558"/>
                  </a:cubicBezTo>
                  <a:cubicBezTo>
                    <a:pt x="1811" y="627"/>
                    <a:pt x="2071" y="709"/>
                    <a:pt x="2329" y="790"/>
                  </a:cubicBezTo>
                  <a:cubicBezTo>
                    <a:pt x="2588" y="872"/>
                    <a:pt x="2846" y="954"/>
                    <a:pt x="3092" y="1090"/>
                  </a:cubicBezTo>
                  <a:lnTo>
                    <a:pt x="3173" y="1117"/>
                  </a:lnTo>
                  <a:lnTo>
                    <a:pt x="3173" y="1049"/>
                  </a:lnTo>
                  <a:cubicBezTo>
                    <a:pt x="3173" y="1035"/>
                    <a:pt x="3160" y="1008"/>
                    <a:pt x="3160" y="981"/>
                  </a:cubicBezTo>
                  <a:cubicBezTo>
                    <a:pt x="3160" y="954"/>
                    <a:pt x="3146" y="927"/>
                    <a:pt x="3146" y="899"/>
                  </a:cubicBezTo>
                  <a:cubicBezTo>
                    <a:pt x="3133" y="927"/>
                    <a:pt x="3119" y="940"/>
                    <a:pt x="3119" y="967"/>
                  </a:cubicBezTo>
                  <a:lnTo>
                    <a:pt x="3118" y="968"/>
                  </a:lnTo>
                  <a:lnTo>
                    <a:pt x="3118" y="968"/>
                  </a:lnTo>
                  <a:cubicBezTo>
                    <a:pt x="3036" y="868"/>
                    <a:pt x="2951" y="776"/>
                    <a:pt x="2846" y="694"/>
                  </a:cubicBezTo>
                  <a:cubicBezTo>
                    <a:pt x="2737" y="600"/>
                    <a:pt x="2601" y="518"/>
                    <a:pt x="2479" y="449"/>
                  </a:cubicBezTo>
                  <a:cubicBezTo>
                    <a:pt x="2220" y="300"/>
                    <a:pt x="1934" y="204"/>
                    <a:pt x="1662" y="137"/>
                  </a:cubicBezTo>
                  <a:cubicBezTo>
                    <a:pt x="1593" y="109"/>
                    <a:pt x="1526" y="95"/>
                    <a:pt x="1457" y="82"/>
                  </a:cubicBezTo>
                  <a:cubicBezTo>
                    <a:pt x="1390" y="68"/>
                    <a:pt x="1308" y="55"/>
                    <a:pt x="1239" y="41"/>
                  </a:cubicBezTo>
                  <a:cubicBezTo>
                    <a:pt x="1090" y="13"/>
                    <a:pt x="940" y="0"/>
                    <a:pt x="77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32;p101">
              <a:extLst>
                <a:ext uri="{FF2B5EF4-FFF2-40B4-BE49-F238E27FC236}">
                  <a16:creationId xmlns:a16="http://schemas.microsoft.com/office/drawing/2014/main" id="{FD52BCF1-02D3-E961-B305-DC3F79218D7F}"/>
                </a:ext>
              </a:extLst>
            </p:cNvPr>
            <p:cNvSpPr/>
            <p:nvPr/>
          </p:nvSpPr>
          <p:spPr>
            <a:xfrm>
              <a:off x="4881090" y="1747799"/>
              <a:ext cx="67903" cy="29504"/>
            </a:xfrm>
            <a:custGeom>
              <a:avLst/>
              <a:gdLst/>
              <a:ahLst/>
              <a:cxnLst/>
              <a:rect l="l" t="t" r="r" b="b"/>
              <a:pathLst>
                <a:path w="3733" h="1622" extrusionOk="0">
                  <a:moveTo>
                    <a:pt x="695" y="0"/>
                  </a:moveTo>
                  <a:cubicBezTo>
                    <a:pt x="640" y="0"/>
                    <a:pt x="586" y="0"/>
                    <a:pt x="531" y="14"/>
                  </a:cubicBezTo>
                  <a:lnTo>
                    <a:pt x="464" y="14"/>
                  </a:lnTo>
                  <a:cubicBezTo>
                    <a:pt x="450" y="27"/>
                    <a:pt x="437" y="27"/>
                    <a:pt x="422" y="27"/>
                  </a:cubicBezTo>
                  <a:cubicBezTo>
                    <a:pt x="409" y="27"/>
                    <a:pt x="395" y="42"/>
                    <a:pt x="382" y="42"/>
                  </a:cubicBezTo>
                  <a:cubicBezTo>
                    <a:pt x="273" y="69"/>
                    <a:pt x="191" y="123"/>
                    <a:pt x="110" y="205"/>
                  </a:cubicBezTo>
                  <a:cubicBezTo>
                    <a:pt x="83" y="232"/>
                    <a:pt x="55" y="287"/>
                    <a:pt x="28" y="327"/>
                  </a:cubicBezTo>
                  <a:cubicBezTo>
                    <a:pt x="14" y="368"/>
                    <a:pt x="1" y="423"/>
                    <a:pt x="1" y="463"/>
                  </a:cubicBezTo>
                  <a:cubicBezTo>
                    <a:pt x="41" y="381"/>
                    <a:pt x="110" y="327"/>
                    <a:pt x="191" y="300"/>
                  </a:cubicBezTo>
                  <a:cubicBezTo>
                    <a:pt x="259" y="273"/>
                    <a:pt x="341" y="245"/>
                    <a:pt x="422" y="245"/>
                  </a:cubicBezTo>
                  <a:cubicBezTo>
                    <a:pt x="437" y="245"/>
                    <a:pt x="450" y="245"/>
                    <a:pt x="477" y="259"/>
                  </a:cubicBezTo>
                  <a:lnTo>
                    <a:pt x="531" y="259"/>
                  </a:lnTo>
                  <a:cubicBezTo>
                    <a:pt x="573" y="273"/>
                    <a:pt x="613" y="273"/>
                    <a:pt x="655" y="287"/>
                  </a:cubicBezTo>
                  <a:cubicBezTo>
                    <a:pt x="722" y="314"/>
                    <a:pt x="804" y="341"/>
                    <a:pt x="886" y="368"/>
                  </a:cubicBezTo>
                  <a:cubicBezTo>
                    <a:pt x="967" y="409"/>
                    <a:pt x="1049" y="436"/>
                    <a:pt x="1131" y="477"/>
                  </a:cubicBezTo>
                  <a:cubicBezTo>
                    <a:pt x="1212" y="505"/>
                    <a:pt x="1294" y="545"/>
                    <a:pt x="1390" y="572"/>
                  </a:cubicBezTo>
                  <a:cubicBezTo>
                    <a:pt x="1553" y="627"/>
                    <a:pt x="1730" y="695"/>
                    <a:pt x="1893" y="750"/>
                  </a:cubicBezTo>
                  <a:cubicBezTo>
                    <a:pt x="2071" y="804"/>
                    <a:pt x="2248" y="859"/>
                    <a:pt x="2425" y="899"/>
                  </a:cubicBezTo>
                  <a:cubicBezTo>
                    <a:pt x="2507" y="926"/>
                    <a:pt x="2589" y="954"/>
                    <a:pt x="2683" y="968"/>
                  </a:cubicBezTo>
                  <a:cubicBezTo>
                    <a:pt x="2765" y="995"/>
                    <a:pt x="2847" y="1008"/>
                    <a:pt x="2929" y="1035"/>
                  </a:cubicBezTo>
                  <a:cubicBezTo>
                    <a:pt x="3092" y="1090"/>
                    <a:pt x="3242" y="1144"/>
                    <a:pt x="3378" y="1240"/>
                  </a:cubicBezTo>
                  <a:cubicBezTo>
                    <a:pt x="3515" y="1322"/>
                    <a:pt x="3651" y="1444"/>
                    <a:pt x="3718" y="1621"/>
                  </a:cubicBezTo>
                  <a:cubicBezTo>
                    <a:pt x="3733" y="1567"/>
                    <a:pt x="3733" y="1526"/>
                    <a:pt x="3718" y="1471"/>
                  </a:cubicBezTo>
                  <a:cubicBezTo>
                    <a:pt x="3705" y="1431"/>
                    <a:pt x="3691" y="1376"/>
                    <a:pt x="3678" y="1335"/>
                  </a:cubicBezTo>
                  <a:cubicBezTo>
                    <a:pt x="3664" y="1295"/>
                    <a:pt x="3637" y="1240"/>
                    <a:pt x="3609" y="1199"/>
                  </a:cubicBezTo>
                  <a:cubicBezTo>
                    <a:pt x="3596" y="1158"/>
                    <a:pt x="3555" y="1117"/>
                    <a:pt x="3528" y="1077"/>
                  </a:cubicBezTo>
                  <a:cubicBezTo>
                    <a:pt x="3460" y="995"/>
                    <a:pt x="3392" y="926"/>
                    <a:pt x="3310" y="872"/>
                  </a:cubicBezTo>
                  <a:cubicBezTo>
                    <a:pt x="3228" y="817"/>
                    <a:pt x="3146" y="763"/>
                    <a:pt x="3065" y="723"/>
                  </a:cubicBezTo>
                  <a:cubicBezTo>
                    <a:pt x="2970" y="668"/>
                    <a:pt x="2888" y="641"/>
                    <a:pt x="2806" y="599"/>
                  </a:cubicBezTo>
                  <a:cubicBezTo>
                    <a:pt x="2711" y="572"/>
                    <a:pt x="2629" y="532"/>
                    <a:pt x="2547" y="505"/>
                  </a:cubicBezTo>
                  <a:cubicBezTo>
                    <a:pt x="2371" y="436"/>
                    <a:pt x="2207" y="381"/>
                    <a:pt x="2030" y="327"/>
                  </a:cubicBezTo>
                  <a:cubicBezTo>
                    <a:pt x="1866" y="273"/>
                    <a:pt x="1690" y="218"/>
                    <a:pt x="1512" y="178"/>
                  </a:cubicBezTo>
                  <a:cubicBezTo>
                    <a:pt x="1430" y="151"/>
                    <a:pt x="1336" y="123"/>
                    <a:pt x="1254" y="109"/>
                  </a:cubicBezTo>
                  <a:cubicBezTo>
                    <a:pt x="1158" y="82"/>
                    <a:pt x="1076" y="69"/>
                    <a:pt x="981" y="42"/>
                  </a:cubicBezTo>
                  <a:cubicBezTo>
                    <a:pt x="886" y="27"/>
                    <a:pt x="791" y="0"/>
                    <a:pt x="69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33;p101">
              <a:extLst>
                <a:ext uri="{FF2B5EF4-FFF2-40B4-BE49-F238E27FC236}">
                  <a16:creationId xmlns:a16="http://schemas.microsoft.com/office/drawing/2014/main" id="{C3E2DF21-19C0-AE5F-A40C-DDD895E85A36}"/>
                </a:ext>
              </a:extLst>
            </p:cNvPr>
            <p:cNvSpPr/>
            <p:nvPr/>
          </p:nvSpPr>
          <p:spPr>
            <a:xfrm>
              <a:off x="4908339" y="1737085"/>
              <a:ext cx="90695" cy="113633"/>
            </a:xfrm>
            <a:custGeom>
              <a:avLst/>
              <a:gdLst/>
              <a:ahLst/>
              <a:cxnLst/>
              <a:rect l="l" t="t" r="r" b="b"/>
              <a:pathLst>
                <a:path w="4986" h="6247" extrusionOk="0">
                  <a:moveTo>
                    <a:pt x="2436" y="0"/>
                  </a:moveTo>
                  <a:cubicBezTo>
                    <a:pt x="2424" y="0"/>
                    <a:pt x="2411" y="1"/>
                    <a:pt x="2398" y="4"/>
                  </a:cubicBezTo>
                  <a:cubicBezTo>
                    <a:pt x="2329" y="17"/>
                    <a:pt x="2275" y="59"/>
                    <a:pt x="2220" y="113"/>
                  </a:cubicBezTo>
                  <a:cubicBezTo>
                    <a:pt x="1717" y="535"/>
                    <a:pt x="940" y="848"/>
                    <a:pt x="314" y="1039"/>
                  </a:cubicBezTo>
                  <a:cubicBezTo>
                    <a:pt x="232" y="1066"/>
                    <a:pt x="150" y="1094"/>
                    <a:pt x="96" y="1161"/>
                  </a:cubicBezTo>
                  <a:cubicBezTo>
                    <a:pt x="1" y="1284"/>
                    <a:pt x="83" y="1475"/>
                    <a:pt x="192" y="1597"/>
                  </a:cubicBezTo>
                  <a:cubicBezTo>
                    <a:pt x="449" y="1855"/>
                    <a:pt x="818" y="1969"/>
                    <a:pt x="1177" y="1969"/>
                  </a:cubicBezTo>
                  <a:cubicBezTo>
                    <a:pt x="1216" y="1969"/>
                    <a:pt x="1255" y="1968"/>
                    <a:pt x="1294" y="1965"/>
                  </a:cubicBezTo>
                  <a:cubicBezTo>
                    <a:pt x="1594" y="1951"/>
                    <a:pt x="1866" y="1815"/>
                    <a:pt x="2166" y="1775"/>
                  </a:cubicBezTo>
                  <a:cubicBezTo>
                    <a:pt x="2192" y="1771"/>
                    <a:pt x="2217" y="1770"/>
                    <a:pt x="2242" y="1770"/>
                  </a:cubicBezTo>
                  <a:cubicBezTo>
                    <a:pt x="2544" y="1770"/>
                    <a:pt x="2772" y="1992"/>
                    <a:pt x="3010" y="2156"/>
                  </a:cubicBezTo>
                  <a:cubicBezTo>
                    <a:pt x="2752" y="2687"/>
                    <a:pt x="2807" y="3300"/>
                    <a:pt x="2888" y="3885"/>
                  </a:cubicBezTo>
                  <a:cubicBezTo>
                    <a:pt x="2956" y="4348"/>
                    <a:pt x="3052" y="4811"/>
                    <a:pt x="3256" y="5234"/>
                  </a:cubicBezTo>
                  <a:cubicBezTo>
                    <a:pt x="3351" y="5438"/>
                    <a:pt x="3473" y="5628"/>
                    <a:pt x="3624" y="5792"/>
                  </a:cubicBezTo>
                  <a:cubicBezTo>
                    <a:pt x="3800" y="5969"/>
                    <a:pt x="3991" y="6119"/>
                    <a:pt x="4223" y="6215"/>
                  </a:cubicBezTo>
                  <a:cubicBezTo>
                    <a:pt x="4263" y="6235"/>
                    <a:pt x="4310" y="6247"/>
                    <a:pt x="4359" y="6247"/>
                  </a:cubicBezTo>
                  <a:cubicBezTo>
                    <a:pt x="4377" y="6247"/>
                    <a:pt x="4395" y="6245"/>
                    <a:pt x="4414" y="6242"/>
                  </a:cubicBezTo>
                  <a:cubicBezTo>
                    <a:pt x="4577" y="6228"/>
                    <a:pt x="4659" y="6037"/>
                    <a:pt x="4699" y="5860"/>
                  </a:cubicBezTo>
                  <a:cubicBezTo>
                    <a:pt x="4931" y="4893"/>
                    <a:pt x="4986" y="3981"/>
                    <a:pt x="4917" y="2986"/>
                  </a:cubicBezTo>
                  <a:cubicBezTo>
                    <a:pt x="4890" y="2578"/>
                    <a:pt x="4850" y="2156"/>
                    <a:pt x="4741" y="1775"/>
                  </a:cubicBezTo>
                  <a:cubicBezTo>
                    <a:pt x="4686" y="1543"/>
                    <a:pt x="4672" y="1039"/>
                    <a:pt x="4509" y="889"/>
                  </a:cubicBezTo>
                  <a:cubicBezTo>
                    <a:pt x="4468" y="848"/>
                    <a:pt x="4427" y="834"/>
                    <a:pt x="4372" y="807"/>
                  </a:cubicBezTo>
                  <a:cubicBezTo>
                    <a:pt x="3787" y="562"/>
                    <a:pt x="3188" y="304"/>
                    <a:pt x="2589" y="44"/>
                  </a:cubicBezTo>
                  <a:cubicBezTo>
                    <a:pt x="2545" y="22"/>
                    <a:pt x="2491" y="0"/>
                    <a:pt x="2436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34;p101">
              <a:extLst>
                <a:ext uri="{FF2B5EF4-FFF2-40B4-BE49-F238E27FC236}">
                  <a16:creationId xmlns:a16="http://schemas.microsoft.com/office/drawing/2014/main" id="{CC785E81-38CE-6C1A-601E-AD8F3AD8B612}"/>
                </a:ext>
              </a:extLst>
            </p:cNvPr>
            <p:cNvSpPr/>
            <p:nvPr/>
          </p:nvSpPr>
          <p:spPr>
            <a:xfrm>
              <a:off x="4904119" y="1737394"/>
              <a:ext cx="62464" cy="79545"/>
            </a:xfrm>
            <a:custGeom>
              <a:avLst/>
              <a:gdLst/>
              <a:ahLst/>
              <a:cxnLst/>
              <a:rect l="l" t="t" r="r" b="b"/>
              <a:pathLst>
                <a:path w="3434" h="4373" extrusionOk="0">
                  <a:moveTo>
                    <a:pt x="2507" y="0"/>
                  </a:moveTo>
                  <a:lnTo>
                    <a:pt x="2507" y="0"/>
                  </a:lnTo>
                  <a:cubicBezTo>
                    <a:pt x="2316" y="109"/>
                    <a:pt x="2126" y="191"/>
                    <a:pt x="1935" y="287"/>
                  </a:cubicBezTo>
                  <a:cubicBezTo>
                    <a:pt x="1731" y="368"/>
                    <a:pt x="1540" y="450"/>
                    <a:pt x="1336" y="532"/>
                  </a:cubicBezTo>
                  <a:cubicBezTo>
                    <a:pt x="1295" y="545"/>
                    <a:pt x="1241" y="572"/>
                    <a:pt x="1186" y="586"/>
                  </a:cubicBezTo>
                  <a:cubicBezTo>
                    <a:pt x="1132" y="614"/>
                    <a:pt x="1090" y="641"/>
                    <a:pt x="1036" y="654"/>
                  </a:cubicBezTo>
                  <a:cubicBezTo>
                    <a:pt x="941" y="708"/>
                    <a:pt x="845" y="763"/>
                    <a:pt x="751" y="804"/>
                  </a:cubicBezTo>
                  <a:cubicBezTo>
                    <a:pt x="655" y="859"/>
                    <a:pt x="560" y="913"/>
                    <a:pt x="478" y="940"/>
                  </a:cubicBezTo>
                  <a:cubicBezTo>
                    <a:pt x="382" y="981"/>
                    <a:pt x="301" y="1008"/>
                    <a:pt x="206" y="1022"/>
                  </a:cubicBezTo>
                  <a:lnTo>
                    <a:pt x="1" y="1062"/>
                  </a:lnTo>
                  <a:lnTo>
                    <a:pt x="70" y="1280"/>
                  </a:lnTo>
                  <a:cubicBezTo>
                    <a:pt x="97" y="1362"/>
                    <a:pt x="137" y="1444"/>
                    <a:pt x="179" y="1512"/>
                  </a:cubicBezTo>
                  <a:cubicBezTo>
                    <a:pt x="233" y="1594"/>
                    <a:pt x="287" y="1662"/>
                    <a:pt x="342" y="1716"/>
                  </a:cubicBezTo>
                  <a:cubicBezTo>
                    <a:pt x="409" y="1785"/>
                    <a:pt x="478" y="1839"/>
                    <a:pt x="546" y="1894"/>
                  </a:cubicBezTo>
                  <a:cubicBezTo>
                    <a:pt x="614" y="1934"/>
                    <a:pt x="682" y="1976"/>
                    <a:pt x="764" y="2016"/>
                  </a:cubicBezTo>
                  <a:cubicBezTo>
                    <a:pt x="832" y="2057"/>
                    <a:pt x="914" y="2084"/>
                    <a:pt x="996" y="2112"/>
                  </a:cubicBezTo>
                  <a:cubicBezTo>
                    <a:pt x="1077" y="2125"/>
                    <a:pt x="1159" y="2152"/>
                    <a:pt x="1241" y="2152"/>
                  </a:cubicBezTo>
                  <a:cubicBezTo>
                    <a:pt x="1336" y="2166"/>
                    <a:pt x="1417" y="2166"/>
                    <a:pt x="1513" y="2166"/>
                  </a:cubicBezTo>
                  <a:cubicBezTo>
                    <a:pt x="1526" y="2166"/>
                    <a:pt x="1554" y="2166"/>
                    <a:pt x="1568" y="2152"/>
                  </a:cubicBezTo>
                  <a:lnTo>
                    <a:pt x="1635" y="2152"/>
                  </a:lnTo>
                  <a:lnTo>
                    <a:pt x="1677" y="2139"/>
                  </a:lnTo>
                  <a:lnTo>
                    <a:pt x="1704" y="2139"/>
                  </a:lnTo>
                  <a:lnTo>
                    <a:pt x="1744" y="2125"/>
                  </a:lnTo>
                  <a:lnTo>
                    <a:pt x="1771" y="2112"/>
                  </a:lnTo>
                  <a:cubicBezTo>
                    <a:pt x="1853" y="2084"/>
                    <a:pt x="1922" y="2057"/>
                    <a:pt x="1989" y="2030"/>
                  </a:cubicBezTo>
                  <a:cubicBezTo>
                    <a:pt x="2071" y="2003"/>
                    <a:pt x="2126" y="1976"/>
                    <a:pt x="2194" y="1948"/>
                  </a:cubicBezTo>
                  <a:cubicBezTo>
                    <a:pt x="2249" y="1934"/>
                    <a:pt x="2303" y="1907"/>
                    <a:pt x="2358" y="1907"/>
                  </a:cubicBezTo>
                  <a:cubicBezTo>
                    <a:pt x="2412" y="1894"/>
                    <a:pt x="2467" y="1894"/>
                    <a:pt x="2521" y="1894"/>
                  </a:cubicBezTo>
                  <a:cubicBezTo>
                    <a:pt x="2717" y="1906"/>
                    <a:pt x="2924" y="2017"/>
                    <a:pt x="3043" y="2188"/>
                  </a:cubicBezTo>
                  <a:lnTo>
                    <a:pt x="3043" y="2188"/>
                  </a:lnTo>
                  <a:lnTo>
                    <a:pt x="3024" y="2234"/>
                  </a:lnTo>
                  <a:lnTo>
                    <a:pt x="2970" y="2384"/>
                  </a:lnTo>
                  <a:lnTo>
                    <a:pt x="2943" y="2533"/>
                  </a:lnTo>
                  <a:lnTo>
                    <a:pt x="2916" y="2670"/>
                  </a:lnTo>
                  <a:cubicBezTo>
                    <a:pt x="2875" y="2874"/>
                    <a:pt x="2875" y="3078"/>
                    <a:pt x="2888" y="3269"/>
                  </a:cubicBezTo>
                  <a:cubicBezTo>
                    <a:pt x="2902" y="3474"/>
                    <a:pt x="2930" y="3664"/>
                    <a:pt x="2984" y="3855"/>
                  </a:cubicBezTo>
                  <a:cubicBezTo>
                    <a:pt x="3039" y="4032"/>
                    <a:pt x="3120" y="4209"/>
                    <a:pt x="3215" y="4373"/>
                  </a:cubicBezTo>
                  <a:cubicBezTo>
                    <a:pt x="3161" y="4195"/>
                    <a:pt x="3133" y="4004"/>
                    <a:pt x="3120" y="3828"/>
                  </a:cubicBezTo>
                  <a:cubicBezTo>
                    <a:pt x="3093" y="3637"/>
                    <a:pt x="3093" y="3460"/>
                    <a:pt x="3106" y="3269"/>
                  </a:cubicBezTo>
                  <a:cubicBezTo>
                    <a:pt x="3133" y="3092"/>
                    <a:pt x="3161" y="2915"/>
                    <a:pt x="3215" y="2738"/>
                  </a:cubicBezTo>
                  <a:lnTo>
                    <a:pt x="3242" y="2615"/>
                  </a:lnTo>
                  <a:lnTo>
                    <a:pt x="3297" y="2493"/>
                  </a:lnTo>
                  <a:lnTo>
                    <a:pt x="3351" y="2370"/>
                  </a:lnTo>
                  <a:lnTo>
                    <a:pt x="3406" y="2248"/>
                  </a:lnTo>
                  <a:lnTo>
                    <a:pt x="3433" y="2179"/>
                  </a:lnTo>
                  <a:lnTo>
                    <a:pt x="3406" y="2098"/>
                  </a:lnTo>
                  <a:cubicBezTo>
                    <a:pt x="3324" y="1921"/>
                    <a:pt x="3215" y="1785"/>
                    <a:pt x="3066" y="1676"/>
                  </a:cubicBezTo>
                  <a:cubicBezTo>
                    <a:pt x="2930" y="1567"/>
                    <a:pt x="2752" y="1498"/>
                    <a:pt x="2576" y="1485"/>
                  </a:cubicBezTo>
                  <a:cubicBezTo>
                    <a:pt x="2528" y="1478"/>
                    <a:pt x="2480" y="1475"/>
                    <a:pt x="2432" y="1475"/>
                  </a:cubicBezTo>
                  <a:cubicBezTo>
                    <a:pt x="2385" y="1475"/>
                    <a:pt x="2337" y="1478"/>
                    <a:pt x="2289" y="1485"/>
                  </a:cubicBezTo>
                  <a:cubicBezTo>
                    <a:pt x="2207" y="1498"/>
                    <a:pt x="2126" y="1526"/>
                    <a:pt x="2044" y="1553"/>
                  </a:cubicBezTo>
                  <a:cubicBezTo>
                    <a:pt x="1962" y="1567"/>
                    <a:pt x="1895" y="1607"/>
                    <a:pt x="1826" y="1634"/>
                  </a:cubicBezTo>
                  <a:cubicBezTo>
                    <a:pt x="1758" y="1649"/>
                    <a:pt x="1704" y="1676"/>
                    <a:pt x="1649" y="1703"/>
                  </a:cubicBezTo>
                  <a:lnTo>
                    <a:pt x="1595" y="1703"/>
                  </a:lnTo>
                  <a:lnTo>
                    <a:pt x="1581" y="1716"/>
                  </a:lnTo>
                  <a:lnTo>
                    <a:pt x="1513" y="1716"/>
                  </a:lnTo>
                  <a:cubicBezTo>
                    <a:pt x="1499" y="1730"/>
                    <a:pt x="1486" y="1730"/>
                    <a:pt x="1472" y="1730"/>
                  </a:cubicBezTo>
                  <a:lnTo>
                    <a:pt x="1295" y="1730"/>
                  </a:lnTo>
                  <a:cubicBezTo>
                    <a:pt x="1241" y="1716"/>
                    <a:pt x="1172" y="1703"/>
                    <a:pt x="1118" y="1689"/>
                  </a:cubicBezTo>
                  <a:cubicBezTo>
                    <a:pt x="1050" y="1676"/>
                    <a:pt x="996" y="1649"/>
                    <a:pt x="941" y="1634"/>
                  </a:cubicBezTo>
                  <a:cubicBezTo>
                    <a:pt x="887" y="1607"/>
                    <a:pt x="832" y="1567"/>
                    <a:pt x="778" y="1540"/>
                  </a:cubicBezTo>
                  <a:cubicBezTo>
                    <a:pt x="723" y="1512"/>
                    <a:pt x="682" y="1471"/>
                    <a:pt x="627" y="1431"/>
                  </a:cubicBezTo>
                  <a:cubicBezTo>
                    <a:pt x="592" y="1395"/>
                    <a:pt x="556" y="1360"/>
                    <a:pt x="530" y="1315"/>
                  </a:cubicBezTo>
                  <a:lnTo>
                    <a:pt x="530" y="1315"/>
                  </a:lnTo>
                  <a:cubicBezTo>
                    <a:pt x="563" y="1300"/>
                    <a:pt x="595" y="1283"/>
                    <a:pt x="627" y="1267"/>
                  </a:cubicBezTo>
                  <a:cubicBezTo>
                    <a:pt x="736" y="1213"/>
                    <a:pt x="832" y="1158"/>
                    <a:pt x="914" y="1090"/>
                  </a:cubicBezTo>
                  <a:lnTo>
                    <a:pt x="1186" y="913"/>
                  </a:lnTo>
                  <a:lnTo>
                    <a:pt x="1308" y="831"/>
                  </a:lnTo>
                  <a:cubicBezTo>
                    <a:pt x="1363" y="804"/>
                    <a:pt x="1404" y="777"/>
                    <a:pt x="1445" y="750"/>
                  </a:cubicBezTo>
                  <a:cubicBezTo>
                    <a:pt x="1635" y="641"/>
                    <a:pt x="1826" y="532"/>
                    <a:pt x="2004" y="409"/>
                  </a:cubicBezTo>
                  <a:cubicBezTo>
                    <a:pt x="2180" y="287"/>
                    <a:pt x="2358" y="150"/>
                    <a:pt x="250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35;p101">
              <a:extLst>
                <a:ext uri="{FF2B5EF4-FFF2-40B4-BE49-F238E27FC236}">
                  <a16:creationId xmlns:a16="http://schemas.microsoft.com/office/drawing/2014/main" id="{9AABD390-D2D5-CA50-1FC9-ECCCD40EEAC9}"/>
                </a:ext>
              </a:extLst>
            </p:cNvPr>
            <p:cNvSpPr/>
            <p:nvPr/>
          </p:nvSpPr>
          <p:spPr>
            <a:xfrm>
              <a:off x="5918884" y="2461229"/>
              <a:ext cx="139499" cy="219135"/>
            </a:xfrm>
            <a:custGeom>
              <a:avLst/>
              <a:gdLst/>
              <a:ahLst/>
              <a:cxnLst/>
              <a:rect l="l" t="t" r="r" b="b"/>
              <a:pathLst>
                <a:path w="7669" h="12047" extrusionOk="0">
                  <a:moveTo>
                    <a:pt x="651" y="1"/>
                  </a:moveTo>
                  <a:cubicBezTo>
                    <a:pt x="371" y="1"/>
                    <a:pt x="212" y="145"/>
                    <a:pt x="136" y="372"/>
                  </a:cubicBezTo>
                  <a:cubicBezTo>
                    <a:pt x="0" y="781"/>
                    <a:pt x="151" y="1462"/>
                    <a:pt x="368" y="1979"/>
                  </a:cubicBezTo>
                  <a:cubicBezTo>
                    <a:pt x="1295" y="4307"/>
                    <a:pt x="2629" y="6378"/>
                    <a:pt x="4019" y="8448"/>
                  </a:cubicBezTo>
                  <a:cubicBezTo>
                    <a:pt x="4241" y="8788"/>
                    <a:pt x="6250" y="12047"/>
                    <a:pt x="6841" y="12047"/>
                  </a:cubicBezTo>
                  <a:cubicBezTo>
                    <a:pt x="6865" y="12047"/>
                    <a:pt x="6887" y="12041"/>
                    <a:pt x="6906" y="12030"/>
                  </a:cubicBezTo>
                  <a:cubicBezTo>
                    <a:pt x="7273" y="11798"/>
                    <a:pt x="7382" y="11322"/>
                    <a:pt x="7437" y="10886"/>
                  </a:cubicBezTo>
                  <a:cubicBezTo>
                    <a:pt x="7669" y="8707"/>
                    <a:pt x="7191" y="6459"/>
                    <a:pt x="6102" y="4553"/>
                  </a:cubicBezTo>
                  <a:cubicBezTo>
                    <a:pt x="5012" y="2646"/>
                    <a:pt x="3310" y="1093"/>
                    <a:pt x="1322" y="181"/>
                  </a:cubicBezTo>
                  <a:cubicBezTo>
                    <a:pt x="1045" y="56"/>
                    <a:pt x="825" y="1"/>
                    <a:pt x="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36;p101">
              <a:extLst>
                <a:ext uri="{FF2B5EF4-FFF2-40B4-BE49-F238E27FC236}">
                  <a16:creationId xmlns:a16="http://schemas.microsoft.com/office/drawing/2014/main" id="{FC0FE81C-4E98-3E54-4190-FDF1C0592029}"/>
                </a:ext>
              </a:extLst>
            </p:cNvPr>
            <p:cNvSpPr/>
            <p:nvPr/>
          </p:nvSpPr>
          <p:spPr>
            <a:xfrm>
              <a:off x="5848780" y="2350415"/>
              <a:ext cx="268303" cy="419443"/>
            </a:xfrm>
            <a:custGeom>
              <a:avLst/>
              <a:gdLst/>
              <a:ahLst/>
              <a:cxnLst/>
              <a:rect l="l" t="t" r="r" b="b"/>
              <a:pathLst>
                <a:path w="14750" h="23059" extrusionOk="0">
                  <a:moveTo>
                    <a:pt x="11329" y="1"/>
                  </a:moveTo>
                  <a:cubicBezTo>
                    <a:pt x="11294" y="1"/>
                    <a:pt x="11258" y="3"/>
                    <a:pt x="11223" y="8"/>
                  </a:cubicBezTo>
                  <a:cubicBezTo>
                    <a:pt x="10991" y="35"/>
                    <a:pt x="10800" y="185"/>
                    <a:pt x="10610" y="321"/>
                  </a:cubicBezTo>
                  <a:cubicBezTo>
                    <a:pt x="9193" y="1438"/>
                    <a:pt x="7845" y="2664"/>
                    <a:pt x="6620" y="3998"/>
                  </a:cubicBezTo>
                  <a:cubicBezTo>
                    <a:pt x="5380" y="5320"/>
                    <a:pt x="4426" y="6791"/>
                    <a:pt x="3242" y="8153"/>
                  </a:cubicBezTo>
                  <a:lnTo>
                    <a:pt x="1771" y="9827"/>
                  </a:lnTo>
                  <a:cubicBezTo>
                    <a:pt x="1417" y="10236"/>
                    <a:pt x="736" y="10713"/>
                    <a:pt x="477" y="11149"/>
                  </a:cubicBezTo>
                  <a:cubicBezTo>
                    <a:pt x="0" y="11912"/>
                    <a:pt x="246" y="13859"/>
                    <a:pt x="504" y="14717"/>
                  </a:cubicBezTo>
                  <a:cubicBezTo>
                    <a:pt x="1212" y="17087"/>
                    <a:pt x="2492" y="19375"/>
                    <a:pt x="3868" y="21431"/>
                  </a:cubicBezTo>
                  <a:cubicBezTo>
                    <a:pt x="4208" y="21936"/>
                    <a:pt x="4590" y="22439"/>
                    <a:pt x="5080" y="22793"/>
                  </a:cubicBezTo>
                  <a:cubicBezTo>
                    <a:pt x="5286" y="22940"/>
                    <a:pt x="5533" y="23059"/>
                    <a:pt x="5772" y="23059"/>
                  </a:cubicBezTo>
                  <a:cubicBezTo>
                    <a:pt x="5866" y="23059"/>
                    <a:pt x="5959" y="23040"/>
                    <a:pt x="6048" y="22998"/>
                  </a:cubicBezTo>
                  <a:cubicBezTo>
                    <a:pt x="6102" y="22984"/>
                    <a:pt x="6156" y="22944"/>
                    <a:pt x="6156" y="22875"/>
                  </a:cubicBezTo>
                  <a:cubicBezTo>
                    <a:pt x="6156" y="22835"/>
                    <a:pt x="6129" y="22793"/>
                    <a:pt x="6088" y="22753"/>
                  </a:cubicBezTo>
                  <a:cubicBezTo>
                    <a:pt x="5489" y="22154"/>
                    <a:pt x="4889" y="21540"/>
                    <a:pt x="4290" y="20928"/>
                  </a:cubicBezTo>
                  <a:lnTo>
                    <a:pt x="4290" y="20928"/>
                  </a:lnTo>
                  <a:cubicBezTo>
                    <a:pt x="4808" y="21173"/>
                    <a:pt x="5325" y="21404"/>
                    <a:pt x="5830" y="21636"/>
                  </a:cubicBezTo>
                  <a:cubicBezTo>
                    <a:pt x="6049" y="21734"/>
                    <a:pt x="6268" y="21831"/>
                    <a:pt x="6497" y="21831"/>
                  </a:cubicBezTo>
                  <a:cubicBezTo>
                    <a:pt x="6524" y="21831"/>
                    <a:pt x="6551" y="21830"/>
                    <a:pt x="6578" y="21827"/>
                  </a:cubicBezTo>
                  <a:cubicBezTo>
                    <a:pt x="6837" y="21813"/>
                    <a:pt x="7096" y="21595"/>
                    <a:pt x="7083" y="21337"/>
                  </a:cubicBezTo>
                  <a:cubicBezTo>
                    <a:pt x="7055" y="21023"/>
                    <a:pt x="6714" y="20874"/>
                    <a:pt x="6429" y="20778"/>
                  </a:cubicBezTo>
                  <a:cubicBezTo>
                    <a:pt x="5209" y="20317"/>
                    <a:pt x="4164" y="19411"/>
                    <a:pt x="3523" y="18288"/>
                  </a:cubicBezTo>
                  <a:lnTo>
                    <a:pt x="3523" y="18288"/>
                  </a:lnTo>
                  <a:cubicBezTo>
                    <a:pt x="3936" y="18995"/>
                    <a:pt x="5622" y="19476"/>
                    <a:pt x="6476" y="19476"/>
                  </a:cubicBezTo>
                  <a:cubicBezTo>
                    <a:pt x="6532" y="19476"/>
                    <a:pt x="6584" y="19474"/>
                    <a:pt x="6633" y="19470"/>
                  </a:cubicBezTo>
                  <a:cubicBezTo>
                    <a:pt x="6742" y="19470"/>
                    <a:pt x="6892" y="19416"/>
                    <a:pt x="6892" y="19307"/>
                  </a:cubicBezTo>
                  <a:cubicBezTo>
                    <a:pt x="6878" y="19239"/>
                    <a:pt x="6837" y="19198"/>
                    <a:pt x="6783" y="19157"/>
                  </a:cubicBezTo>
                  <a:cubicBezTo>
                    <a:pt x="5857" y="18368"/>
                    <a:pt x="4644" y="17836"/>
                    <a:pt x="4045" y="16773"/>
                  </a:cubicBezTo>
                  <a:cubicBezTo>
                    <a:pt x="3364" y="15562"/>
                    <a:pt x="3678" y="14050"/>
                    <a:pt x="3337" y="12702"/>
                  </a:cubicBezTo>
                  <a:cubicBezTo>
                    <a:pt x="3337" y="12688"/>
                    <a:pt x="3337" y="12688"/>
                    <a:pt x="3324" y="12675"/>
                  </a:cubicBezTo>
                  <a:cubicBezTo>
                    <a:pt x="3296" y="12551"/>
                    <a:pt x="3269" y="12429"/>
                    <a:pt x="3309" y="12320"/>
                  </a:cubicBezTo>
                  <a:cubicBezTo>
                    <a:pt x="3337" y="12225"/>
                    <a:pt x="3418" y="12157"/>
                    <a:pt x="3500" y="12102"/>
                  </a:cubicBezTo>
                  <a:cubicBezTo>
                    <a:pt x="4631" y="11189"/>
                    <a:pt x="6170" y="10590"/>
                    <a:pt x="7395" y="9760"/>
                  </a:cubicBezTo>
                  <a:cubicBezTo>
                    <a:pt x="8799" y="8834"/>
                    <a:pt x="10146" y="7839"/>
                    <a:pt x="11454" y="6791"/>
                  </a:cubicBezTo>
                  <a:cubicBezTo>
                    <a:pt x="12585" y="5878"/>
                    <a:pt x="13688" y="4897"/>
                    <a:pt x="14396" y="3631"/>
                  </a:cubicBezTo>
                  <a:cubicBezTo>
                    <a:pt x="14587" y="3277"/>
                    <a:pt x="14750" y="2868"/>
                    <a:pt x="14628" y="2487"/>
                  </a:cubicBezTo>
                  <a:cubicBezTo>
                    <a:pt x="14546" y="2228"/>
                    <a:pt x="14356" y="2037"/>
                    <a:pt x="14165" y="1846"/>
                  </a:cubicBezTo>
                  <a:cubicBezTo>
                    <a:pt x="13524" y="1247"/>
                    <a:pt x="12816" y="702"/>
                    <a:pt x="12053" y="253"/>
                  </a:cubicBezTo>
                  <a:cubicBezTo>
                    <a:pt x="11827" y="122"/>
                    <a:pt x="11579" y="1"/>
                    <a:pt x="11329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37;p101">
              <a:extLst>
                <a:ext uri="{FF2B5EF4-FFF2-40B4-BE49-F238E27FC236}">
                  <a16:creationId xmlns:a16="http://schemas.microsoft.com/office/drawing/2014/main" id="{400C500D-A785-DE98-00CD-741B64AD585F}"/>
                </a:ext>
              </a:extLst>
            </p:cNvPr>
            <p:cNvSpPr/>
            <p:nvPr/>
          </p:nvSpPr>
          <p:spPr>
            <a:xfrm>
              <a:off x="5892618" y="2655280"/>
              <a:ext cx="67412" cy="48804"/>
            </a:xfrm>
            <a:custGeom>
              <a:avLst/>
              <a:gdLst/>
              <a:ahLst/>
              <a:cxnLst/>
              <a:rect l="l" t="t" r="r" b="b"/>
              <a:pathLst>
                <a:path w="3706" h="2683" extrusionOk="0">
                  <a:moveTo>
                    <a:pt x="1" y="0"/>
                  </a:moveTo>
                  <a:cubicBezTo>
                    <a:pt x="15" y="55"/>
                    <a:pt x="28" y="95"/>
                    <a:pt x="42" y="150"/>
                  </a:cubicBezTo>
                  <a:cubicBezTo>
                    <a:pt x="55" y="191"/>
                    <a:pt x="69" y="246"/>
                    <a:pt x="96" y="286"/>
                  </a:cubicBezTo>
                  <a:cubicBezTo>
                    <a:pt x="124" y="382"/>
                    <a:pt x="164" y="477"/>
                    <a:pt x="218" y="572"/>
                  </a:cubicBezTo>
                  <a:cubicBezTo>
                    <a:pt x="314" y="749"/>
                    <a:pt x="409" y="927"/>
                    <a:pt x="532" y="1090"/>
                  </a:cubicBezTo>
                  <a:lnTo>
                    <a:pt x="627" y="1226"/>
                  </a:lnTo>
                  <a:cubicBezTo>
                    <a:pt x="654" y="1253"/>
                    <a:pt x="681" y="1294"/>
                    <a:pt x="723" y="1335"/>
                  </a:cubicBezTo>
                  <a:cubicBezTo>
                    <a:pt x="777" y="1417"/>
                    <a:pt x="845" y="1499"/>
                    <a:pt x="927" y="1566"/>
                  </a:cubicBezTo>
                  <a:cubicBezTo>
                    <a:pt x="1063" y="1716"/>
                    <a:pt x="1213" y="1866"/>
                    <a:pt x="1377" y="1989"/>
                  </a:cubicBezTo>
                  <a:cubicBezTo>
                    <a:pt x="1417" y="2029"/>
                    <a:pt x="1458" y="2056"/>
                    <a:pt x="1499" y="2084"/>
                  </a:cubicBezTo>
                  <a:cubicBezTo>
                    <a:pt x="1540" y="2125"/>
                    <a:pt x="1580" y="2152"/>
                    <a:pt x="1622" y="2180"/>
                  </a:cubicBezTo>
                  <a:lnTo>
                    <a:pt x="1689" y="2220"/>
                  </a:lnTo>
                  <a:cubicBezTo>
                    <a:pt x="1717" y="2234"/>
                    <a:pt x="1731" y="2261"/>
                    <a:pt x="1758" y="2274"/>
                  </a:cubicBezTo>
                  <a:lnTo>
                    <a:pt x="1826" y="2302"/>
                  </a:lnTo>
                  <a:cubicBezTo>
                    <a:pt x="1840" y="2316"/>
                    <a:pt x="1853" y="2316"/>
                    <a:pt x="1867" y="2329"/>
                  </a:cubicBezTo>
                  <a:lnTo>
                    <a:pt x="1894" y="2343"/>
                  </a:lnTo>
                  <a:lnTo>
                    <a:pt x="1976" y="2383"/>
                  </a:lnTo>
                  <a:cubicBezTo>
                    <a:pt x="2003" y="2383"/>
                    <a:pt x="2016" y="2397"/>
                    <a:pt x="2043" y="2411"/>
                  </a:cubicBezTo>
                  <a:cubicBezTo>
                    <a:pt x="2071" y="2425"/>
                    <a:pt x="2098" y="2425"/>
                    <a:pt x="2125" y="2438"/>
                  </a:cubicBezTo>
                  <a:lnTo>
                    <a:pt x="2194" y="2465"/>
                  </a:lnTo>
                  <a:cubicBezTo>
                    <a:pt x="2248" y="2479"/>
                    <a:pt x="2289" y="2492"/>
                    <a:pt x="2343" y="2506"/>
                  </a:cubicBezTo>
                  <a:cubicBezTo>
                    <a:pt x="2398" y="2534"/>
                    <a:pt x="2439" y="2534"/>
                    <a:pt x="2493" y="2547"/>
                  </a:cubicBezTo>
                  <a:cubicBezTo>
                    <a:pt x="2697" y="2601"/>
                    <a:pt x="2902" y="2628"/>
                    <a:pt x="3093" y="2643"/>
                  </a:cubicBezTo>
                  <a:cubicBezTo>
                    <a:pt x="3202" y="2656"/>
                    <a:pt x="3296" y="2670"/>
                    <a:pt x="3405" y="2670"/>
                  </a:cubicBezTo>
                  <a:cubicBezTo>
                    <a:pt x="3501" y="2683"/>
                    <a:pt x="3596" y="2683"/>
                    <a:pt x="3705" y="2683"/>
                  </a:cubicBezTo>
                  <a:lnTo>
                    <a:pt x="3420" y="2561"/>
                  </a:lnTo>
                  <a:cubicBezTo>
                    <a:pt x="3324" y="2534"/>
                    <a:pt x="3229" y="2492"/>
                    <a:pt x="3147" y="2465"/>
                  </a:cubicBezTo>
                  <a:cubicBezTo>
                    <a:pt x="2957" y="2397"/>
                    <a:pt x="2766" y="2329"/>
                    <a:pt x="2588" y="2261"/>
                  </a:cubicBezTo>
                  <a:cubicBezTo>
                    <a:pt x="2534" y="2247"/>
                    <a:pt x="2493" y="2220"/>
                    <a:pt x="2452" y="2207"/>
                  </a:cubicBezTo>
                  <a:cubicBezTo>
                    <a:pt x="2412" y="2193"/>
                    <a:pt x="2357" y="2165"/>
                    <a:pt x="2316" y="2152"/>
                  </a:cubicBezTo>
                  <a:lnTo>
                    <a:pt x="2261" y="2125"/>
                  </a:lnTo>
                  <a:lnTo>
                    <a:pt x="2194" y="2084"/>
                  </a:lnTo>
                  <a:cubicBezTo>
                    <a:pt x="2180" y="2071"/>
                    <a:pt x="2152" y="2071"/>
                    <a:pt x="2125" y="2056"/>
                  </a:cubicBezTo>
                  <a:lnTo>
                    <a:pt x="2071" y="2016"/>
                  </a:lnTo>
                  <a:cubicBezTo>
                    <a:pt x="2030" y="2002"/>
                    <a:pt x="1989" y="1975"/>
                    <a:pt x="1949" y="1947"/>
                  </a:cubicBezTo>
                  <a:cubicBezTo>
                    <a:pt x="1934" y="1934"/>
                    <a:pt x="1921" y="1920"/>
                    <a:pt x="1894" y="1907"/>
                  </a:cubicBezTo>
                  <a:lnTo>
                    <a:pt x="1840" y="1866"/>
                  </a:lnTo>
                  <a:lnTo>
                    <a:pt x="1731" y="1784"/>
                  </a:lnTo>
                  <a:cubicBezTo>
                    <a:pt x="1689" y="1757"/>
                    <a:pt x="1649" y="1730"/>
                    <a:pt x="1622" y="1689"/>
                  </a:cubicBezTo>
                  <a:cubicBezTo>
                    <a:pt x="1471" y="1580"/>
                    <a:pt x="1322" y="1444"/>
                    <a:pt x="1186" y="1308"/>
                  </a:cubicBezTo>
                  <a:cubicBezTo>
                    <a:pt x="1036" y="1185"/>
                    <a:pt x="899" y="1049"/>
                    <a:pt x="763" y="899"/>
                  </a:cubicBezTo>
                  <a:cubicBezTo>
                    <a:pt x="627" y="763"/>
                    <a:pt x="505" y="613"/>
                    <a:pt x="369" y="463"/>
                  </a:cubicBezTo>
                  <a:cubicBezTo>
                    <a:pt x="314" y="395"/>
                    <a:pt x="246" y="313"/>
                    <a:pt x="178" y="231"/>
                  </a:cubicBezTo>
                  <a:lnTo>
                    <a:pt x="96" y="122"/>
                  </a:lnTo>
                  <a:cubicBezTo>
                    <a:pt x="55" y="82"/>
                    <a:pt x="28" y="41"/>
                    <a:pt x="1" y="0"/>
                  </a:cubicBezTo>
                  <a:close/>
                </a:path>
              </a:pathLst>
            </a:custGeom>
            <a:solidFill>
              <a:srgbClr val="8E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38;p101">
              <a:extLst>
                <a:ext uri="{FF2B5EF4-FFF2-40B4-BE49-F238E27FC236}">
                  <a16:creationId xmlns:a16="http://schemas.microsoft.com/office/drawing/2014/main" id="{A453BB06-CF9D-C397-B180-48939646FD85}"/>
                </a:ext>
              </a:extLst>
            </p:cNvPr>
            <p:cNvSpPr/>
            <p:nvPr/>
          </p:nvSpPr>
          <p:spPr>
            <a:xfrm>
              <a:off x="5682287" y="1976320"/>
              <a:ext cx="497496" cy="1285596"/>
            </a:xfrm>
            <a:custGeom>
              <a:avLst/>
              <a:gdLst/>
              <a:ahLst/>
              <a:cxnLst/>
              <a:rect l="l" t="t" r="r" b="b"/>
              <a:pathLst>
                <a:path w="27350" h="70676" extrusionOk="0">
                  <a:moveTo>
                    <a:pt x="8404" y="70340"/>
                  </a:move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close/>
                  <a:moveTo>
                    <a:pt x="1722" y="1"/>
                  </a:moveTo>
                  <a:cubicBezTo>
                    <a:pt x="1408" y="1"/>
                    <a:pt x="1097" y="23"/>
                    <a:pt x="791" y="76"/>
                  </a:cubicBezTo>
                  <a:cubicBezTo>
                    <a:pt x="816" y="72"/>
                    <a:pt x="840" y="70"/>
                    <a:pt x="863" y="70"/>
                  </a:cubicBezTo>
                  <a:cubicBezTo>
                    <a:pt x="1214" y="70"/>
                    <a:pt x="1421" y="523"/>
                    <a:pt x="1472" y="880"/>
                  </a:cubicBezTo>
                  <a:cubicBezTo>
                    <a:pt x="1853" y="3305"/>
                    <a:pt x="1022" y="5947"/>
                    <a:pt x="804" y="8384"/>
                  </a:cubicBezTo>
                  <a:cubicBezTo>
                    <a:pt x="532" y="11380"/>
                    <a:pt x="341" y="14377"/>
                    <a:pt x="232" y="17387"/>
                  </a:cubicBezTo>
                  <a:cubicBezTo>
                    <a:pt x="1" y="23475"/>
                    <a:pt x="83" y="29576"/>
                    <a:pt x="504" y="35651"/>
                  </a:cubicBezTo>
                  <a:cubicBezTo>
                    <a:pt x="777" y="39737"/>
                    <a:pt x="1090" y="43973"/>
                    <a:pt x="2193" y="47908"/>
                  </a:cubicBezTo>
                  <a:cubicBezTo>
                    <a:pt x="3473" y="52417"/>
                    <a:pt x="5162" y="56843"/>
                    <a:pt x="6633" y="61297"/>
                  </a:cubicBezTo>
                  <a:cubicBezTo>
                    <a:pt x="6837" y="61920"/>
                    <a:pt x="9239" y="70341"/>
                    <a:pt x="8416" y="70341"/>
                  </a:cubicBezTo>
                  <a:cubicBezTo>
                    <a:pt x="8412" y="70341"/>
                    <a:pt x="8408" y="70341"/>
                    <a:pt x="8404" y="70340"/>
                  </a:cubicBezTo>
                  <a:lnTo>
                    <a:pt x="8404" y="70340"/>
                  </a:lnTo>
                  <a:cubicBezTo>
                    <a:pt x="10332" y="70521"/>
                    <a:pt x="12255" y="70675"/>
                    <a:pt x="14175" y="70675"/>
                  </a:cubicBezTo>
                  <a:cubicBezTo>
                    <a:pt x="15864" y="70675"/>
                    <a:pt x="17550" y="70556"/>
                    <a:pt x="19232" y="70231"/>
                  </a:cubicBezTo>
                  <a:cubicBezTo>
                    <a:pt x="20703" y="69945"/>
                    <a:pt x="21983" y="69115"/>
                    <a:pt x="23086" y="68120"/>
                  </a:cubicBezTo>
                  <a:cubicBezTo>
                    <a:pt x="23372" y="67862"/>
                    <a:pt x="26109" y="64784"/>
                    <a:pt x="25755" y="64538"/>
                  </a:cubicBezTo>
                  <a:cubicBezTo>
                    <a:pt x="22868" y="62590"/>
                    <a:pt x="20948" y="59485"/>
                    <a:pt x="19532" y="56298"/>
                  </a:cubicBezTo>
                  <a:cubicBezTo>
                    <a:pt x="18115" y="53111"/>
                    <a:pt x="17107" y="49747"/>
                    <a:pt x="15500" y="46655"/>
                  </a:cubicBezTo>
                  <a:cubicBezTo>
                    <a:pt x="14696" y="45117"/>
                    <a:pt x="13770" y="43659"/>
                    <a:pt x="12925" y="42148"/>
                  </a:cubicBezTo>
                  <a:cubicBezTo>
                    <a:pt x="10597" y="37939"/>
                    <a:pt x="8908" y="33295"/>
                    <a:pt x="8349" y="28501"/>
                  </a:cubicBezTo>
                  <a:cubicBezTo>
                    <a:pt x="7750" y="23298"/>
                    <a:pt x="7913" y="17673"/>
                    <a:pt x="9030" y="12579"/>
                  </a:cubicBezTo>
                  <a:lnTo>
                    <a:pt x="9030" y="12579"/>
                  </a:lnTo>
                  <a:cubicBezTo>
                    <a:pt x="8990" y="12770"/>
                    <a:pt x="12586" y="15072"/>
                    <a:pt x="12953" y="15357"/>
                  </a:cubicBezTo>
                  <a:cubicBezTo>
                    <a:pt x="14315" y="16392"/>
                    <a:pt x="15691" y="17400"/>
                    <a:pt x="17039" y="18463"/>
                  </a:cubicBezTo>
                  <a:cubicBezTo>
                    <a:pt x="16982" y="18435"/>
                    <a:pt x="16924" y="18423"/>
                    <a:pt x="16866" y="18423"/>
                  </a:cubicBezTo>
                  <a:cubicBezTo>
                    <a:pt x="16550" y="18423"/>
                    <a:pt x="16254" y="18796"/>
                    <a:pt x="16358" y="19131"/>
                  </a:cubicBezTo>
                  <a:cubicBezTo>
                    <a:pt x="16445" y="19437"/>
                    <a:pt x="16771" y="19611"/>
                    <a:pt x="17100" y="19611"/>
                  </a:cubicBezTo>
                  <a:cubicBezTo>
                    <a:pt x="17180" y="19611"/>
                    <a:pt x="17261" y="19601"/>
                    <a:pt x="17338" y="19579"/>
                  </a:cubicBezTo>
                  <a:lnTo>
                    <a:pt x="17338" y="19579"/>
                  </a:lnTo>
                  <a:cubicBezTo>
                    <a:pt x="16957" y="19784"/>
                    <a:pt x="16630" y="20084"/>
                    <a:pt x="16385" y="20438"/>
                  </a:cubicBezTo>
                  <a:cubicBezTo>
                    <a:pt x="16590" y="20629"/>
                    <a:pt x="16793" y="20832"/>
                    <a:pt x="16984" y="21023"/>
                  </a:cubicBezTo>
                  <a:lnTo>
                    <a:pt x="12940" y="27070"/>
                  </a:lnTo>
                  <a:cubicBezTo>
                    <a:pt x="12945" y="27063"/>
                    <a:pt x="12954" y="27059"/>
                    <a:pt x="12967" y="27059"/>
                  </a:cubicBezTo>
                  <a:cubicBezTo>
                    <a:pt x="13269" y="27059"/>
                    <a:pt x="15592" y="28917"/>
                    <a:pt x="15813" y="29100"/>
                  </a:cubicBezTo>
                  <a:cubicBezTo>
                    <a:pt x="16726" y="29876"/>
                    <a:pt x="17257" y="30720"/>
                    <a:pt x="17910" y="31715"/>
                  </a:cubicBezTo>
                  <a:cubicBezTo>
                    <a:pt x="19245" y="33731"/>
                    <a:pt x="20322" y="35910"/>
                    <a:pt x="20131" y="38429"/>
                  </a:cubicBezTo>
                  <a:cubicBezTo>
                    <a:pt x="22786" y="32560"/>
                    <a:pt x="25074" y="26512"/>
                    <a:pt x="26968" y="20356"/>
                  </a:cubicBezTo>
                  <a:cubicBezTo>
                    <a:pt x="27159" y="19757"/>
                    <a:pt x="27349" y="19131"/>
                    <a:pt x="27281" y="18504"/>
                  </a:cubicBezTo>
                  <a:cubicBezTo>
                    <a:pt x="27226" y="17972"/>
                    <a:pt x="26995" y="17482"/>
                    <a:pt x="26750" y="17006"/>
                  </a:cubicBezTo>
                  <a:cubicBezTo>
                    <a:pt x="24952" y="13587"/>
                    <a:pt x="22201" y="11898"/>
                    <a:pt x="19395" y="9515"/>
                  </a:cubicBezTo>
                  <a:cubicBezTo>
                    <a:pt x="16249" y="6846"/>
                    <a:pt x="12967" y="4340"/>
                    <a:pt x="9562" y="2010"/>
                  </a:cubicBezTo>
                  <a:cubicBezTo>
                    <a:pt x="9317" y="1834"/>
                    <a:pt x="9072" y="1670"/>
                    <a:pt x="8826" y="1520"/>
                  </a:cubicBezTo>
                  <a:cubicBezTo>
                    <a:pt x="8581" y="1371"/>
                    <a:pt x="8336" y="1247"/>
                    <a:pt x="8077" y="1138"/>
                  </a:cubicBezTo>
                  <a:cubicBezTo>
                    <a:pt x="7383" y="839"/>
                    <a:pt x="6633" y="730"/>
                    <a:pt x="5898" y="621"/>
                  </a:cubicBezTo>
                  <a:cubicBezTo>
                    <a:pt x="4534" y="433"/>
                    <a:pt x="3098" y="1"/>
                    <a:pt x="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39;p101">
              <a:extLst>
                <a:ext uri="{FF2B5EF4-FFF2-40B4-BE49-F238E27FC236}">
                  <a16:creationId xmlns:a16="http://schemas.microsoft.com/office/drawing/2014/main" id="{A94A9983-E46A-4553-E2F5-2B4D3B02BB72}"/>
                </a:ext>
              </a:extLst>
            </p:cNvPr>
            <p:cNvSpPr/>
            <p:nvPr/>
          </p:nvSpPr>
          <p:spPr>
            <a:xfrm>
              <a:off x="5696657" y="1976956"/>
              <a:ext cx="6203" cy="2510"/>
            </a:xfrm>
            <a:custGeom>
              <a:avLst/>
              <a:gdLst/>
              <a:ahLst/>
              <a:cxnLst/>
              <a:rect l="l" t="t" r="r" b="b"/>
              <a:pathLst>
                <a:path w="341" h="138" extrusionOk="0">
                  <a:moveTo>
                    <a:pt x="80" y="28"/>
                  </a:moveTo>
                  <a:lnTo>
                    <a:pt x="80" y="28"/>
                  </a:lnTo>
                  <a:cubicBezTo>
                    <a:pt x="54" y="28"/>
                    <a:pt x="27" y="28"/>
                    <a:pt x="1" y="41"/>
                  </a:cubicBezTo>
                  <a:lnTo>
                    <a:pt x="80" y="28"/>
                  </a:lnTo>
                  <a:close/>
                  <a:moveTo>
                    <a:pt x="246" y="1"/>
                  </a:moveTo>
                  <a:lnTo>
                    <a:pt x="80" y="28"/>
                  </a:lnTo>
                  <a:lnTo>
                    <a:pt x="80" y="28"/>
                  </a:lnTo>
                  <a:cubicBezTo>
                    <a:pt x="81" y="28"/>
                    <a:pt x="82" y="28"/>
                    <a:pt x="83" y="28"/>
                  </a:cubicBezTo>
                  <a:cubicBezTo>
                    <a:pt x="177" y="28"/>
                    <a:pt x="259" y="68"/>
                    <a:pt x="341" y="137"/>
                  </a:cubicBezTo>
                  <a:cubicBezTo>
                    <a:pt x="314" y="83"/>
                    <a:pt x="273" y="41"/>
                    <a:pt x="246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40;p101">
              <a:extLst>
                <a:ext uri="{FF2B5EF4-FFF2-40B4-BE49-F238E27FC236}">
                  <a16:creationId xmlns:a16="http://schemas.microsoft.com/office/drawing/2014/main" id="{B36A894B-4AA0-C78A-3192-43E0D6916836}"/>
                </a:ext>
              </a:extLst>
            </p:cNvPr>
            <p:cNvSpPr/>
            <p:nvPr/>
          </p:nvSpPr>
          <p:spPr>
            <a:xfrm>
              <a:off x="5827971" y="2315127"/>
              <a:ext cx="251713" cy="349830"/>
            </a:xfrm>
            <a:custGeom>
              <a:avLst/>
              <a:gdLst/>
              <a:ahLst/>
              <a:cxnLst/>
              <a:rect l="l" t="t" r="r" b="b"/>
              <a:pathLst>
                <a:path w="13838" h="19232" extrusionOk="0">
                  <a:moveTo>
                    <a:pt x="150" y="0"/>
                  </a:moveTo>
                  <a:lnTo>
                    <a:pt x="150" y="0"/>
                  </a:lnTo>
                  <a:cubicBezTo>
                    <a:pt x="147" y="26"/>
                    <a:pt x="145" y="51"/>
                    <a:pt x="143" y="77"/>
                  </a:cubicBezTo>
                  <a:lnTo>
                    <a:pt x="143" y="77"/>
                  </a:lnTo>
                  <a:cubicBezTo>
                    <a:pt x="145" y="51"/>
                    <a:pt x="147" y="26"/>
                    <a:pt x="150" y="0"/>
                  </a:cubicBezTo>
                  <a:close/>
                  <a:moveTo>
                    <a:pt x="143" y="77"/>
                  </a:moveTo>
                  <a:lnTo>
                    <a:pt x="143" y="77"/>
                  </a:lnTo>
                  <a:cubicBezTo>
                    <a:pt x="66" y="1031"/>
                    <a:pt x="27" y="1974"/>
                    <a:pt x="0" y="2929"/>
                  </a:cubicBezTo>
                  <a:lnTo>
                    <a:pt x="0" y="2929"/>
                  </a:lnTo>
                  <a:cubicBezTo>
                    <a:pt x="0" y="2926"/>
                    <a:pt x="1" y="2914"/>
                    <a:pt x="13" y="2902"/>
                  </a:cubicBezTo>
                  <a:cubicBezTo>
                    <a:pt x="66" y="1960"/>
                    <a:pt x="68" y="1019"/>
                    <a:pt x="143" y="77"/>
                  </a:cubicBezTo>
                  <a:close/>
                  <a:moveTo>
                    <a:pt x="0" y="2929"/>
                  </a:moveTo>
                  <a:cubicBezTo>
                    <a:pt x="0" y="2929"/>
                    <a:pt x="0" y="2929"/>
                    <a:pt x="0" y="2929"/>
                  </a:cubicBezTo>
                  <a:cubicBezTo>
                    <a:pt x="0" y="2929"/>
                    <a:pt x="0" y="2929"/>
                    <a:pt x="0" y="2929"/>
                  </a:cubicBezTo>
                  <a:close/>
                  <a:moveTo>
                    <a:pt x="13838" y="15881"/>
                  </a:moveTo>
                  <a:lnTo>
                    <a:pt x="13838" y="15881"/>
                  </a:lnTo>
                  <a:cubicBezTo>
                    <a:pt x="13405" y="16894"/>
                    <a:pt x="12973" y="17907"/>
                    <a:pt x="12530" y="18911"/>
                  </a:cubicBezTo>
                  <a:lnTo>
                    <a:pt x="12530" y="18911"/>
                  </a:lnTo>
                  <a:cubicBezTo>
                    <a:pt x="12988" y="17932"/>
                    <a:pt x="13457" y="16912"/>
                    <a:pt x="13838" y="15881"/>
                  </a:cubicBezTo>
                  <a:close/>
                  <a:moveTo>
                    <a:pt x="12530" y="18911"/>
                  </a:moveTo>
                  <a:cubicBezTo>
                    <a:pt x="12480" y="19018"/>
                    <a:pt x="12430" y="19125"/>
                    <a:pt x="12380" y="19231"/>
                  </a:cubicBezTo>
                  <a:lnTo>
                    <a:pt x="12394" y="19218"/>
                  </a:lnTo>
                  <a:cubicBezTo>
                    <a:pt x="12440" y="19116"/>
                    <a:pt x="12485" y="19013"/>
                    <a:pt x="12530" y="1891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441;p101">
              <a:extLst>
                <a:ext uri="{FF2B5EF4-FFF2-40B4-BE49-F238E27FC236}">
                  <a16:creationId xmlns:a16="http://schemas.microsoft.com/office/drawing/2014/main" id="{EDB8752A-5AE1-0F29-44EF-7E741504C352}"/>
                </a:ext>
              </a:extLst>
            </p:cNvPr>
            <p:cNvSpPr/>
            <p:nvPr/>
          </p:nvSpPr>
          <p:spPr>
            <a:xfrm>
              <a:off x="6048688" y="2664684"/>
              <a:ext cx="4748" cy="10168"/>
            </a:xfrm>
            <a:custGeom>
              <a:avLst/>
              <a:gdLst/>
              <a:ahLst/>
              <a:cxnLst/>
              <a:rect l="l" t="t" r="r" b="b"/>
              <a:pathLst>
                <a:path w="261" h="559" extrusionOk="0">
                  <a:moveTo>
                    <a:pt x="260" y="1"/>
                  </a:moveTo>
                  <a:lnTo>
                    <a:pt x="246" y="14"/>
                  </a:lnTo>
                  <a:cubicBezTo>
                    <a:pt x="221" y="72"/>
                    <a:pt x="196" y="129"/>
                    <a:pt x="171" y="185"/>
                  </a:cubicBezTo>
                  <a:lnTo>
                    <a:pt x="171" y="185"/>
                  </a:lnTo>
                  <a:cubicBezTo>
                    <a:pt x="200" y="124"/>
                    <a:pt x="229" y="63"/>
                    <a:pt x="260" y="1"/>
                  </a:cubicBezTo>
                  <a:close/>
                  <a:moveTo>
                    <a:pt x="171" y="185"/>
                  </a:moveTo>
                  <a:cubicBezTo>
                    <a:pt x="111" y="313"/>
                    <a:pt x="56" y="439"/>
                    <a:pt x="1" y="559"/>
                  </a:cubicBezTo>
                  <a:cubicBezTo>
                    <a:pt x="58" y="436"/>
                    <a:pt x="114" y="313"/>
                    <a:pt x="171" y="185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42;p101">
              <a:extLst>
                <a:ext uri="{FF2B5EF4-FFF2-40B4-BE49-F238E27FC236}">
                  <a16:creationId xmlns:a16="http://schemas.microsoft.com/office/drawing/2014/main" id="{425EB35E-C616-3DC3-2ED6-ACBF92C68C7E}"/>
                </a:ext>
              </a:extLst>
            </p:cNvPr>
            <p:cNvSpPr/>
            <p:nvPr/>
          </p:nvSpPr>
          <p:spPr>
            <a:xfrm>
              <a:off x="5701368" y="2001968"/>
              <a:ext cx="453877" cy="1258311"/>
            </a:xfrm>
            <a:custGeom>
              <a:avLst/>
              <a:gdLst/>
              <a:ahLst/>
              <a:cxnLst/>
              <a:rect l="l" t="t" r="r" b="b"/>
              <a:pathLst>
                <a:path w="24952" h="69176" extrusionOk="0">
                  <a:moveTo>
                    <a:pt x="11898" y="25649"/>
                  </a:moveTo>
                  <a:cubicBezTo>
                    <a:pt x="11894" y="25651"/>
                    <a:pt x="11891" y="25654"/>
                    <a:pt x="11891" y="25660"/>
                  </a:cubicBezTo>
                  <a:lnTo>
                    <a:pt x="11898" y="25649"/>
                  </a:lnTo>
                  <a:close/>
                  <a:moveTo>
                    <a:pt x="7369" y="1"/>
                  </a:moveTo>
                  <a:cubicBezTo>
                    <a:pt x="7355" y="55"/>
                    <a:pt x="7327" y="124"/>
                    <a:pt x="7314" y="178"/>
                  </a:cubicBezTo>
                  <a:cubicBezTo>
                    <a:pt x="3937" y="9480"/>
                    <a:pt x="2193" y="19219"/>
                    <a:pt x="1117" y="29038"/>
                  </a:cubicBezTo>
                  <a:cubicBezTo>
                    <a:pt x="872" y="31204"/>
                    <a:pt x="668" y="33383"/>
                    <a:pt x="477" y="35548"/>
                  </a:cubicBezTo>
                  <a:cubicBezTo>
                    <a:pt x="381" y="36652"/>
                    <a:pt x="287" y="37769"/>
                    <a:pt x="205" y="38871"/>
                  </a:cubicBezTo>
                  <a:cubicBezTo>
                    <a:pt x="164" y="39376"/>
                    <a:pt x="69" y="39948"/>
                    <a:pt x="0" y="40506"/>
                  </a:cubicBezTo>
                  <a:cubicBezTo>
                    <a:pt x="409" y="42072"/>
                    <a:pt x="1267" y="43529"/>
                    <a:pt x="2016" y="44946"/>
                  </a:cubicBezTo>
                  <a:cubicBezTo>
                    <a:pt x="5775" y="51960"/>
                    <a:pt x="7859" y="59709"/>
                    <a:pt x="10269" y="67296"/>
                  </a:cubicBezTo>
                  <a:cubicBezTo>
                    <a:pt x="10392" y="67718"/>
                    <a:pt x="10542" y="68168"/>
                    <a:pt x="10869" y="68467"/>
                  </a:cubicBezTo>
                  <a:cubicBezTo>
                    <a:pt x="11182" y="68767"/>
                    <a:pt x="11631" y="68889"/>
                    <a:pt x="12054" y="68971"/>
                  </a:cubicBezTo>
                  <a:cubicBezTo>
                    <a:pt x="12762" y="69107"/>
                    <a:pt x="13484" y="69176"/>
                    <a:pt x="14206" y="69176"/>
                  </a:cubicBezTo>
                  <a:cubicBezTo>
                    <a:pt x="14655" y="69176"/>
                    <a:pt x="15105" y="69148"/>
                    <a:pt x="15554" y="69094"/>
                  </a:cubicBezTo>
                  <a:cubicBezTo>
                    <a:pt x="15881" y="69052"/>
                    <a:pt x="16235" y="68985"/>
                    <a:pt x="16467" y="68753"/>
                  </a:cubicBezTo>
                  <a:cubicBezTo>
                    <a:pt x="16834" y="68371"/>
                    <a:pt x="16725" y="67732"/>
                    <a:pt x="16576" y="67227"/>
                  </a:cubicBezTo>
                  <a:cubicBezTo>
                    <a:pt x="14355" y="59519"/>
                    <a:pt x="9834" y="52696"/>
                    <a:pt x="6879" y="45245"/>
                  </a:cubicBezTo>
                  <a:cubicBezTo>
                    <a:pt x="3991" y="37932"/>
                    <a:pt x="2629" y="29937"/>
                    <a:pt x="3583" y="22133"/>
                  </a:cubicBezTo>
                  <a:lnTo>
                    <a:pt x="3583" y="22133"/>
                  </a:lnTo>
                  <a:cubicBezTo>
                    <a:pt x="5054" y="30441"/>
                    <a:pt x="6892" y="38804"/>
                    <a:pt x="10638" y="46376"/>
                  </a:cubicBezTo>
                  <a:cubicBezTo>
                    <a:pt x="14083" y="53308"/>
                    <a:pt x="19204" y="59778"/>
                    <a:pt x="19926" y="67500"/>
                  </a:cubicBezTo>
                  <a:cubicBezTo>
                    <a:pt x="21125" y="66764"/>
                    <a:pt x="22460" y="65756"/>
                    <a:pt x="22391" y="64354"/>
                  </a:cubicBezTo>
                  <a:cubicBezTo>
                    <a:pt x="22364" y="63891"/>
                    <a:pt x="22187" y="63468"/>
                    <a:pt x="21996" y="63033"/>
                  </a:cubicBezTo>
                  <a:cubicBezTo>
                    <a:pt x="20171" y="58770"/>
                    <a:pt x="18183" y="54575"/>
                    <a:pt x="16031" y="50448"/>
                  </a:cubicBezTo>
                  <a:cubicBezTo>
                    <a:pt x="13770" y="46158"/>
                    <a:pt x="11346" y="41936"/>
                    <a:pt x="9521" y="37442"/>
                  </a:cubicBezTo>
                  <a:cubicBezTo>
                    <a:pt x="7832" y="33314"/>
                    <a:pt x="6661" y="28983"/>
                    <a:pt x="5680" y="24625"/>
                  </a:cubicBezTo>
                  <a:cubicBezTo>
                    <a:pt x="4876" y="21002"/>
                    <a:pt x="4195" y="17298"/>
                    <a:pt x="4509" y="13593"/>
                  </a:cubicBezTo>
                  <a:lnTo>
                    <a:pt x="4509" y="13593"/>
                  </a:lnTo>
                  <a:cubicBezTo>
                    <a:pt x="4890" y="16577"/>
                    <a:pt x="5666" y="19504"/>
                    <a:pt x="6797" y="22283"/>
                  </a:cubicBezTo>
                  <a:cubicBezTo>
                    <a:pt x="6592" y="21738"/>
                    <a:pt x="6919" y="20717"/>
                    <a:pt x="6960" y="20145"/>
                  </a:cubicBezTo>
                  <a:cubicBezTo>
                    <a:pt x="6988" y="19164"/>
                    <a:pt x="7028" y="18197"/>
                    <a:pt x="7110" y="17216"/>
                  </a:cubicBezTo>
                  <a:lnTo>
                    <a:pt x="7110" y="17162"/>
                  </a:lnTo>
                  <a:cubicBezTo>
                    <a:pt x="7260" y="15215"/>
                    <a:pt x="7532" y="13266"/>
                    <a:pt x="7941" y="11360"/>
                  </a:cubicBezTo>
                  <a:lnTo>
                    <a:pt x="7941" y="11347"/>
                  </a:lnTo>
                  <a:cubicBezTo>
                    <a:pt x="7941" y="11347"/>
                    <a:pt x="7941" y="11332"/>
                    <a:pt x="7954" y="11332"/>
                  </a:cubicBezTo>
                  <a:lnTo>
                    <a:pt x="7954" y="11319"/>
                  </a:lnTo>
                  <a:lnTo>
                    <a:pt x="7954" y="11305"/>
                  </a:lnTo>
                  <a:lnTo>
                    <a:pt x="7954" y="11292"/>
                  </a:lnTo>
                  <a:cubicBezTo>
                    <a:pt x="7954" y="11278"/>
                    <a:pt x="7954" y="11278"/>
                    <a:pt x="7968" y="11265"/>
                  </a:cubicBezTo>
                  <a:lnTo>
                    <a:pt x="7968" y="11251"/>
                  </a:lnTo>
                  <a:lnTo>
                    <a:pt x="7968" y="11238"/>
                  </a:lnTo>
                  <a:lnTo>
                    <a:pt x="7968" y="11223"/>
                  </a:lnTo>
                  <a:lnTo>
                    <a:pt x="7968" y="11210"/>
                  </a:lnTo>
                  <a:cubicBezTo>
                    <a:pt x="7981" y="11210"/>
                    <a:pt x="7981" y="11210"/>
                    <a:pt x="7981" y="11196"/>
                  </a:cubicBezTo>
                  <a:lnTo>
                    <a:pt x="7981" y="11183"/>
                  </a:lnTo>
                  <a:cubicBezTo>
                    <a:pt x="7981" y="11387"/>
                    <a:pt x="11537" y="13675"/>
                    <a:pt x="11904" y="13947"/>
                  </a:cubicBezTo>
                  <a:cubicBezTo>
                    <a:pt x="13266" y="14982"/>
                    <a:pt x="14642" y="15990"/>
                    <a:pt x="15990" y="17053"/>
                  </a:cubicBezTo>
                  <a:cubicBezTo>
                    <a:pt x="15935" y="17025"/>
                    <a:pt x="15881" y="17012"/>
                    <a:pt x="15813" y="17012"/>
                  </a:cubicBezTo>
                  <a:cubicBezTo>
                    <a:pt x="15554" y="17012"/>
                    <a:pt x="15281" y="17298"/>
                    <a:pt x="15281" y="17584"/>
                  </a:cubicBezTo>
                  <a:cubicBezTo>
                    <a:pt x="15281" y="17625"/>
                    <a:pt x="15296" y="17666"/>
                    <a:pt x="15309" y="17721"/>
                  </a:cubicBezTo>
                  <a:cubicBezTo>
                    <a:pt x="15405" y="18020"/>
                    <a:pt x="15731" y="18197"/>
                    <a:pt x="16058" y="18197"/>
                  </a:cubicBezTo>
                  <a:cubicBezTo>
                    <a:pt x="16126" y="18197"/>
                    <a:pt x="16208" y="18197"/>
                    <a:pt x="16289" y="18169"/>
                  </a:cubicBezTo>
                  <a:lnTo>
                    <a:pt x="16289" y="18169"/>
                  </a:lnTo>
                  <a:cubicBezTo>
                    <a:pt x="15908" y="18374"/>
                    <a:pt x="15581" y="18674"/>
                    <a:pt x="15336" y="19028"/>
                  </a:cubicBezTo>
                  <a:cubicBezTo>
                    <a:pt x="15541" y="19219"/>
                    <a:pt x="15744" y="19422"/>
                    <a:pt x="15935" y="19613"/>
                  </a:cubicBezTo>
                  <a:lnTo>
                    <a:pt x="11898" y="25649"/>
                  </a:lnTo>
                  <a:lnTo>
                    <a:pt x="11898" y="25649"/>
                  </a:lnTo>
                  <a:cubicBezTo>
                    <a:pt x="11903" y="25647"/>
                    <a:pt x="11910" y="25647"/>
                    <a:pt x="11918" y="25647"/>
                  </a:cubicBezTo>
                  <a:cubicBezTo>
                    <a:pt x="12218" y="25647"/>
                    <a:pt x="14546" y="27513"/>
                    <a:pt x="14764" y="27690"/>
                  </a:cubicBezTo>
                  <a:cubicBezTo>
                    <a:pt x="15677" y="28466"/>
                    <a:pt x="16208" y="29310"/>
                    <a:pt x="16861" y="30305"/>
                  </a:cubicBezTo>
                  <a:cubicBezTo>
                    <a:pt x="18101" y="32170"/>
                    <a:pt x="19109" y="34173"/>
                    <a:pt x="19109" y="36461"/>
                  </a:cubicBezTo>
                  <a:cubicBezTo>
                    <a:pt x="19109" y="36638"/>
                    <a:pt x="19095" y="36828"/>
                    <a:pt x="19082" y="37019"/>
                  </a:cubicBezTo>
                  <a:cubicBezTo>
                    <a:pt x="19082" y="37019"/>
                    <a:pt x="19095" y="37006"/>
                    <a:pt x="19095" y="36992"/>
                  </a:cubicBezTo>
                  <a:cubicBezTo>
                    <a:pt x="19177" y="36815"/>
                    <a:pt x="19258" y="36625"/>
                    <a:pt x="19354" y="36434"/>
                  </a:cubicBezTo>
                  <a:cubicBezTo>
                    <a:pt x="19845" y="35330"/>
                    <a:pt x="20321" y="34213"/>
                    <a:pt x="20798" y="33097"/>
                  </a:cubicBezTo>
                  <a:cubicBezTo>
                    <a:pt x="21764" y="30387"/>
                    <a:pt x="22064" y="27621"/>
                    <a:pt x="19545" y="25348"/>
                  </a:cubicBezTo>
                  <a:cubicBezTo>
                    <a:pt x="19367" y="25184"/>
                    <a:pt x="19164" y="24993"/>
                    <a:pt x="19191" y="24748"/>
                  </a:cubicBezTo>
                  <a:cubicBezTo>
                    <a:pt x="19218" y="24421"/>
                    <a:pt x="19640" y="24298"/>
                    <a:pt x="19967" y="24298"/>
                  </a:cubicBezTo>
                  <a:lnTo>
                    <a:pt x="20103" y="24298"/>
                  </a:lnTo>
                  <a:cubicBezTo>
                    <a:pt x="20402" y="24298"/>
                    <a:pt x="20716" y="24271"/>
                    <a:pt x="20893" y="24040"/>
                  </a:cubicBezTo>
                  <a:cubicBezTo>
                    <a:pt x="21056" y="23822"/>
                    <a:pt x="20989" y="23495"/>
                    <a:pt x="20893" y="23236"/>
                  </a:cubicBezTo>
                  <a:cubicBezTo>
                    <a:pt x="20526" y="22255"/>
                    <a:pt x="19872" y="21384"/>
                    <a:pt x="19013" y="20771"/>
                  </a:cubicBezTo>
                  <a:cubicBezTo>
                    <a:pt x="19300" y="20308"/>
                    <a:pt x="19912" y="20212"/>
                    <a:pt x="20444" y="20185"/>
                  </a:cubicBezTo>
                  <a:lnTo>
                    <a:pt x="20771" y="20185"/>
                  </a:lnTo>
                  <a:cubicBezTo>
                    <a:pt x="22105" y="20185"/>
                    <a:pt x="23426" y="20430"/>
                    <a:pt x="24666" y="20921"/>
                  </a:cubicBezTo>
                  <a:cubicBezTo>
                    <a:pt x="24407" y="19709"/>
                    <a:pt x="23399" y="18714"/>
                    <a:pt x="22214" y="18306"/>
                  </a:cubicBezTo>
                  <a:cubicBezTo>
                    <a:pt x="21683" y="18102"/>
                    <a:pt x="21111" y="18020"/>
                    <a:pt x="20553" y="18020"/>
                  </a:cubicBezTo>
                  <a:cubicBezTo>
                    <a:pt x="19872" y="18020"/>
                    <a:pt x="19191" y="18142"/>
                    <a:pt x="18537" y="18347"/>
                  </a:cubicBezTo>
                  <a:cubicBezTo>
                    <a:pt x="17992" y="18524"/>
                    <a:pt x="17433" y="18769"/>
                    <a:pt x="16875" y="18769"/>
                  </a:cubicBezTo>
                  <a:cubicBezTo>
                    <a:pt x="16739" y="18769"/>
                    <a:pt x="16603" y="18756"/>
                    <a:pt x="16480" y="18728"/>
                  </a:cubicBezTo>
                  <a:cubicBezTo>
                    <a:pt x="18728" y="17461"/>
                    <a:pt x="21301" y="16808"/>
                    <a:pt x="23876" y="16808"/>
                  </a:cubicBezTo>
                  <a:cubicBezTo>
                    <a:pt x="24230" y="16808"/>
                    <a:pt x="24584" y="16822"/>
                    <a:pt x="24951" y="16849"/>
                  </a:cubicBezTo>
                  <a:cubicBezTo>
                    <a:pt x="24270" y="15800"/>
                    <a:pt x="22990" y="15351"/>
                    <a:pt x="21724" y="15351"/>
                  </a:cubicBezTo>
                  <a:cubicBezTo>
                    <a:pt x="21410" y="15351"/>
                    <a:pt x="21111" y="15378"/>
                    <a:pt x="20811" y="15432"/>
                  </a:cubicBezTo>
                  <a:cubicBezTo>
                    <a:pt x="19300" y="15691"/>
                    <a:pt x="17911" y="16426"/>
                    <a:pt x="16440" y="16903"/>
                  </a:cubicBezTo>
                  <a:cubicBezTo>
                    <a:pt x="17693" y="16018"/>
                    <a:pt x="19027" y="15242"/>
                    <a:pt x="20417" y="14615"/>
                  </a:cubicBezTo>
                  <a:cubicBezTo>
                    <a:pt x="20253" y="14588"/>
                    <a:pt x="20090" y="14588"/>
                    <a:pt x="19912" y="14588"/>
                  </a:cubicBezTo>
                  <a:cubicBezTo>
                    <a:pt x="19122" y="14588"/>
                    <a:pt x="18332" y="14806"/>
                    <a:pt x="17665" y="15215"/>
                  </a:cubicBezTo>
                  <a:cubicBezTo>
                    <a:pt x="18496" y="13744"/>
                    <a:pt x="20321" y="13199"/>
                    <a:pt x="21982" y="12845"/>
                  </a:cubicBezTo>
                  <a:cubicBezTo>
                    <a:pt x="20798" y="12164"/>
                    <a:pt x="19422" y="11823"/>
                    <a:pt x="18060" y="11823"/>
                  </a:cubicBezTo>
                  <a:cubicBezTo>
                    <a:pt x="16344" y="11823"/>
                    <a:pt x="14628" y="12354"/>
                    <a:pt x="13253" y="13375"/>
                  </a:cubicBezTo>
                  <a:cubicBezTo>
                    <a:pt x="12844" y="12068"/>
                    <a:pt x="13579" y="10693"/>
                    <a:pt x="14288" y="9522"/>
                  </a:cubicBezTo>
                  <a:cubicBezTo>
                    <a:pt x="13961" y="9453"/>
                    <a:pt x="13647" y="9413"/>
                    <a:pt x="13320" y="9413"/>
                  </a:cubicBezTo>
                  <a:cubicBezTo>
                    <a:pt x="11945" y="9413"/>
                    <a:pt x="10569" y="9998"/>
                    <a:pt x="9657" y="11033"/>
                  </a:cubicBezTo>
                  <a:cubicBezTo>
                    <a:pt x="10569" y="8214"/>
                    <a:pt x="10596" y="5109"/>
                    <a:pt x="9711" y="2276"/>
                  </a:cubicBezTo>
                  <a:lnTo>
                    <a:pt x="9711" y="2276"/>
                  </a:lnTo>
                  <a:cubicBezTo>
                    <a:pt x="9725" y="3992"/>
                    <a:pt x="9494" y="5708"/>
                    <a:pt x="9016" y="7355"/>
                  </a:cubicBezTo>
                  <a:cubicBezTo>
                    <a:pt x="9058" y="5530"/>
                    <a:pt x="8826" y="3705"/>
                    <a:pt x="8350" y="1949"/>
                  </a:cubicBezTo>
                  <a:cubicBezTo>
                    <a:pt x="8295" y="3365"/>
                    <a:pt x="8241" y="4795"/>
                    <a:pt x="8172" y="6211"/>
                  </a:cubicBezTo>
                  <a:cubicBezTo>
                    <a:pt x="8090" y="7764"/>
                    <a:pt x="7981" y="9385"/>
                    <a:pt x="7233" y="10747"/>
                  </a:cubicBezTo>
                  <a:cubicBezTo>
                    <a:pt x="7001" y="7737"/>
                    <a:pt x="7082" y="4700"/>
                    <a:pt x="7491" y="1704"/>
                  </a:cubicBezTo>
                  <a:cubicBezTo>
                    <a:pt x="7545" y="1268"/>
                    <a:pt x="7614" y="818"/>
                    <a:pt x="7518" y="382"/>
                  </a:cubicBezTo>
                  <a:cubicBezTo>
                    <a:pt x="7505" y="328"/>
                    <a:pt x="7491" y="260"/>
                    <a:pt x="7478" y="219"/>
                  </a:cubicBezTo>
                  <a:cubicBezTo>
                    <a:pt x="7451" y="137"/>
                    <a:pt x="7409" y="70"/>
                    <a:pt x="7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43;p101">
              <a:extLst>
                <a:ext uri="{FF2B5EF4-FFF2-40B4-BE49-F238E27FC236}">
                  <a16:creationId xmlns:a16="http://schemas.microsoft.com/office/drawing/2014/main" id="{E79C4114-C6CC-4200-DEEE-20BC8077DBB0}"/>
                </a:ext>
              </a:extLst>
            </p:cNvPr>
            <p:cNvSpPr/>
            <p:nvPr/>
          </p:nvSpPr>
          <p:spPr>
            <a:xfrm>
              <a:off x="5684015" y="2411988"/>
              <a:ext cx="18" cy="255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44;p101">
              <a:extLst>
                <a:ext uri="{FF2B5EF4-FFF2-40B4-BE49-F238E27FC236}">
                  <a16:creationId xmlns:a16="http://schemas.microsoft.com/office/drawing/2014/main" id="{073ED4D7-4384-2AA0-44B7-1BDADF682840}"/>
                </a:ext>
              </a:extLst>
            </p:cNvPr>
            <p:cNvSpPr/>
            <p:nvPr/>
          </p:nvSpPr>
          <p:spPr>
            <a:xfrm>
              <a:off x="5692201" y="2639909"/>
              <a:ext cx="1510" cy="25793"/>
            </a:xfrm>
            <a:custGeom>
              <a:avLst/>
              <a:gdLst/>
              <a:ahLst/>
              <a:cxnLst/>
              <a:rect l="l" t="t" r="r" b="b"/>
              <a:pathLst>
                <a:path w="83" h="1418" extrusionOk="0">
                  <a:moveTo>
                    <a:pt x="1" y="1"/>
                  </a:moveTo>
                  <a:cubicBezTo>
                    <a:pt x="28" y="464"/>
                    <a:pt x="55" y="940"/>
                    <a:pt x="82" y="1417"/>
                  </a:cubicBezTo>
                  <a:cubicBezTo>
                    <a:pt x="55" y="940"/>
                    <a:pt x="28" y="464"/>
                    <a:pt x="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45;p101">
              <a:extLst>
                <a:ext uri="{FF2B5EF4-FFF2-40B4-BE49-F238E27FC236}">
                  <a16:creationId xmlns:a16="http://schemas.microsoft.com/office/drawing/2014/main" id="{E0AFF373-6BBF-D3B7-A6E7-BA661C9CB41B}"/>
                </a:ext>
              </a:extLst>
            </p:cNvPr>
            <p:cNvSpPr/>
            <p:nvPr/>
          </p:nvSpPr>
          <p:spPr>
            <a:xfrm>
              <a:off x="5830445" y="3109866"/>
              <a:ext cx="326783" cy="152050"/>
            </a:xfrm>
            <a:custGeom>
              <a:avLst/>
              <a:gdLst/>
              <a:ahLst/>
              <a:cxnLst/>
              <a:rect l="l" t="t" r="r" b="b"/>
              <a:pathLst>
                <a:path w="17965" h="8359" extrusionOk="0">
                  <a:moveTo>
                    <a:pt x="259" y="8023"/>
                  </a:moveTo>
                  <a:lnTo>
                    <a:pt x="259" y="8023"/>
                  </a:lnTo>
                  <a:cubicBezTo>
                    <a:pt x="260" y="8024"/>
                    <a:pt x="261" y="8024"/>
                    <a:pt x="263" y="8024"/>
                  </a:cubicBezTo>
                  <a:lnTo>
                    <a:pt x="263" y="8024"/>
                  </a:lnTo>
                  <a:cubicBezTo>
                    <a:pt x="261" y="8024"/>
                    <a:pt x="260" y="8023"/>
                    <a:pt x="259" y="8023"/>
                  </a:cubicBezTo>
                  <a:close/>
                  <a:moveTo>
                    <a:pt x="15009" y="1"/>
                  </a:moveTo>
                  <a:lnTo>
                    <a:pt x="15009" y="1"/>
                  </a:lnTo>
                  <a:cubicBezTo>
                    <a:pt x="15091" y="1431"/>
                    <a:pt x="13797" y="2534"/>
                    <a:pt x="12558" y="3242"/>
                  </a:cubicBezTo>
                  <a:cubicBezTo>
                    <a:pt x="9753" y="4833"/>
                    <a:pt x="6534" y="5669"/>
                    <a:pt x="3315" y="5669"/>
                  </a:cubicBezTo>
                  <a:cubicBezTo>
                    <a:pt x="2204" y="5669"/>
                    <a:pt x="1094" y="5570"/>
                    <a:pt x="1" y="5367"/>
                  </a:cubicBezTo>
                  <a:lnTo>
                    <a:pt x="1" y="5367"/>
                  </a:lnTo>
                  <a:cubicBezTo>
                    <a:pt x="121" y="5636"/>
                    <a:pt x="762" y="8024"/>
                    <a:pt x="275" y="8024"/>
                  </a:cubicBezTo>
                  <a:cubicBezTo>
                    <a:pt x="271" y="8024"/>
                    <a:pt x="267" y="8024"/>
                    <a:pt x="263" y="8024"/>
                  </a:cubicBezTo>
                  <a:lnTo>
                    <a:pt x="263" y="8024"/>
                  </a:lnTo>
                  <a:cubicBezTo>
                    <a:pt x="2189" y="8204"/>
                    <a:pt x="4112" y="8358"/>
                    <a:pt x="6030" y="8358"/>
                  </a:cubicBezTo>
                  <a:cubicBezTo>
                    <a:pt x="7719" y="8358"/>
                    <a:pt x="9405" y="8239"/>
                    <a:pt x="11087" y="7914"/>
                  </a:cubicBezTo>
                  <a:cubicBezTo>
                    <a:pt x="12558" y="7628"/>
                    <a:pt x="13838" y="6798"/>
                    <a:pt x="14941" y="5803"/>
                  </a:cubicBezTo>
                  <a:cubicBezTo>
                    <a:pt x="15227" y="5545"/>
                    <a:pt x="17964" y="2467"/>
                    <a:pt x="17610" y="2221"/>
                  </a:cubicBezTo>
                  <a:cubicBezTo>
                    <a:pt x="16753" y="1649"/>
                    <a:pt x="15609" y="859"/>
                    <a:pt x="15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46;p101">
              <a:extLst>
                <a:ext uri="{FF2B5EF4-FFF2-40B4-BE49-F238E27FC236}">
                  <a16:creationId xmlns:a16="http://schemas.microsoft.com/office/drawing/2014/main" id="{2197155B-1E42-25A7-D2CB-B8B2C8436716}"/>
                </a:ext>
              </a:extLst>
            </p:cNvPr>
            <p:cNvSpPr/>
            <p:nvPr/>
          </p:nvSpPr>
          <p:spPr>
            <a:xfrm>
              <a:off x="5917648" y="2413625"/>
              <a:ext cx="183101" cy="261736"/>
            </a:xfrm>
            <a:custGeom>
              <a:avLst/>
              <a:gdLst/>
              <a:ahLst/>
              <a:cxnLst/>
              <a:rect l="l" t="t" r="r" b="b"/>
              <a:pathLst>
                <a:path w="10066" h="14389" extrusionOk="0">
                  <a:moveTo>
                    <a:pt x="2232" y="1"/>
                  </a:moveTo>
                  <a:cubicBezTo>
                    <a:pt x="2200" y="1"/>
                    <a:pt x="2169" y="2"/>
                    <a:pt x="2138" y="6"/>
                  </a:cubicBezTo>
                  <a:cubicBezTo>
                    <a:pt x="2098" y="20"/>
                    <a:pt x="2057" y="33"/>
                    <a:pt x="2029" y="47"/>
                  </a:cubicBezTo>
                  <a:cubicBezTo>
                    <a:pt x="1920" y="102"/>
                    <a:pt x="1853" y="211"/>
                    <a:pt x="1784" y="305"/>
                  </a:cubicBezTo>
                  <a:cubicBezTo>
                    <a:pt x="1172" y="1191"/>
                    <a:pt x="600" y="2117"/>
                    <a:pt x="1" y="3029"/>
                  </a:cubicBezTo>
                  <a:cubicBezTo>
                    <a:pt x="6" y="3022"/>
                    <a:pt x="15" y="3018"/>
                    <a:pt x="28" y="3018"/>
                  </a:cubicBezTo>
                  <a:cubicBezTo>
                    <a:pt x="330" y="3018"/>
                    <a:pt x="2653" y="4876"/>
                    <a:pt x="2874" y="5059"/>
                  </a:cubicBezTo>
                  <a:cubicBezTo>
                    <a:pt x="3787" y="5835"/>
                    <a:pt x="4318" y="6679"/>
                    <a:pt x="4971" y="7674"/>
                  </a:cubicBezTo>
                  <a:cubicBezTo>
                    <a:pt x="6306" y="9690"/>
                    <a:pt x="7383" y="11869"/>
                    <a:pt x="7192" y="14388"/>
                  </a:cubicBezTo>
                  <a:cubicBezTo>
                    <a:pt x="8254" y="12032"/>
                    <a:pt x="10065" y="9417"/>
                    <a:pt x="9139" y="6775"/>
                  </a:cubicBezTo>
                  <a:cubicBezTo>
                    <a:pt x="8281" y="4324"/>
                    <a:pt x="6551" y="2199"/>
                    <a:pt x="4332" y="837"/>
                  </a:cubicBezTo>
                  <a:cubicBezTo>
                    <a:pt x="3760" y="496"/>
                    <a:pt x="3160" y="196"/>
                    <a:pt x="2520" y="47"/>
                  </a:cubicBezTo>
                  <a:cubicBezTo>
                    <a:pt x="2428" y="16"/>
                    <a:pt x="2328" y="1"/>
                    <a:pt x="2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47;p101">
              <a:extLst>
                <a:ext uri="{FF2B5EF4-FFF2-40B4-BE49-F238E27FC236}">
                  <a16:creationId xmlns:a16="http://schemas.microsoft.com/office/drawing/2014/main" id="{846D230C-C1F2-F983-631C-35B9BBEA07D0}"/>
                </a:ext>
              </a:extLst>
            </p:cNvPr>
            <p:cNvSpPr/>
            <p:nvPr/>
          </p:nvSpPr>
          <p:spPr>
            <a:xfrm>
              <a:off x="5682287" y="1972554"/>
              <a:ext cx="154851" cy="794230"/>
            </a:xfrm>
            <a:custGeom>
              <a:avLst/>
              <a:gdLst/>
              <a:ahLst/>
              <a:cxnLst/>
              <a:rect l="l" t="t" r="r" b="b"/>
              <a:pathLst>
                <a:path w="8513" h="43663" extrusionOk="0">
                  <a:moveTo>
                    <a:pt x="2019" y="0"/>
                  </a:moveTo>
                  <a:cubicBezTo>
                    <a:pt x="1659" y="0"/>
                    <a:pt x="1302" y="37"/>
                    <a:pt x="954" y="134"/>
                  </a:cubicBezTo>
                  <a:cubicBezTo>
                    <a:pt x="1185" y="447"/>
                    <a:pt x="1403" y="706"/>
                    <a:pt x="1472" y="1115"/>
                  </a:cubicBezTo>
                  <a:cubicBezTo>
                    <a:pt x="1853" y="3539"/>
                    <a:pt x="1022" y="6181"/>
                    <a:pt x="804" y="8618"/>
                  </a:cubicBezTo>
                  <a:cubicBezTo>
                    <a:pt x="532" y="11615"/>
                    <a:pt x="341" y="14611"/>
                    <a:pt x="232" y="17621"/>
                  </a:cubicBezTo>
                  <a:cubicBezTo>
                    <a:pt x="1" y="23709"/>
                    <a:pt x="83" y="29811"/>
                    <a:pt x="504" y="35885"/>
                  </a:cubicBezTo>
                  <a:cubicBezTo>
                    <a:pt x="680" y="38462"/>
                    <a:pt x="709" y="41026"/>
                    <a:pt x="1000" y="43590"/>
                  </a:cubicBezTo>
                  <a:lnTo>
                    <a:pt x="1000" y="43590"/>
                  </a:lnTo>
                  <a:cubicBezTo>
                    <a:pt x="900" y="42623"/>
                    <a:pt x="1174" y="41459"/>
                    <a:pt x="1254" y="40488"/>
                  </a:cubicBezTo>
                  <a:cubicBezTo>
                    <a:pt x="1336" y="39386"/>
                    <a:pt x="1430" y="38269"/>
                    <a:pt x="1526" y="37165"/>
                  </a:cubicBezTo>
                  <a:cubicBezTo>
                    <a:pt x="1717" y="35000"/>
                    <a:pt x="1921" y="32821"/>
                    <a:pt x="2166" y="30655"/>
                  </a:cubicBezTo>
                  <a:cubicBezTo>
                    <a:pt x="3242" y="20836"/>
                    <a:pt x="4986" y="11097"/>
                    <a:pt x="8363" y="1795"/>
                  </a:cubicBezTo>
                  <a:cubicBezTo>
                    <a:pt x="8404" y="1659"/>
                    <a:pt x="8458" y="1509"/>
                    <a:pt x="8513" y="1373"/>
                  </a:cubicBezTo>
                  <a:cubicBezTo>
                    <a:pt x="8118" y="1115"/>
                    <a:pt x="7641" y="991"/>
                    <a:pt x="7165" y="882"/>
                  </a:cubicBezTo>
                  <a:cubicBezTo>
                    <a:pt x="6021" y="624"/>
                    <a:pt x="4850" y="392"/>
                    <a:pt x="3691" y="188"/>
                  </a:cubicBezTo>
                  <a:cubicBezTo>
                    <a:pt x="3138" y="89"/>
                    <a:pt x="2574" y="0"/>
                    <a:pt x="2019" y="0"/>
                  </a:cubicBezTo>
                  <a:close/>
                  <a:moveTo>
                    <a:pt x="1000" y="43590"/>
                  </a:moveTo>
                  <a:lnTo>
                    <a:pt x="1000" y="43590"/>
                  </a:lnTo>
                  <a:cubicBezTo>
                    <a:pt x="1003" y="43614"/>
                    <a:pt x="1006" y="43638"/>
                    <a:pt x="1009" y="43662"/>
                  </a:cubicBezTo>
                  <a:cubicBezTo>
                    <a:pt x="1006" y="43638"/>
                    <a:pt x="1003" y="43614"/>
                    <a:pt x="1000" y="43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48;p101">
              <a:extLst>
                <a:ext uri="{FF2B5EF4-FFF2-40B4-BE49-F238E27FC236}">
                  <a16:creationId xmlns:a16="http://schemas.microsoft.com/office/drawing/2014/main" id="{0CDD308C-5519-DAB1-5B34-38B2C5782B7A}"/>
                </a:ext>
              </a:extLst>
            </p:cNvPr>
            <p:cNvSpPr/>
            <p:nvPr/>
          </p:nvSpPr>
          <p:spPr>
            <a:xfrm>
              <a:off x="5815329" y="1988853"/>
              <a:ext cx="1000" cy="746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cubicBezTo>
                    <a:pt x="27" y="28"/>
                    <a:pt x="42" y="28"/>
                    <a:pt x="55" y="41"/>
                  </a:cubicBezTo>
                  <a:cubicBezTo>
                    <a:pt x="42" y="28"/>
                    <a:pt x="27" y="14"/>
                    <a:pt x="0" y="1"/>
                  </a:cubicBezTo>
                  <a:close/>
                </a:path>
              </a:pathLst>
            </a:custGeom>
            <a:solidFill>
              <a:srgbClr val="CD8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449;p101">
              <a:extLst>
                <a:ext uri="{FF2B5EF4-FFF2-40B4-BE49-F238E27FC236}">
                  <a16:creationId xmlns:a16="http://schemas.microsoft.com/office/drawing/2014/main" id="{21BDB813-A971-8646-3D04-9DD6B0858E3C}"/>
                </a:ext>
              </a:extLst>
            </p:cNvPr>
            <p:cNvSpPr/>
            <p:nvPr/>
          </p:nvSpPr>
          <p:spPr>
            <a:xfrm>
              <a:off x="5786843" y="1980176"/>
              <a:ext cx="28504" cy="9186"/>
            </a:xfrm>
            <a:custGeom>
              <a:avLst/>
              <a:gdLst/>
              <a:ahLst/>
              <a:cxnLst/>
              <a:rect l="l" t="t" r="r" b="b"/>
              <a:pathLst>
                <a:path w="1567" h="505" extrusionOk="0">
                  <a:moveTo>
                    <a:pt x="0" y="0"/>
                  </a:moveTo>
                  <a:lnTo>
                    <a:pt x="0" y="164"/>
                  </a:lnTo>
                  <a:cubicBezTo>
                    <a:pt x="477" y="260"/>
                    <a:pt x="954" y="369"/>
                    <a:pt x="1417" y="463"/>
                  </a:cubicBezTo>
                  <a:cubicBezTo>
                    <a:pt x="1471" y="478"/>
                    <a:pt x="1526" y="491"/>
                    <a:pt x="1566" y="505"/>
                  </a:cubicBezTo>
                  <a:lnTo>
                    <a:pt x="1566" y="491"/>
                  </a:lnTo>
                  <a:lnTo>
                    <a:pt x="1566" y="478"/>
                  </a:lnTo>
                  <a:cubicBezTo>
                    <a:pt x="1172" y="246"/>
                    <a:pt x="586" y="96"/>
                    <a:pt x="0" y="0"/>
                  </a:cubicBezTo>
                  <a:close/>
                </a:path>
              </a:pathLst>
            </a:custGeom>
            <a:solidFill>
              <a:srgbClr val="783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50;p101">
              <a:extLst>
                <a:ext uri="{FF2B5EF4-FFF2-40B4-BE49-F238E27FC236}">
                  <a16:creationId xmlns:a16="http://schemas.microsoft.com/office/drawing/2014/main" id="{2A336A07-34A2-4D97-B323-952BC4E0B449}"/>
                </a:ext>
              </a:extLst>
            </p:cNvPr>
            <p:cNvSpPr/>
            <p:nvPr/>
          </p:nvSpPr>
          <p:spPr>
            <a:xfrm>
              <a:off x="5699640" y="1972009"/>
              <a:ext cx="87221" cy="11150"/>
            </a:xfrm>
            <a:custGeom>
              <a:avLst/>
              <a:gdLst/>
              <a:ahLst/>
              <a:cxnLst/>
              <a:rect l="l" t="t" r="r" b="b"/>
              <a:pathLst>
                <a:path w="4795" h="613" extrusionOk="0">
                  <a:moveTo>
                    <a:pt x="1048" y="0"/>
                  </a:moveTo>
                  <a:cubicBezTo>
                    <a:pt x="694" y="0"/>
                    <a:pt x="340" y="41"/>
                    <a:pt x="0" y="122"/>
                  </a:cubicBezTo>
                  <a:cubicBezTo>
                    <a:pt x="0" y="137"/>
                    <a:pt x="13" y="150"/>
                    <a:pt x="13" y="150"/>
                  </a:cubicBezTo>
                  <a:cubicBezTo>
                    <a:pt x="354" y="68"/>
                    <a:pt x="694" y="28"/>
                    <a:pt x="1048" y="28"/>
                  </a:cubicBezTo>
                  <a:cubicBezTo>
                    <a:pt x="1607" y="28"/>
                    <a:pt x="2179" y="122"/>
                    <a:pt x="2737" y="218"/>
                  </a:cubicBezTo>
                  <a:cubicBezTo>
                    <a:pt x="3418" y="340"/>
                    <a:pt x="4113" y="464"/>
                    <a:pt x="4794" y="613"/>
                  </a:cubicBezTo>
                  <a:lnTo>
                    <a:pt x="4794" y="449"/>
                  </a:lnTo>
                  <a:cubicBezTo>
                    <a:pt x="4004" y="313"/>
                    <a:pt x="3187" y="273"/>
                    <a:pt x="2737" y="191"/>
                  </a:cubicBezTo>
                  <a:cubicBezTo>
                    <a:pt x="2179" y="95"/>
                    <a:pt x="1607" y="0"/>
                    <a:pt x="1048" y="0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451;p101">
              <a:extLst>
                <a:ext uri="{FF2B5EF4-FFF2-40B4-BE49-F238E27FC236}">
                  <a16:creationId xmlns:a16="http://schemas.microsoft.com/office/drawing/2014/main" id="{F897C8D4-09D6-29F6-E9B3-B6BCF25BF3A5}"/>
                </a:ext>
              </a:extLst>
            </p:cNvPr>
            <p:cNvSpPr/>
            <p:nvPr/>
          </p:nvSpPr>
          <p:spPr>
            <a:xfrm>
              <a:off x="5684015" y="2016847"/>
              <a:ext cx="26776" cy="393650"/>
            </a:xfrm>
            <a:custGeom>
              <a:avLst/>
              <a:gdLst/>
              <a:ahLst/>
              <a:cxnLst/>
              <a:rect l="l" t="t" r="r" b="b"/>
              <a:pathLst>
                <a:path w="1472" h="21641" extrusionOk="0">
                  <a:moveTo>
                    <a:pt x="1472" y="0"/>
                  </a:moveTo>
                  <a:cubicBezTo>
                    <a:pt x="1472" y="2030"/>
                    <a:pt x="887" y="4168"/>
                    <a:pt x="709" y="6156"/>
                  </a:cubicBezTo>
                  <a:cubicBezTo>
                    <a:pt x="887" y="4168"/>
                    <a:pt x="1472" y="2043"/>
                    <a:pt x="1472" y="14"/>
                  </a:cubicBezTo>
                  <a:lnTo>
                    <a:pt x="1472" y="0"/>
                  </a:lnTo>
                  <a:close/>
                  <a:moveTo>
                    <a:pt x="709" y="6156"/>
                  </a:moveTo>
                  <a:cubicBezTo>
                    <a:pt x="437" y="9139"/>
                    <a:pt x="246" y="12149"/>
                    <a:pt x="137" y="15145"/>
                  </a:cubicBezTo>
                  <a:cubicBezTo>
                    <a:pt x="43" y="17311"/>
                    <a:pt x="2" y="19475"/>
                    <a:pt x="1" y="21640"/>
                  </a:cubicBezTo>
                  <a:lnTo>
                    <a:pt x="1" y="21640"/>
                  </a:lnTo>
                  <a:cubicBezTo>
                    <a:pt x="2" y="19475"/>
                    <a:pt x="43" y="17324"/>
                    <a:pt x="137" y="15159"/>
                  </a:cubicBezTo>
                  <a:cubicBezTo>
                    <a:pt x="246" y="12149"/>
                    <a:pt x="437" y="9152"/>
                    <a:pt x="709" y="6156"/>
                  </a:cubicBezTo>
                  <a:close/>
                </a:path>
              </a:pathLst>
            </a:custGeom>
            <a:solidFill>
              <a:srgbClr val="DFC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452;p101">
              <a:extLst>
                <a:ext uri="{FF2B5EF4-FFF2-40B4-BE49-F238E27FC236}">
                  <a16:creationId xmlns:a16="http://schemas.microsoft.com/office/drawing/2014/main" id="{C4B11F25-AE5D-BC7C-17DE-8B6EC5B67EB8}"/>
                </a:ext>
              </a:extLst>
            </p:cNvPr>
            <p:cNvSpPr/>
            <p:nvPr/>
          </p:nvSpPr>
          <p:spPr>
            <a:xfrm>
              <a:off x="5684015" y="2017811"/>
              <a:ext cx="26776" cy="394195"/>
            </a:xfrm>
            <a:custGeom>
              <a:avLst/>
              <a:gdLst/>
              <a:ahLst/>
              <a:cxnLst/>
              <a:rect l="l" t="t" r="r" b="b"/>
              <a:pathLst>
                <a:path w="1472" h="21671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64" y="2017"/>
                    <a:pt x="885" y="4128"/>
                    <a:pt x="709" y="6103"/>
                  </a:cubicBezTo>
                  <a:cubicBezTo>
                    <a:pt x="437" y="9099"/>
                    <a:pt x="246" y="12096"/>
                    <a:pt x="137" y="15106"/>
                  </a:cubicBezTo>
                  <a:cubicBezTo>
                    <a:pt x="42" y="17298"/>
                    <a:pt x="1" y="19478"/>
                    <a:pt x="1" y="21671"/>
                  </a:cubicBezTo>
                  <a:cubicBezTo>
                    <a:pt x="1" y="19492"/>
                    <a:pt x="42" y="17313"/>
                    <a:pt x="137" y="15133"/>
                  </a:cubicBezTo>
                  <a:cubicBezTo>
                    <a:pt x="246" y="12123"/>
                    <a:pt x="437" y="9127"/>
                    <a:pt x="709" y="6130"/>
                  </a:cubicBezTo>
                  <a:cubicBezTo>
                    <a:pt x="885" y="4142"/>
                    <a:pt x="1464" y="2018"/>
                    <a:pt x="1472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453;p101">
              <a:extLst>
                <a:ext uri="{FF2B5EF4-FFF2-40B4-BE49-F238E27FC236}">
                  <a16:creationId xmlns:a16="http://schemas.microsoft.com/office/drawing/2014/main" id="{2205A821-DE20-3414-3D4B-05AC1D163D67}"/>
                </a:ext>
              </a:extLst>
            </p:cNvPr>
            <p:cNvSpPr/>
            <p:nvPr/>
          </p:nvSpPr>
          <p:spPr>
            <a:xfrm>
              <a:off x="5700132" y="2757089"/>
              <a:ext cx="509" cy="8440"/>
            </a:xfrm>
            <a:custGeom>
              <a:avLst/>
              <a:gdLst/>
              <a:ahLst/>
              <a:cxnLst/>
              <a:rect l="l" t="t" r="r" b="b"/>
              <a:pathLst>
                <a:path w="28" h="464" extrusionOk="0">
                  <a:moveTo>
                    <a:pt x="1" y="1"/>
                  </a:moveTo>
                  <a:cubicBezTo>
                    <a:pt x="1" y="124"/>
                    <a:pt x="1" y="233"/>
                    <a:pt x="14" y="355"/>
                  </a:cubicBezTo>
                  <a:cubicBezTo>
                    <a:pt x="14" y="373"/>
                    <a:pt x="20" y="397"/>
                    <a:pt x="24" y="422"/>
                  </a:cubicBezTo>
                  <a:lnTo>
                    <a:pt x="24" y="422"/>
                  </a:lnTo>
                  <a:cubicBezTo>
                    <a:pt x="11" y="285"/>
                    <a:pt x="1" y="137"/>
                    <a:pt x="1" y="1"/>
                  </a:cubicBezTo>
                  <a:close/>
                  <a:moveTo>
                    <a:pt x="24" y="422"/>
                  </a:moveTo>
                  <a:cubicBezTo>
                    <a:pt x="25" y="436"/>
                    <a:pt x="26" y="450"/>
                    <a:pt x="28" y="464"/>
                  </a:cubicBezTo>
                  <a:cubicBezTo>
                    <a:pt x="28" y="450"/>
                    <a:pt x="26" y="436"/>
                    <a:pt x="24" y="422"/>
                  </a:cubicBezTo>
                  <a:close/>
                </a:path>
              </a:pathLst>
            </a:custGeom>
            <a:solidFill>
              <a:srgbClr val="4C4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454;p101">
              <a:extLst>
                <a:ext uri="{FF2B5EF4-FFF2-40B4-BE49-F238E27FC236}">
                  <a16:creationId xmlns:a16="http://schemas.microsoft.com/office/drawing/2014/main" id="{06DA0B45-7455-4576-DCE0-6F619851A8AF}"/>
                </a:ext>
              </a:extLst>
            </p:cNvPr>
            <p:cNvSpPr/>
            <p:nvPr/>
          </p:nvSpPr>
          <p:spPr>
            <a:xfrm>
              <a:off x="5684015" y="1972500"/>
              <a:ext cx="139008" cy="791047"/>
            </a:xfrm>
            <a:custGeom>
              <a:avLst/>
              <a:gdLst/>
              <a:ahLst/>
              <a:cxnLst/>
              <a:rect l="l" t="t" r="r" b="b"/>
              <a:pathLst>
                <a:path w="7642" h="43488" extrusionOk="0">
                  <a:moveTo>
                    <a:pt x="1907" y="1"/>
                  </a:moveTo>
                  <a:cubicBezTo>
                    <a:pt x="1553" y="1"/>
                    <a:pt x="1213" y="41"/>
                    <a:pt x="872" y="123"/>
                  </a:cubicBezTo>
                  <a:cubicBezTo>
                    <a:pt x="1104" y="437"/>
                    <a:pt x="1322" y="695"/>
                    <a:pt x="1377" y="1090"/>
                  </a:cubicBezTo>
                  <a:cubicBezTo>
                    <a:pt x="1444" y="1526"/>
                    <a:pt x="1472" y="1989"/>
                    <a:pt x="1472" y="2438"/>
                  </a:cubicBezTo>
                  <a:lnTo>
                    <a:pt x="1472" y="2452"/>
                  </a:lnTo>
                  <a:cubicBezTo>
                    <a:pt x="1472" y="4481"/>
                    <a:pt x="887" y="6620"/>
                    <a:pt x="709" y="8621"/>
                  </a:cubicBezTo>
                  <a:cubicBezTo>
                    <a:pt x="437" y="11618"/>
                    <a:pt x="246" y="14614"/>
                    <a:pt x="137" y="17624"/>
                  </a:cubicBezTo>
                  <a:cubicBezTo>
                    <a:pt x="42" y="19804"/>
                    <a:pt x="1" y="21983"/>
                    <a:pt x="1" y="24162"/>
                  </a:cubicBezTo>
                  <a:cubicBezTo>
                    <a:pt x="1" y="28070"/>
                    <a:pt x="137" y="31965"/>
                    <a:pt x="409" y="35861"/>
                  </a:cubicBezTo>
                  <a:cubicBezTo>
                    <a:pt x="573" y="38408"/>
                    <a:pt x="600" y="40941"/>
                    <a:pt x="900" y="43488"/>
                  </a:cubicBezTo>
                  <a:cubicBezTo>
                    <a:pt x="887" y="43366"/>
                    <a:pt x="887" y="43257"/>
                    <a:pt x="887" y="43134"/>
                  </a:cubicBezTo>
                  <a:cubicBezTo>
                    <a:pt x="887" y="42262"/>
                    <a:pt x="1090" y="41295"/>
                    <a:pt x="1159" y="40464"/>
                  </a:cubicBezTo>
                  <a:cubicBezTo>
                    <a:pt x="1622" y="34649"/>
                    <a:pt x="1472" y="28793"/>
                    <a:pt x="1840" y="22936"/>
                  </a:cubicBezTo>
                  <a:cubicBezTo>
                    <a:pt x="2234" y="16889"/>
                    <a:pt x="2902" y="10869"/>
                    <a:pt x="3569" y="4849"/>
                  </a:cubicBezTo>
                  <a:cubicBezTo>
                    <a:pt x="3610" y="4495"/>
                    <a:pt x="3651" y="4127"/>
                    <a:pt x="3787" y="3800"/>
                  </a:cubicBezTo>
                  <a:cubicBezTo>
                    <a:pt x="4428" y="2371"/>
                    <a:pt x="6525" y="2398"/>
                    <a:pt x="7642" y="1294"/>
                  </a:cubicBezTo>
                  <a:cubicBezTo>
                    <a:pt x="7560" y="1158"/>
                    <a:pt x="7437" y="1036"/>
                    <a:pt x="7274" y="940"/>
                  </a:cubicBezTo>
                  <a:cubicBezTo>
                    <a:pt x="7261" y="927"/>
                    <a:pt x="7246" y="927"/>
                    <a:pt x="7219" y="927"/>
                  </a:cubicBezTo>
                  <a:cubicBezTo>
                    <a:pt x="7179" y="913"/>
                    <a:pt x="7124" y="900"/>
                    <a:pt x="7070" y="885"/>
                  </a:cubicBezTo>
                  <a:cubicBezTo>
                    <a:pt x="6607" y="791"/>
                    <a:pt x="6130" y="682"/>
                    <a:pt x="5653" y="586"/>
                  </a:cubicBezTo>
                  <a:cubicBezTo>
                    <a:pt x="4972" y="437"/>
                    <a:pt x="4277" y="313"/>
                    <a:pt x="3596" y="191"/>
                  </a:cubicBezTo>
                  <a:cubicBezTo>
                    <a:pt x="3038" y="95"/>
                    <a:pt x="2466" y="1"/>
                    <a:pt x="1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455;p101">
              <a:extLst>
                <a:ext uri="{FF2B5EF4-FFF2-40B4-BE49-F238E27FC236}">
                  <a16:creationId xmlns:a16="http://schemas.microsoft.com/office/drawing/2014/main" id="{D23C95E5-B2D9-90CE-081E-C1B6EAC913FB}"/>
                </a:ext>
              </a:extLst>
            </p:cNvPr>
            <p:cNvSpPr/>
            <p:nvPr/>
          </p:nvSpPr>
          <p:spPr>
            <a:xfrm>
              <a:off x="7399878" y="1506599"/>
              <a:ext cx="708828" cy="1378311"/>
            </a:xfrm>
            <a:custGeom>
              <a:avLst/>
              <a:gdLst/>
              <a:ahLst/>
              <a:cxnLst/>
              <a:rect l="l" t="t" r="r" b="b"/>
              <a:pathLst>
                <a:path w="38968" h="75773" extrusionOk="0">
                  <a:moveTo>
                    <a:pt x="17677" y="1"/>
                  </a:moveTo>
                  <a:cubicBezTo>
                    <a:pt x="15222" y="1"/>
                    <a:pt x="12710" y="652"/>
                    <a:pt x="10706" y="1997"/>
                  </a:cubicBezTo>
                  <a:cubicBezTo>
                    <a:pt x="8132" y="3713"/>
                    <a:pt x="6702" y="7513"/>
                    <a:pt x="6334" y="10482"/>
                  </a:cubicBezTo>
                  <a:cubicBezTo>
                    <a:pt x="6102" y="12307"/>
                    <a:pt x="6211" y="14159"/>
                    <a:pt x="6117" y="15998"/>
                  </a:cubicBezTo>
                  <a:cubicBezTo>
                    <a:pt x="5953" y="18858"/>
                    <a:pt x="5245" y="22304"/>
                    <a:pt x="4168" y="24960"/>
                  </a:cubicBezTo>
                  <a:cubicBezTo>
                    <a:pt x="3079" y="27615"/>
                    <a:pt x="1704" y="29863"/>
                    <a:pt x="1118" y="32750"/>
                  </a:cubicBezTo>
                  <a:cubicBezTo>
                    <a:pt x="1" y="38362"/>
                    <a:pt x="832" y="44409"/>
                    <a:pt x="3678" y="49407"/>
                  </a:cubicBezTo>
                  <a:cubicBezTo>
                    <a:pt x="4441" y="50741"/>
                    <a:pt x="5340" y="52009"/>
                    <a:pt x="6471" y="53057"/>
                  </a:cubicBezTo>
                  <a:cubicBezTo>
                    <a:pt x="7546" y="54065"/>
                    <a:pt x="8826" y="54854"/>
                    <a:pt x="10079" y="55659"/>
                  </a:cubicBezTo>
                  <a:cubicBezTo>
                    <a:pt x="12776" y="57388"/>
                    <a:pt x="15418" y="59267"/>
                    <a:pt x="17543" y="61664"/>
                  </a:cubicBezTo>
                  <a:cubicBezTo>
                    <a:pt x="19668" y="64076"/>
                    <a:pt x="21275" y="67045"/>
                    <a:pt x="21561" y="70232"/>
                  </a:cubicBezTo>
                  <a:cubicBezTo>
                    <a:pt x="21697" y="71784"/>
                    <a:pt x="21602" y="73541"/>
                    <a:pt x="22705" y="74644"/>
                  </a:cubicBezTo>
                  <a:cubicBezTo>
                    <a:pt x="23236" y="75175"/>
                    <a:pt x="23999" y="75462"/>
                    <a:pt x="24734" y="75611"/>
                  </a:cubicBezTo>
                  <a:cubicBezTo>
                    <a:pt x="25275" y="75720"/>
                    <a:pt x="25796" y="75772"/>
                    <a:pt x="26298" y="75772"/>
                  </a:cubicBezTo>
                  <a:cubicBezTo>
                    <a:pt x="31732" y="75772"/>
                    <a:pt x="34902" y="69696"/>
                    <a:pt x="35276" y="64784"/>
                  </a:cubicBezTo>
                  <a:cubicBezTo>
                    <a:pt x="35548" y="61134"/>
                    <a:pt x="34649" y="57511"/>
                    <a:pt x="34228" y="53874"/>
                  </a:cubicBezTo>
                  <a:cubicBezTo>
                    <a:pt x="33968" y="51640"/>
                    <a:pt x="33901" y="49325"/>
                    <a:pt x="34391" y="47105"/>
                  </a:cubicBezTo>
                  <a:cubicBezTo>
                    <a:pt x="34909" y="44749"/>
                    <a:pt x="36311" y="42883"/>
                    <a:pt x="37278" y="40717"/>
                  </a:cubicBezTo>
                  <a:cubicBezTo>
                    <a:pt x="38599" y="37762"/>
                    <a:pt x="38967" y="34357"/>
                    <a:pt x="37972" y="31252"/>
                  </a:cubicBezTo>
                  <a:cubicBezTo>
                    <a:pt x="36910" y="27969"/>
                    <a:pt x="33532" y="25763"/>
                    <a:pt x="31626" y="23012"/>
                  </a:cubicBezTo>
                  <a:cubicBezTo>
                    <a:pt x="28861" y="18980"/>
                    <a:pt x="28398" y="13874"/>
                    <a:pt x="27391" y="9065"/>
                  </a:cubicBezTo>
                  <a:cubicBezTo>
                    <a:pt x="27349" y="8902"/>
                    <a:pt x="27322" y="8738"/>
                    <a:pt x="27282" y="8575"/>
                  </a:cubicBezTo>
                  <a:cubicBezTo>
                    <a:pt x="26477" y="4898"/>
                    <a:pt x="24585" y="1207"/>
                    <a:pt x="20608" y="321"/>
                  </a:cubicBezTo>
                  <a:cubicBezTo>
                    <a:pt x="19666" y="109"/>
                    <a:pt x="18676" y="1"/>
                    <a:pt x="17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456;p101">
              <a:extLst>
                <a:ext uri="{FF2B5EF4-FFF2-40B4-BE49-F238E27FC236}">
                  <a16:creationId xmlns:a16="http://schemas.microsoft.com/office/drawing/2014/main" id="{F674C731-9BEF-093A-9F05-AD354D0C2A36}"/>
                </a:ext>
              </a:extLst>
            </p:cNvPr>
            <p:cNvSpPr/>
            <p:nvPr/>
          </p:nvSpPr>
          <p:spPr>
            <a:xfrm>
              <a:off x="7497995" y="1645989"/>
              <a:ext cx="544809" cy="816076"/>
            </a:xfrm>
            <a:custGeom>
              <a:avLst/>
              <a:gdLst/>
              <a:ahLst/>
              <a:cxnLst/>
              <a:rect l="l" t="t" r="r" b="b"/>
              <a:pathLst>
                <a:path w="29951" h="44864" extrusionOk="0">
                  <a:moveTo>
                    <a:pt x="4890" y="899"/>
                  </a:moveTo>
                  <a:lnTo>
                    <a:pt x="4890" y="899"/>
                  </a:lnTo>
                  <a:cubicBezTo>
                    <a:pt x="3446" y="1675"/>
                    <a:pt x="1621" y="2751"/>
                    <a:pt x="1267" y="4317"/>
                  </a:cubicBezTo>
                  <a:cubicBezTo>
                    <a:pt x="1035" y="5312"/>
                    <a:pt x="1240" y="6496"/>
                    <a:pt x="1335" y="7504"/>
                  </a:cubicBezTo>
                  <a:cubicBezTo>
                    <a:pt x="1594" y="10296"/>
                    <a:pt x="1730" y="13129"/>
                    <a:pt x="1335" y="15921"/>
                  </a:cubicBezTo>
                  <a:cubicBezTo>
                    <a:pt x="1131" y="17351"/>
                    <a:pt x="736" y="18672"/>
                    <a:pt x="287" y="20007"/>
                  </a:cubicBezTo>
                  <a:cubicBezTo>
                    <a:pt x="586" y="19816"/>
                    <a:pt x="926" y="19640"/>
                    <a:pt x="1349" y="19462"/>
                  </a:cubicBezTo>
                  <a:cubicBezTo>
                    <a:pt x="1471" y="19407"/>
                    <a:pt x="1852" y="19313"/>
                    <a:pt x="2343" y="19204"/>
                  </a:cubicBezTo>
                  <a:cubicBezTo>
                    <a:pt x="2575" y="19108"/>
                    <a:pt x="2820" y="19026"/>
                    <a:pt x="3092" y="18944"/>
                  </a:cubicBezTo>
                  <a:cubicBezTo>
                    <a:pt x="3732" y="18754"/>
                    <a:pt x="4386" y="18604"/>
                    <a:pt x="5054" y="18454"/>
                  </a:cubicBezTo>
                  <a:cubicBezTo>
                    <a:pt x="5517" y="17814"/>
                    <a:pt x="6688" y="17869"/>
                    <a:pt x="7518" y="17746"/>
                  </a:cubicBezTo>
                  <a:cubicBezTo>
                    <a:pt x="7587" y="17746"/>
                    <a:pt x="7669" y="17733"/>
                    <a:pt x="7750" y="17733"/>
                  </a:cubicBezTo>
                  <a:cubicBezTo>
                    <a:pt x="7900" y="17733"/>
                    <a:pt x="8077" y="17746"/>
                    <a:pt x="8254" y="17760"/>
                  </a:cubicBezTo>
                  <a:cubicBezTo>
                    <a:pt x="8417" y="17773"/>
                    <a:pt x="8608" y="17787"/>
                    <a:pt x="8771" y="17787"/>
                  </a:cubicBezTo>
                  <a:cubicBezTo>
                    <a:pt x="8962" y="17787"/>
                    <a:pt x="9140" y="17773"/>
                    <a:pt x="9262" y="17719"/>
                  </a:cubicBezTo>
                  <a:lnTo>
                    <a:pt x="9262" y="17719"/>
                  </a:lnTo>
                  <a:cubicBezTo>
                    <a:pt x="9112" y="17787"/>
                    <a:pt x="8949" y="17855"/>
                    <a:pt x="8798" y="17923"/>
                  </a:cubicBezTo>
                  <a:cubicBezTo>
                    <a:pt x="9016" y="17896"/>
                    <a:pt x="9234" y="17869"/>
                    <a:pt x="9466" y="17842"/>
                  </a:cubicBezTo>
                  <a:cubicBezTo>
                    <a:pt x="9902" y="17310"/>
                    <a:pt x="10202" y="16616"/>
                    <a:pt x="10297" y="15908"/>
                  </a:cubicBezTo>
                  <a:cubicBezTo>
                    <a:pt x="10311" y="15785"/>
                    <a:pt x="10269" y="15118"/>
                    <a:pt x="10188" y="14437"/>
                  </a:cubicBezTo>
                  <a:cubicBezTo>
                    <a:pt x="8758" y="14178"/>
                    <a:pt x="7396" y="13592"/>
                    <a:pt x="6416" y="12503"/>
                  </a:cubicBezTo>
                  <a:cubicBezTo>
                    <a:pt x="5857" y="11904"/>
                    <a:pt x="5475" y="11168"/>
                    <a:pt x="5176" y="10391"/>
                  </a:cubicBezTo>
                  <a:cubicBezTo>
                    <a:pt x="5067" y="10092"/>
                    <a:pt x="4277" y="8390"/>
                    <a:pt x="4427" y="8199"/>
                  </a:cubicBezTo>
                  <a:lnTo>
                    <a:pt x="4427" y="8199"/>
                  </a:lnTo>
                  <a:cubicBezTo>
                    <a:pt x="4195" y="8485"/>
                    <a:pt x="3841" y="8621"/>
                    <a:pt x="3487" y="8621"/>
                  </a:cubicBezTo>
                  <a:cubicBezTo>
                    <a:pt x="3160" y="8621"/>
                    <a:pt x="2833" y="8512"/>
                    <a:pt x="2588" y="8321"/>
                  </a:cubicBezTo>
                  <a:cubicBezTo>
                    <a:pt x="1662" y="7627"/>
                    <a:pt x="1267" y="6006"/>
                    <a:pt x="1498" y="4834"/>
                  </a:cubicBezTo>
                  <a:cubicBezTo>
                    <a:pt x="1594" y="4371"/>
                    <a:pt x="1867" y="3936"/>
                    <a:pt x="2261" y="3732"/>
                  </a:cubicBezTo>
                  <a:cubicBezTo>
                    <a:pt x="2424" y="3650"/>
                    <a:pt x="2588" y="3623"/>
                    <a:pt x="2765" y="3623"/>
                  </a:cubicBezTo>
                  <a:cubicBezTo>
                    <a:pt x="3092" y="3623"/>
                    <a:pt x="3432" y="3759"/>
                    <a:pt x="3692" y="3977"/>
                  </a:cubicBezTo>
                  <a:cubicBezTo>
                    <a:pt x="4073" y="4304"/>
                    <a:pt x="4141" y="4644"/>
                    <a:pt x="4264" y="5148"/>
                  </a:cubicBezTo>
                  <a:cubicBezTo>
                    <a:pt x="4250" y="3690"/>
                    <a:pt x="4400" y="2261"/>
                    <a:pt x="4890" y="899"/>
                  </a:cubicBezTo>
                  <a:close/>
                  <a:moveTo>
                    <a:pt x="17938" y="0"/>
                  </a:moveTo>
                  <a:lnTo>
                    <a:pt x="17938" y="0"/>
                  </a:lnTo>
                  <a:cubicBezTo>
                    <a:pt x="18523" y="1321"/>
                    <a:pt x="18714" y="2833"/>
                    <a:pt x="18673" y="4317"/>
                  </a:cubicBezTo>
                  <a:cubicBezTo>
                    <a:pt x="18810" y="3895"/>
                    <a:pt x="18959" y="3445"/>
                    <a:pt x="19258" y="3118"/>
                  </a:cubicBezTo>
                  <a:cubicBezTo>
                    <a:pt x="19463" y="2915"/>
                    <a:pt x="19749" y="2778"/>
                    <a:pt x="20021" y="2778"/>
                  </a:cubicBezTo>
                  <a:cubicBezTo>
                    <a:pt x="20157" y="2778"/>
                    <a:pt x="20308" y="2819"/>
                    <a:pt x="20417" y="2900"/>
                  </a:cubicBezTo>
                  <a:cubicBezTo>
                    <a:pt x="20662" y="3091"/>
                    <a:pt x="20757" y="3418"/>
                    <a:pt x="20798" y="3718"/>
                  </a:cubicBezTo>
                  <a:cubicBezTo>
                    <a:pt x="20961" y="4780"/>
                    <a:pt x="20729" y="5924"/>
                    <a:pt x="20157" y="6837"/>
                  </a:cubicBezTo>
                  <a:cubicBezTo>
                    <a:pt x="19967" y="7150"/>
                    <a:pt x="19736" y="7436"/>
                    <a:pt x="19436" y="7600"/>
                  </a:cubicBezTo>
                  <a:cubicBezTo>
                    <a:pt x="19286" y="7681"/>
                    <a:pt x="19122" y="7722"/>
                    <a:pt x="18959" y="7722"/>
                  </a:cubicBezTo>
                  <a:cubicBezTo>
                    <a:pt x="18782" y="7722"/>
                    <a:pt x="18619" y="7667"/>
                    <a:pt x="18483" y="7558"/>
                  </a:cubicBezTo>
                  <a:cubicBezTo>
                    <a:pt x="17896" y="10418"/>
                    <a:pt x="16167" y="13320"/>
                    <a:pt x="13580" y="14259"/>
                  </a:cubicBezTo>
                  <a:cubicBezTo>
                    <a:pt x="13580" y="14341"/>
                    <a:pt x="13580" y="14437"/>
                    <a:pt x="13593" y="14519"/>
                  </a:cubicBezTo>
                  <a:cubicBezTo>
                    <a:pt x="13607" y="14736"/>
                    <a:pt x="13620" y="14940"/>
                    <a:pt x="13647" y="15158"/>
                  </a:cubicBezTo>
                  <a:cubicBezTo>
                    <a:pt x="13688" y="15403"/>
                    <a:pt x="13743" y="15648"/>
                    <a:pt x="13783" y="15894"/>
                  </a:cubicBezTo>
                  <a:cubicBezTo>
                    <a:pt x="13825" y="16139"/>
                    <a:pt x="13852" y="16384"/>
                    <a:pt x="13934" y="16629"/>
                  </a:cubicBezTo>
                  <a:lnTo>
                    <a:pt x="13906" y="16629"/>
                  </a:lnTo>
                  <a:cubicBezTo>
                    <a:pt x="13974" y="16847"/>
                    <a:pt x="14043" y="17052"/>
                    <a:pt x="14137" y="17256"/>
                  </a:cubicBezTo>
                  <a:cubicBezTo>
                    <a:pt x="14219" y="17460"/>
                    <a:pt x="14342" y="17651"/>
                    <a:pt x="14464" y="17828"/>
                  </a:cubicBezTo>
                  <a:cubicBezTo>
                    <a:pt x="14669" y="17842"/>
                    <a:pt x="14887" y="17855"/>
                    <a:pt x="15105" y="17869"/>
                  </a:cubicBezTo>
                  <a:cubicBezTo>
                    <a:pt x="14996" y="17787"/>
                    <a:pt x="14887" y="17706"/>
                    <a:pt x="14791" y="17624"/>
                  </a:cubicBezTo>
                  <a:cubicBezTo>
                    <a:pt x="15377" y="17610"/>
                    <a:pt x="15908" y="17582"/>
                    <a:pt x="16453" y="17582"/>
                  </a:cubicBezTo>
                  <a:cubicBezTo>
                    <a:pt x="16794" y="17582"/>
                    <a:pt x="17121" y="17597"/>
                    <a:pt x="17475" y="17624"/>
                  </a:cubicBezTo>
                  <a:cubicBezTo>
                    <a:pt x="17869" y="17664"/>
                    <a:pt x="18156" y="17760"/>
                    <a:pt x="18387" y="17896"/>
                  </a:cubicBezTo>
                  <a:cubicBezTo>
                    <a:pt x="19531" y="18018"/>
                    <a:pt x="21192" y="18332"/>
                    <a:pt x="21438" y="18372"/>
                  </a:cubicBezTo>
                  <a:cubicBezTo>
                    <a:pt x="21410" y="18414"/>
                    <a:pt x="21370" y="18441"/>
                    <a:pt x="21343" y="18481"/>
                  </a:cubicBezTo>
                  <a:cubicBezTo>
                    <a:pt x="21479" y="18509"/>
                    <a:pt x="21628" y="18536"/>
                    <a:pt x="21764" y="18577"/>
                  </a:cubicBezTo>
                  <a:cubicBezTo>
                    <a:pt x="21792" y="18550"/>
                    <a:pt x="21819" y="18523"/>
                    <a:pt x="21860" y="18495"/>
                  </a:cubicBezTo>
                  <a:lnTo>
                    <a:pt x="21928" y="18495"/>
                  </a:lnTo>
                  <a:cubicBezTo>
                    <a:pt x="21982" y="18495"/>
                    <a:pt x="22037" y="18509"/>
                    <a:pt x="22091" y="18536"/>
                  </a:cubicBezTo>
                  <a:cubicBezTo>
                    <a:pt x="22487" y="18726"/>
                    <a:pt x="22759" y="19122"/>
                    <a:pt x="23059" y="19449"/>
                  </a:cubicBezTo>
                  <a:cubicBezTo>
                    <a:pt x="25714" y="22363"/>
                    <a:pt x="27799" y="25414"/>
                    <a:pt x="29624" y="28737"/>
                  </a:cubicBezTo>
                  <a:cubicBezTo>
                    <a:pt x="29950" y="25496"/>
                    <a:pt x="28479" y="22104"/>
                    <a:pt x="26150" y="19748"/>
                  </a:cubicBezTo>
                  <a:cubicBezTo>
                    <a:pt x="23985" y="17569"/>
                    <a:pt x="20974" y="15772"/>
                    <a:pt x="20498" y="12748"/>
                  </a:cubicBezTo>
                  <a:cubicBezTo>
                    <a:pt x="20076" y="10160"/>
                    <a:pt x="21779" y="7586"/>
                    <a:pt x="21370" y="4998"/>
                  </a:cubicBezTo>
                  <a:cubicBezTo>
                    <a:pt x="21016" y="2751"/>
                    <a:pt x="19694" y="1075"/>
                    <a:pt x="17938" y="0"/>
                  </a:cubicBezTo>
                  <a:close/>
                  <a:moveTo>
                    <a:pt x="300" y="37549"/>
                  </a:moveTo>
                  <a:cubicBezTo>
                    <a:pt x="136" y="38353"/>
                    <a:pt x="109" y="39156"/>
                    <a:pt x="0" y="39973"/>
                  </a:cubicBezTo>
                  <a:cubicBezTo>
                    <a:pt x="42" y="40096"/>
                    <a:pt x="96" y="40218"/>
                    <a:pt x="151" y="40341"/>
                  </a:cubicBezTo>
                  <a:cubicBezTo>
                    <a:pt x="205" y="39906"/>
                    <a:pt x="259" y="39470"/>
                    <a:pt x="300" y="39034"/>
                  </a:cubicBezTo>
                  <a:cubicBezTo>
                    <a:pt x="314" y="38544"/>
                    <a:pt x="314" y="38053"/>
                    <a:pt x="300" y="37549"/>
                  </a:cubicBezTo>
                  <a:close/>
                  <a:moveTo>
                    <a:pt x="22105" y="32700"/>
                  </a:moveTo>
                  <a:lnTo>
                    <a:pt x="22105" y="32700"/>
                  </a:lnTo>
                  <a:cubicBezTo>
                    <a:pt x="22596" y="36759"/>
                    <a:pt x="23195" y="40804"/>
                    <a:pt x="23889" y="44836"/>
                  </a:cubicBezTo>
                  <a:lnTo>
                    <a:pt x="24121" y="44836"/>
                  </a:lnTo>
                  <a:cubicBezTo>
                    <a:pt x="24257" y="44836"/>
                    <a:pt x="24394" y="44836"/>
                    <a:pt x="24516" y="44863"/>
                  </a:cubicBezTo>
                  <a:cubicBezTo>
                    <a:pt x="24829" y="44781"/>
                    <a:pt x="25129" y="44713"/>
                    <a:pt x="25442" y="44631"/>
                  </a:cubicBezTo>
                  <a:cubicBezTo>
                    <a:pt x="25224" y="42724"/>
                    <a:pt x="24993" y="40777"/>
                    <a:pt x="25292" y="38911"/>
                  </a:cubicBezTo>
                  <a:cubicBezTo>
                    <a:pt x="24394" y="36732"/>
                    <a:pt x="23481" y="34471"/>
                    <a:pt x="22105" y="3270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457;p101">
              <a:extLst>
                <a:ext uri="{FF2B5EF4-FFF2-40B4-BE49-F238E27FC236}">
                  <a16:creationId xmlns:a16="http://schemas.microsoft.com/office/drawing/2014/main" id="{2B9618D9-86B6-2CE3-0412-4FB4943A9EDC}"/>
                </a:ext>
              </a:extLst>
            </p:cNvPr>
            <p:cNvSpPr/>
            <p:nvPr/>
          </p:nvSpPr>
          <p:spPr>
            <a:xfrm>
              <a:off x="7361242" y="2721800"/>
              <a:ext cx="707827" cy="533931"/>
            </a:xfrm>
            <a:custGeom>
              <a:avLst/>
              <a:gdLst/>
              <a:ahLst/>
              <a:cxnLst/>
              <a:rect l="l" t="t" r="r" b="b"/>
              <a:pathLst>
                <a:path w="38913" h="29353" extrusionOk="0">
                  <a:moveTo>
                    <a:pt x="20493" y="0"/>
                  </a:moveTo>
                  <a:cubicBezTo>
                    <a:pt x="20408" y="0"/>
                    <a:pt x="20323" y="3"/>
                    <a:pt x="20239" y="7"/>
                  </a:cubicBezTo>
                  <a:cubicBezTo>
                    <a:pt x="18686" y="75"/>
                    <a:pt x="17188" y="620"/>
                    <a:pt x="15704" y="1138"/>
                  </a:cubicBezTo>
                  <a:cubicBezTo>
                    <a:pt x="13198" y="2049"/>
                    <a:pt x="10596" y="2990"/>
                    <a:pt x="8649" y="4924"/>
                  </a:cubicBezTo>
                  <a:cubicBezTo>
                    <a:pt x="7164" y="6367"/>
                    <a:pt x="6170" y="8287"/>
                    <a:pt x="5190" y="10154"/>
                  </a:cubicBezTo>
                  <a:cubicBezTo>
                    <a:pt x="4277" y="11910"/>
                    <a:pt x="3365" y="13653"/>
                    <a:pt x="2520" y="15438"/>
                  </a:cubicBezTo>
                  <a:cubicBezTo>
                    <a:pt x="2179" y="16146"/>
                    <a:pt x="1852" y="16855"/>
                    <a:pt x="1621" y="17603"/>
                  </a:cubicBezTo>
                  <a:cubicBezTo>
                    <a:pt x="1389" y="18339"/>
                    <a:pt x="1253" y="19088"/>
                    <a:pt x="1117" y="19851"/>
                  </a:cubicBezTo>
                  <a:cubicBezTo>
                    <a:pt x="777" y="21798"/>
                    <a:pt x="423" y="23746"/>
                    <a:pt x="82" y="25707"/>
                  </a:cubicBezTo>
                  <a:cubicBezTo>
                    <a:pt x="41" y="25938"/>
                    <a:pt x="0" y="26183"/>
                    <a:pt x="82" y="26401"/>
                  </a:cubicBezTo>
                  <a:cubicBezTo>
                    <a:pt x="164" y="26619"/>
                    <a:pt x="327" y="26770"/>
                    <a:pt x="505" y="26906"/>
                  </a:cubicBezTo>
                  <a:cubicBezTo>
                    <a:pt x="2506" y="28451"/>
                    <a:pt x="5020" y="28990"/>
                    <a:pt x="7503" y="28990"/>
                  </a:cubicBezTo>
                  <a:cubicBezTo>
                    <a:pt x="7909" y="28990"/>
                    <a:pt x="8315" y="28976"/>
                    <a:pt x="8717" y="28949"/>
                  </a:cubicBezTo>
                  <a:cubicBezTo>
                    <a:pt x="11564" y="28771"/>
                    <a:pt x="14369" y="28023"/>
                    <a:pt x="17215" y="27669"/>
                  </a:cubicBezTo>
                  <a:cubicBezTo>
                    <a:pt x="18457" y="27517"/>
                    <a:pt x="19706" y="27441"/>
                    <a:pt x="20955" y="27441"/>
                  </a:cubicBezTo>
                  <a:cubicBezTo>
                    <a:pt x="23297" y="27441"/>
                    <a:pt x="25638" y="27708"/>
                    <a:pt x="27920" y="28241"/>
                  </a:cubicBezTo>
                  <a:cubicBezTo>
                    <a:pt x="29446" y="28595"/>
                    <a:pt x="30958" y="29071"/>
                    <a:pt x="32497" y="29261"/>
                  </a:cubicBezTo>
                  <a:cubicBezTo>
                    <a:pt x="33002" y="29322"/>
                    <a:pt x="33510" y="29352"/>
                    <a:pt x="34018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1" y="28104"/>
                    <a:pt x="37523" y="27287"/>
                    <a:pt x="37018" y="26524"/>
                  </a:cubicBezTo>
                  <a:cubicBezTo>
                    <a:pt x="35902" y="24794"/>
                    <a:pt x="34772" y="23065"/>
                    <a:pt x="33641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69" y="5100"/>
                    <a:pt x="22814" y="1368"/>
                  </a:cubicBezTo>
                  <a:cubicBezTo>
                    <a:pt x="22568" y="1001"/>
                    <a:pt x="22323" y="633"/>
                    <a:pt x="21982" y="388"/>
                  </a:cubicBezTo>
                  <a:cubicBezTo>
                    <a:pt x="21550" y="83"/>
                    <a:pt x="21015" y="0"/>
                    <a:pt x="20493" y="0"/>
                  </a:cubicBezTo>
                  <a:close/>
                </a:path>
              </a:pathLst>
            </a:custGeom>
            <a:solidFill>
              <a:srgbClr val="424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458;p101">
              <a:extLst>
                <a:ext uri="{FF2B5EF4-FFF2-40B4-BE49-F238E27FC236}">
                  <a16:creationId xmlns:a16="http://schemas.microsoft.com/office/drawing/2014/main" id="{B02EE7A1-2565-6FF1-99EF-4C077EE2423F}"/>
                </a:ext>
              </a:extLst>
            </p:cNvPr>
            <p:cNvSpPr/>
            <p:nvPr/>
          </p:nvSpPr>
          <p:spPr>
            <a:xfrm>
              <a:off x="7379323" y="2721800"/>
              <a:ext cx="707809" cy="533931"/>
            </a:xfrm>
            <a:custGeom>
              <a:avLst/>
              <a:gdLst/>
              <a:ahLst/>
              <a:cxnLst/>
              <a:rect l="l" t="t" r="r" b="b"/>
              <a:pathLst>
                <a:path w="38912" h="29353" extrusionOk="0">
                  <a:moveTo>
                    <a:pt x="20494" y="0"/>
                  </a:moveTo>
                  <a:cubicBezTo>
                    <a:pt x="20409" y="0"/>
                    <a:pt x="20324" y="3"/>
                    <a:pt x="20240" y="7"/>
                  </a:cubicBezTo>
                  <a:cubicBezTo>
                    <a:pt x="18687" y="75"/>
                    <a:pt x="17189" y="620"/>
                    <a:pt x="15704" y="1138"/>
                  </a:cubicBezTo>
                  <a:cubicBezTo>
                    <a:pt x="13185" y="2049"/>
                    <a:pt x="10597" y="2990"/>
                    <a:pt x="8649" y="4924"/>
                  </a:cubicBezTo>
                  <a:cubicBezTo>
                    <a:pt x="7165" y="6367"/>
                    <a:pt x="6170" y="8287"/>
                    <a:pt x="5189" y="10154"/>
                  </a:cubicBezTo>
                  <a:cubicBezTo>
                    <a:pt x="4277" y="11910"/>
                    <a:pt x="3364" y="13653"/>
                    <a:pt x="2507" y="15438"/>
                  </a:cubicBezTo>
                  <a:cubicBezTo>
                    <a:pt x="2180" y="16146"/>
                    <a:pt x="1853" y="16855"/>
                    <a:pt x="1621" y="17603"/>
                  </a:cubicBezTo>
                  <a:cubicBezTo>
                    <a:pt x="1390" y="18339"/>
                    <a:pt x="1254" y="19088"/>
                    <a:pt x="1118" y="19851"/>
                  </a:cubicBezTo>
                  <a:cubicBezTo>
                    <a:pt x="777" y="21798"/>
                    <a:pt x="423" y="23746"/>
                    <a:pt x="83" y="25707"/>
                  </a:cubicBezTo>
                  <a:cubicBezTo>
                    <a:pt x="41" y="25938"/>
                    <a:pt x="1" y="26183"/>
                    <a:pt x="83" y="26401"/>
                  </a:cubicBezTo>
                  <a:cubicBezTo>
                    <a:pt x="150" y="26619"/>
                    <a:pt x="328" y="26770"/>
                    <a:pt x="504" y="26906"/>
                  </a:cubicBezTo>
                  <a:cubicBezTo>
                    <a:pt x="2506" y="28451"/>
                    <a:pt x="5011" y="28990"/>
                    <a:pt x="7491" y="28990"/>
                  </a:cubicBezTo>
                  <a:cubicBezTo>
                    <a:pt x="7896" y="28990"/>
                    <a:pt x="8301" y="28976"/>
                    <a:pt x="8703" y="28949"/>
                  </a:cubicBezTo>
                  <a:cubicBezTo>
                    <a:pt x="11563" y="28771"/>
                    <a:pt x="14369" y="28023"/>
                    <a:pt x="17216" y="27669"/>
                  </a:cubicBezTo>
                  <a:cubicBezTo>
                    <a:pt x="18457" y="27517"/>
                    <a:pt x="19707" y="27441"/>
                    <a:pt x="20956" y="27441"/>
                  </a:cubicBezTo>
                  <a:cubicBezTo>
                    <a:pt x="23298" y="27441"/>
                    <a:pt x="25638" y="27708"/>
                    <a:pt x="27921" y="28241"/>
                  </a:cubicBezTo>
                  <a:cubicBezTo>
                    <a:pt x="29447" y="28595"/>
                    <a:pt x="30958" y="29071"/>
                    <a:pt x="32497" y="29261"/>
                  </a:cubicBezTo>
                  <a:cubicBezTo>
                    <a:pt x="33003" y="29322"/>
                    <a:pt x="33511" y="29352"/>
                    <a:pt x="34019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2" y="28104"/>
                    <a:pt x="37523" y="27287"/>
                    <a:pt x="37019" y="26524"/>
                  </a:cubicBezTo>
                  <a:cubicBezTo>
                    <a:pt x="35888" y="24794"/>
                    <a:pt x="34758" y="23065"/>
                    <a:pt x="33627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70" y="5100"/>
                    <a:pt x="22800" y="1368"/>
                  </a:cubicBezTo>
                  <a:cubicBezTo>
                    <a:pt x="22568" y="1001"/>
                    <a:pt x="22323" y="633"/>
                    <a:pt x="21969" y="388"/>
                  </a:cubicBezTo>
                  <a:cubicBezTo>
                    <a:pt x="21547" y="83"/>
                    <a:pt x="21016" y="0"/>
                    <a:pt x="20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459;p101">
              <a:extLst>
                <a:ext uri="{FF2B5EF4-FFF2-40B4-BE49-F238E27FC236}">
                  <a16:creationId xmlns:a16="http://schemas.microsoft.com/office/drawing/2014/main" id="{C35F83A1-EBE9-BFF1-6038-C68A83033EDF}"/>
                </a:ext>
              </a:extLst>
            </p:cNvPr>
            <p:cNvSpPr/>
            <p:nvPr/>
          </p:nvSpPr>
          <p:spPr>
            <a:xfrm>
              <a:off x="7342670" y="3902149"/>
              <a:ext cx="273032" cy="148976"/>
            </a:xfrm>
            <a:custGeom>
              <a:avLst/>
              <a:gdLst/>
              <a:ahLst/>
              <a:cxnLst/>
              <a:rect l="l" t="t" r="r" b="b"/>
              <a:pathLst>
                <a:path w="15010" h="8190" extrusionOk="0">
                  <a:moveTo>
                    <a:pt x="13456" y="15"/>
                  </a:moveTo>
                  <a:cubicBezTo>
                    <a:pt x="12598" y="28"/>
                    <a:pt x="11713" y="0"/>
                    <a:pt x="10869" y="82"/>
                  </a:cubicBezTo>
                  <a:cubicBezTo>
                    <a:pt x="10896" y="436"/>
                    <a:pt x="10827" y="805"/>
                    <a:pt x="10691" y="1159"/>
                  </a:cubicBezTo>
                  <a:cubicBezTo>
                    <a:pt x="10160" y="2602"/>
                    <a:pt x="8539" y="3923"/>
                    <a:pt x="7382" y="4549"/>
                  </a:cubicBezTo>
                  <a:cubicBezTo>
                    <a:pt x="7273" y="4604"/>
                    <a:pt x="7177" y="4645"/>
                    <a:pt x="7095" y="4686"/>
                  </a:cubicBezTo>
                  <a:cubicBezTo>
                    <a:pt x="5788" y="5299"/>
                    <a:pt x="4399" y="5448"/>
                    <a:pt x="3051" y="5830"/>
                  </a:cubicBezTo>
                  <a:lnTo>
                    <a:pt x="2274" y="5993"/>
                  </a:lnTo>
                  <a:cubicBezTo>
                    <a:pt x="1308" y="6211"/>
                    <a:pt x="449" y="6483"/>
                    <a:pt x="149" y="7369"/>
                  </a:cubicBezTo>
                  <a:lnTo>
                    <a:pt x="13" y="7369"/>
                  </a:lnTo>
                  <a:cubicBezTo>
                    <a:pt x="0" y="7533"/>
                    <a:pt x="13" y="7669"/>
                    <a:pt x="55" y="7778"/>
                  </a:cubicBezTo>
                  <a:cubicBezTo>
                    <a:pt x="55" y="7860"/>
                    <a:pt x="40" y="7941"/>
                    <a:pt x="40" y="8036"/>
                  </a:cubicBezTo>
                  <a:cubicBezTo>
                    <a:pt x="136" y="8050"/>
                    <a:pt x="231" y="8050"/>
                    <a:pt x="327" y="8063"/>
                  </a:cubicBezTo>
                  <a:cubicBezTo>
                    <a:pt x="531" y="8162"/>
                    <a:pt x="806" y="8190"/>
                    <a:pt x="1089" y="8190"/>
                  </a:cubicBezTo>
                  <a:cubicBezTo>
                    <a:pt x="1240" y="8190"/>
                    <a:pt x="1393" y="8182"/>
                    <a:pt x="1539" y="8172"/>
                  </a:cubicBezTo>
                  <a:cubicBezTo>
                    <a:pt x="1716" y="8172"/>
                    <a:pt x="1893" y="8159"/>
                    <a:pt x="2043" y="8159"/>
                  </a:cubicBezTo>
                  <a:lnTo>
                    <a:pt x="2288" y="8159"/>
                  </a:lnTo>
                  <a:cubicBezTo>
                    <a:pt x="2445" y="8166"/>
                    <a:pt x="2601" y="8169"/>
                    <a:pt x="2758" y="8169"/>
                  </a:cubicBezTo>
                  <a:cubicBezTo>
                    <a:pt x="2914" y="8169"/>
                    <a:pt x="3071" y="8166"/>
                    <a:pt x="3227" y="8159"/>
                  </a:cubicBezTo>
                  <a:lnTo>
                    <a:pt x="3691" y="8159"/>
                  </a:lnTo>
                  <a:cubicBezTo>
                    <a:pt x="4154" y="8159"/>
                    <a:pt x="4604" y="8145"/>
                    <a:pt x="5067" y="8118"/>
                  </a:cubicBezTo>
                  <a:lnTo>
                    <a:pt x="5134" y="8118"/>
                  </a:lnTo>
                  <a:cubicBezTo>
                    <a:pt x="5543" y="8105"/>
                    <a:pt x="5938" y="8091"/>
                    <a:pt x="6333" y="8063"/>
                  </a:cubicBezTo>
                  <a:cubicBezTo>
                    <a:pt x="6523" y="8063"/>
                    <a:pt x="6714" y="8050"/>
                    <a:pt x="6905" y="8036"/>
                  </a:cubicBezTo>
                  <a:cubicBezTo>
                    <a:pt x="7177" y="8036"/>
                    <a:pt x="7437" y="8023"/>
                    <a:pt x="7695" y="8009"/>
                  </a:cubicBezTo>
                  <a:cubicBezTo>
                    <a:pt x="7900" y="7996"/>
                    <a:pt x="8117" y="7982"/>
                    <a:pt x="8321" y="7982"/>
                  </a:cubicBezTo>
                  <a:cubicBezTo>
                    <a:pt x="8566" y="7968"/>
                    <a:pt x="8826" y="7954"/>
                    <a:pt x="9071" y="7927"/>
                  </a:cubicBezTo>
                  <a:cubicBezTo>
                    <a:pt x="9275" y="7927"/>
                    <a:pt x="9465" y="7914"/>
                    <a:pt x="9670" y="7900"/>
                  </a:cubicBezTo>
                  <a:cubicBezTo>
                    <a:pt x="9943" y="7887"/>
                    <a:pt x="10201" y="7860"/>
                    <a:pt x="10473" y="7845"/>
                  </a:cubicBezTo>
                  <a:cubicBezTo>
                    <a:pt x="10596" y="7832"/>
                    <a:pt x="10718" y="7832"/>
                    <a:pt x="10827" y="7818"/>
                  </a:cubicBezTo>
                  <a:cubicBezTo>
                    <a:pt x="10896" y="7818"/>
                    <a:pt x="10950" y="7805"/>
                    <a:pt x="11018" y="7805"/>
                  </a:cubicBezTo>
                  <a:cubicBezTo>
                    <a:pt x="11127" y="7791"/>
                    <a:pt x="11250" y="7778"/>
                    <a:pt x="11359" y="7778"/>
                  </a:cubicBezTo>
                  <a:cubicBezTo>
                    <a:pt x="11495" y="7764"/>
                    <a:pt x="11631" y="7751"/>
                    <a:pt x="11753" y="7736"/>
                  </a:cubicBezTo>
                  <a:cubicBezTo>
                    <a:pt x="11808" y="7736"/>
                    <a:pt x="11849" y="7723"/>
                    <a:pt x="11890" y="7723"/>
                  </a:cubicBezTo>
                  <a:lnTo>
                    <a:pt x="12380" y="7682"/>
                  </a:lnTo>
                  <a:cubicBezTo>
                    <a:pt x="12558" y="7655"/>
                    <a:pt x="12748" y="7642"/>
                    <a:pt x="12925" y="7614"/>
                  </a:cubicBezTo>
                  <a:cubicBezTo>
                    <a:pt x="13224" y="7587"/>
                    <a:pt x="13524" y="7560"/>
                    <a:pt x="13824" y="7518"/>
                  </a:cubicBezTo>
                  <a:cubicBezTo>
                    <a:pt x="14123" y="7505"/>
                    <a:pt x="14737" y="7491"/>
                    <a:pt x="14859" y="7369"/>
                  </a:cubicBezTo>
                  <a:cubicBezTo>
                    <a:pt x="14913" y="7355"/>
                    <a:pt x="14955" y="7355"/>
                    <a:pt x="14995" y="7342"/>
                  </a:cubicBezTo>
                  <a:cubicBezTo>
                    <a:pt x="15009" y="7342"/>
                    <a:pt x="14995" y="7287"/>
                    <a:pt x="14995" y="7192"/>
                  </a:cubicBezTo>
                  <a:cubicBezTo>
                    <a:pt x="14995" y="7179"/>
                    <a:pt x="14982" y="7164"/>
                    <a:pt x="14982" y="7151"/>
                  </a:cubicBezTo>
                  <a:cubicBezTo>
                    <a:pt x="14982" y="7097"/>
                    <a:pt x="14968" y="7015"/>
                    <a:pt x="14968" y="6919"/>
                  </a:cubicBezTo>
                  <a:lnTo>
                    <a:pt x="14955" y="6919"/>
                  </a:lnTo>
                  <a:cubicBezTo>
                    <a:pt x="14886" y="6252"/>
                    <a:pt x="14695" y="4876"/>
                    <a:pt x="14532" y="3583"/>
                  </a:cubicBezTo>
                  <a:cubicBezTo>
                    <a:pt x="14505" y="3433"/>
                    <a:pt x="14492" y="3296"/>
                    <a:pt x="14464" y="3160"/>
                  </a:cubicBezTo>
                  <a:cubicBezTo>
                    <a:pt x="14437" y="2915"/>
                    <a:pt x="14410" y="2684"/>
                    <a:pt x="14368" y="2466"/>
                  </a:cubicBezTo>
                  <a:cubicBezTo>
                    <a:pt x="14368" y="2384"/>
                    <a:pt x="14355" y="2316"/>
                    <a:pt x="14341" y="2248"/>
                  </a:cubicBezTo>
                  <a:cubicBezTo>
                    <a:pt x="14301" y="1880"/>
                    <a:pt x="14246" y="1553"/>
                    <a:pt x="14205" y="1281"/>
                  </a:cubicBezTo>
                  <a:cubicBezTo>
                    <a:pt x="14205" y="1213"/>
                    <a:pt x="14192" y="1144"/>
                    <a:pt x="14178" y="1090"/>
                  </a:cubicBezTo>
                  <a:cubicBezTo>
                    <a:pt x="14178" y="1008"/>
                    <a:pt x="14165" y="927"/>
                    <a:pt x="14150" y="859"/>
                  </a:cubicBezTo>
                  <a:cubicBezTo>
                    <a:pt x="14137" y="805"/>
                    <a:pt x="14137" y="750"/>
                    <a:pt x="14123" y="709"/>
                  </a:cubicBezTo>
                  <a:cubicBezTo>
                    <a:pt x="14123" y="641"/>
                    <a:pt x="14110" y="587"/>
                    <a:pt x="14110" y="559"/>
                  </a:cubicBezTo>
                  <a:cubicBezTo>
                    <a:pt x="14083" y="409"/>
                    <a:pt x="14056" y="260"/>
                    <a:pt x="13947" y="151"/>
                  </a:cubicBezTo>
                  <a:cubicBezTo>
                    <a:pt x="13878" y="82"/>
                    <a:pt x="13796" y="42"/>
                    <a:pt x="13687" y="28"/>
                  </a:cubicBezTo>
                  <a:cubicBezTo>
                    <a:pt x="13620" y="15"/>
                    <a:pt x="13538" y="15"/>
                    <a:pt x="13456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460;p101">
              <a:extLst>
                <a:ext uri="{FF2B5EF4-FFF2-40B4-BE49-F238E27FC236}">
                  <a16:creationId xmlns:a16="http://schemas.microsoft.com/office/drawing/2014/main" id="{2599502D-0F51-22AC-F010-B6493E1F778D}"/>
                </a:ext>
              </a:extLst>
            </p:cNvPr>
            <p:cNvSpPr/>
            <p:nvPr/>
          </p:nvSpPr>
          <p:spPr>
            <a:xfrm>
              <a:off x="8076710" y="3895437"/>
              <a:ext cx="261136" cy="140263"/>
            </a:xfrm>
            <a:custGeom>
              <a:avLst/>
              <a:gdLst/>
              <a:ahLst/>
              <a:cxnLst/>
              <a:rect l="l" t="t" r="r" b="b"/>
              <a:pathLst>
                <a:path w="14356" h="7711" extrusionOk="0">
                  <a:moveTo>
                    <a:pt x="3254" y="1"/>
                  </a:moveTo>
                  <a:cubicBezTo>
                    <a:pt x="2489" y="1"/>
                    <a:pt x="1703" y="88"/>
                    <a:pt x="941" y="138"/>
                  </a:cubicBezTo>
                  <a:cubicBezTo>
                    <a:pt x="859" y="138"/>
                    <a:pt x="791" y="152"/>
                    <a:pt x="709" y="166"/>
                  </a:cubicBezTo>
                  <a:cubicBezTo>
                    <a:pt x="627" y="193"/>
                    <a:pt x="532" y="233"/>
                    <a:pt x="478" y="302"/>
                  </a:cubicBezTo>
                  <a:cubicBezTo>
                    <a:pt x="396" y="411"/>
                    <a:pt x="369" y="574"/>
                    <a:pt x="355" y="724"/>
                  </a:cubicBezTo>
                  <a:lnTo>
                    <a:pt x="355" y="778"/>
                  </a:lnTo>
                  <a:cubicBezTo>
                    <a:pt x="342" y="914"/>
                    <a:pt x="328" y="1201"/>
                    <a:pt x="315" y="1582"/>
                  </a:cubicBezTo>
                  <a:cubicBezTo>
                    <a:pt x="206" y="3434"/>
                    <a:pt x="1" y="7548"/>
                    <a:pt x="42" y="7548"/>
                  </a:cubicBezTo>
                  <a:cubicBezTo>
                    <a:pt x="82" y="7561"/>
                    <a:pt x="124" y="7561"/>
                    <a:pt x="164" y="7561"/>
                  </a:cubicBezTo>
                  <a:cubicBezTo>
                    <a:pt x="246" y="7634"/>
                    <a:pt x="488" y="7649"/>
                    <a:pt x="731" y="7649"/>
                  </a:cubicBezTo>
                  <a:cubicBezTo>
                    <a:pt x="894" y="7649"/>
                    <a:pt x="1057" y="7642"/>
                    <a:pt x="1172" y="7642"/>
                  </a:cubicBezTo>
                  <a:cubicBezTo>
                    <a:pt x="1459" y="7656"/>
                    <a:pt x="1744" y="7670"/>
                    <a:pt x="2031" y="7670"/>
                  </a:cubicBezTo>
                  <a:cubicBezTo>
                    <a:pt x="2207" y="7684"/>
                    <a:pt x="2385" y="7684"/>
                    <a:pt x="2561" y="7697"/>
                  </a:cubicBezTo>
                  <a:lnTo>
                    <a:pt x="3161" y="7697"/>
                  </a:lnTo>
                  <a:cubicBezTo>
                    <a:pt x="3284" y="7711"/>
                    <a:pt x="3406" y="7711"/>
                    <a:pt x="3542" y="7711"/>
                  </a:cubicBezTo>
                  <a:lnTo>
                    <a:pt x="5163" y="7711"/>
                  </a:lnTo>
                  <a:cubicBezTo>
                    <a:pt x="5354" y="7711"/>
                    <a:pt x="5545" y="7711"/>
                    <a:pt x="5735" y="7697"/>
                  </a:cubicBezTo>
                  <a:cubicBezTo>
                    <a:pt x="5980" y="7697"/>
                    <a:pt x="6226" y="7697"/>
                    <a:pt x="6457" y="7684"/>
                  </a:cubicBezTo>
                  <a:cubicBezTo>
                    <a:pt x="6661" y="7684"/>
                    <a:pt x="6852" y="7684"/>
                    <a:pt x="7043" y="7670"/>
                  </a:cubicBezTo>
                  <a:cubicBezTo>
                    <a:pt x="7301" y="7670"/>
                    <a:pt x="7573" y="7656"/>
                    <a:pt x="7833" y="7656"/>
                  </a:cubicBezTo>
                  <a:cubicBezTo>
                    <a:pt x="8009" y="7642"/>
                    <a:pt x="8173" y="7642"/>
                    <a:pt x="8350" y="7629"/>
                  </a:cubicBezTo>
                  <a:cubicBezTo>
                    <a:pt x="8759" y="7615"/>
                    <a:pt x="9153" y="7602"/>
                    <a:pt x="9562" y="7588"/>
                  </a:cubicBezTo>
                  <a:cubicBezTo>
                    <a:pt x="10012" y="7575"/>
                    <a:pt x="10448" y="7561"/>
                    <a:pt x="10883" y="7533"/>
                  </a:cubicBezTo>
                  <a:cubicBezTo>
                    <a:pt x="11033" y="7520"/>
                    <a:pt x="11169" y="7506"/>
                    <a:pt x="11319" y="7506"/>
                  </a:cubicBezTo>
                  <a:cubicBezTo>
                    <a:pt x="11619" y="7479"/>
                    <a:pt x="11932" y="7452"/>
                    <a:pt x="12231" y="7424"/>
                  </a:cubicBezTo>
                  <a:cubicBezTo>
                    <a:pt x="12300" y="7424"/>
                    <a:pt x="12382" y="7411"/>
                    <a:pt x="12449" y="7411"/>
                  </a:cubicBezTo>
                  <a:cubicBezTo>
                    <a:pt x="12939" y="7357"/>
                    <a:pt x="13675" y="7439"/>
                    <a:pt x="14070" y="7179"/>
                  </a:cubicBezTo>
                  <a:lnTo>
                    <a:pt x="14356" y="7139"/>
                  </a:lnTo>
                  <a:cubicBezTo>
                    <a:pt x="14343" y="7043"/>
                    <a:pt x="14329" y="6961"/>
                    <a:pt x="14316" y="6880"/>
                  </a:cubicBezTo>
                  <a:cubicBezTo>
                    <a:pt x="14343" y="6758"/>
                    <a:pt x="14356" y="6634"/>
                    <a:pt x="14329" y="6458"/>
                  </a:cubicBezTo>
                  <a:lnTo>
                    <a:pt x="14329" y="6458"/>
                  </a:lnTo>
                  <a:cubicBezTo>
                    <a:pt x="14288" y="6471"/>
                    <a:pt x="14234" y="6471"/>
                    <a:pt x="14192" y="6471"/>
                  </a:cubicBezTo>
                  <a:cubicBezTo>
                    <a:pt x="13838" y="5614"/>
                    <a:pt x="13008" y="5409"/>
                    <a:pt x="12068" y="5259"/>
                  </a:cubicBezTo>
                  <a:cubicBezTo>
                    <a:pt x="11810" y="5232"/>
                    <a:pt x="11564" y="5191"/>
                    <a:pt x="11319" y="5164"/>
                  </a:cubicBezTo>
                  <a:cubicBezTo>
                    <a:pt x="9998" y="4878"/>
                    <a:pt x="8663" y="4824"/>
                    <a:pt x="7370" y="4319"/>
                  </a:cubicBezTo>
                  <a:cubicBezTo>
                    <a:pt x="5939" y="3761"/>
                    <a:pt x="3420" y="1936"/>
                    <a:pt x="3420" y="2"/>
                  </a:cubicBezTo>
                  <a:cubicBezTo>
                    <a:pt x="3365" y="1"/>
                    <a:pt x="3309" y="1"/>
                    <a:pt x="3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461;p101">
              <a:extLst>
                <a:ext uri="{FF2B5EF4-FFF2-40B4-BE49-F238E27FC236}">
                  <a16:creationId xmlns:a16="http://schemas.microsoft.com/office/drawing/2014/main" id="{F7AE32A3-E9C6-C348-5C5C-6314C5B327F8}"/>
                </a:ext>
              </a:extLst>
            </p:cNvPr>
            <p:cNvSpPr/>
            <p:nvPr/>
          </p:nvSpPr>
          <p:spPr>
            <a:xfrm>
              <a:off x="7452411" y="2571042"/>
              <a:ext cx="746208" cy="1394209"/>
            </a:xfrm>
            <a:custGeom>
              <a:avLst/>
              <a:gdLst/>
              <a:ahLst/>
              <a:cxnLst/>
              <a:rect l="l" t="t" r="r" b="b"/>
              <a:pathLst>
                <a:path w="41023" h="76647" extrusionOk="0">
                  <a:moveTo>
                    <a:pt x="23428" y="0"/>
                  </a:moveTo>
                  <a:cubicBezTo>
                    <a:pt x="23427" y="0"/>
                    <a:pt x="23426" y="0"/>
                    <a:pt x="23426" y="1"/>
                  </a:cubicBezTo>
                  <a:cubicBezTo>
                    <a:pt x="21285" y="1777"/>
                    <a:pt x="18501" y="2213"/>
                    <a:pt x="15753" y="2213"/>
                  </a:cubicBezTo>
                  <a:cubicBezTo>
                    <a:pt x="15110" y="2213"/>
                    <a:pt x="14468" y="2189"/>
                    <a:pt x="13838" y="2153"/>
                  </a:cubicBezTo>
                  <a:cubicBezTo>
                    <a:pt x="9943" y="1948"/>
                    <a:pt x="6061" y="1430"/>
                    <a:pt x="2234" y="600"/>
                  </a:cubicBezTo>
                  <a:cubicBezTo>
                    <a:pt x="641" y="9384"/>
                    <a:pt x="0" y="18673"/>
                    <a:pt x="150" y="27634"/>
                  </a:cubicBezTo>
                  <a:cubicBezTo>
                    <a:pt x="300" y="36365"/>
                    <a:pt x="1743" y="45163"/>
                    <a:pt x="2670" y="53866"/>
                  </a:cubicBezTo>
                  <a:cubicBezTo>
                    <a:pt x="3078" y="57802"/>
                    <a:pt x="3664" y="61725"/>
                    <a:pt x="3950" y="65675"/>
                  </a:cubicBezTo>
                  <a:cubicBezTo>
                    <a:pt x="4182" y="68929"/>
                    <a:pt x="4645" y="72852"/>
                    <a:pt x="3051" y="75848"/>
                  </a:cubicBezTo>
                  <a:cubicBezTo>
                    <a:pt x="4435" y="76371"/>
                    <a:pt x="5919" y="76647"/>
                    <a:pt x="7398" y="76647"/>
                  </a:cubicBezTo>
                  <a:cubicBezTo>
                    <a:pt x="7885" y="76647"/>
                    <a:pt x="8371" y="76617"/>
                    <a:pt x="8853" y="76556"/>
                  </a:cubicBezTo>
                  <a:cubicBezTo>
                    <a:pt x="8976" y="76529"/>
                    <a:pt x="9125" y="76502"/>
                    <a:pt x="9180" y="76380"/>
                  </a:cubicBezTo>
                  <a:cubicBezTo>
                    <a:pt x="9207" y="76311"/>
                    <a:pt x="9180" y="76229"/>
                    <a:pt x="9167" y="76162"/>
                  </a:cubicBezTo>
                  <a:cubicBezTo>
                    <a:pt x="7778" y="70932"/>
                    <a:pt x="9521" y="66356"/>
                    <a:pt x="9997" y="61153"/>
                  </a:cubicBezTo>
                  <a:cubicBezTo>
                    <a:pt x="10583" y="56181"/>
                    <a:pt x="10324" y="51102"/>
                    <a:pt x="9248" y="46226"/>
                  </a:cubicBezTo>
                  <a:cubicBezTo>
                    <a:pt x="8077" y="40996"/>
                    <a:pt x="9003" y="36433"/>
                    <a:pt x="9739" y="31162"/>
                  </a:cubicBezTo>
                  <a:cubicBezTo>
                    <a:pt x="10610" y="24843"/>
                    <a:pt x="12231" y="18564"/>
                    <a:pt x="11564" y="12122"/>
                  </a:cubicBezTo>
                  <a:lnTo>
                    <a:pt x="11564" y="12122"/>
                  </a:lnTo>
                  <a:cubicBezTo>
                    <a:pt x="12094" y="12217"/>
                    <a:pt x="12639" y="12299"/>
                    <a:pt x="13171" y="12395"/>
                  </a:cubicBezTo>
                  <a:cubicBezTo>
                    <a:pt x="15091" y="19586"/>
                    <a:pt x="17488" y="26205"/>
                    <a:pt x="20689" y="32837"/>
                  </a:cubicBezTo>
                  <a:cubicBezTo>
                    <a:pt x="22255" y="36066"/>
                    <a:pt x="23849" y="39293"/>
                    <a:pt x="24911" y="42725"/>
                  </a:cubicBezTo>
                  <a:cubicBezTo>
                    <a:pt x="26341" y="47274"/>
                    <a:pt x="27430" y="51905"/>
                    <a:pt x="28888" y="56440"/>
                  </a:cubicBezTo>
                  <a:cubicBezTo>
                    <a:pt x="29909" y="59600"/>
                    <a:pt x="30849" y="62787"/>
                    <a:pt x="31734" y="65974"/>
                  </a:cubicBezTo>
                  <a:cubicBezTo>
                    <a:pt x="32184" y="67594"/>
                    <a:pt x="32769" y="69256"/>
                    <a:pt x="33042" y="70905"/>
                  </a:cubicBezTo>
                  <a:cubicBezTo>
                    <a:pt x="33137" y="71462"/>
                    <a:pt x="33150" y="75058"/>
                    <a:pt x="33600" y="75263"/>
                  </a:cubicBezTo>
                  <a:cubicBezTo>
                    <a:pt x="34569" y="75680"/>
                    <a:pt x="35623" y="75886"/>
                    <a:pt x="36680" y="75886"/>
                  </a:cubicBezTo>
                  <a:cubicBezTo>
                    <a:pt x="38209" y="75886"/>
                    <a:pt x="39742" y="75455"/>
                    <a:pt x="41023" y="74609"/>
                  </a:cubicBezTo>
                  <a:cubicBezTo>
                    <a:pt x="39157" y="73928"/>
                    <a:pt x="38680" y="70823"/>
                    <a:pt x="38190" y="69174"/>
                  </a:cubicBezTo>
                  <a:cubicBezTo>
                    <a:pt x="37509" y="66873"/>
                    <a:pt x="37005" y="64516"/>
                    <a:pt x="36515" y="62174"/>
                  </a:cubicBezTo>
                  <a:cubicBezTo>
                    <a:pt x="35166" y="55909"/>
                    <a:pt x="33831" y="49631"/>
                    <a:pt x="32497" y="43366"/>
                  </a:cubicBezTo>
                  <a:cubicBezTo>
                    <a:pt x="31231" y="37482"/>
                    <a:pt x="29609" y="31639"/>
                    <a:pt x="28683" y="25673"/>
                  </a:cubicBezTo>
                  <a:cubicBezTo>
                    <a:pt x="27812" y="20076"/>
                    <a:pt x="26818" y="14505"/>
                    <a:pt x="25714" y="8948"/>
                  </a:cubicBezTo>
                  <a:cubicBezTo>
                    <a:pt x="25566" y="8203"/>
                    <a:pt x="23542" y="0"/>
                    <a:pt x="23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462;p101">
              <a:extLst>
                <a:ext uri="{FF2B5EF4-FFF2-40B4-BE49-F238E27FC236}">
                  <a16:creationId xmlns:a16="http://schemas.microsoft.com/office/drawing/2014/main" id="{9A2AF87F-58E2-7F08-5034-DE01E09340EB}"/>
                </a:ext>
              </a:extLst>
            </p:cNvPr>
            <p:cNvSpPr/>
            <p:nvPr/>
          </p:nvSpPr>
          <p:spPr>
            <a:xfrm>
              <a:off x="7858466" y="3233012"/>
              <a:ext cx="172441" cy="353796"/>
            </a:xfrm>
            <a:custGeom>
              <a:avLst/>
              <a:gdLst/>
              <a:ahLst/>
              <a:cxnLst/>
              <a:rect l="l" t="t" r="r" b="b"/>
              <a:pathLst>
                <a:path w="9480" h="19450" extrusionOk="0">
                  <a:moveTo>
                    <a:pt x="9262" y="2465"/>
                  </a:moveTo>
                  <a:cubicBezTo>
                    <a:pt x="9220" y="2479"/>
                    <a:pt x="9193" y="2479"/>
                    <a:pt x="9153" y="2492"/>
                  </a:cubicBezTo>
                  <a:lnTo>
                    <a:pt x="9480" y="3881"/>
                  </a:lnTo>
                  <a:cubicBezTo>
                    <a:pt x="9411" y="3418"/>
                    <a:pt x="9329" y="2942"/>
                    <a:pt x="9262" y="2465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362" y="3160"/>
                    <a:pt x="2547" y="6387"/>
                    <a:pt x="3555" y="9670"/>
                  </a:cubicBezTo>
                  <a:cubicBezTo>
                    <a:pt x="4236" y="11863"/>
                    <a:pt x="4562" y="14083"/>
                    <a:pt x="5271" y="16235"/>
                  </a:cubicBezTo>
                  <a:cubicBezTo>
                    <a:pt x="5625" y="17310"/>
                    <a:pt x="6006" y="18387"/>
                    <a:pt x="6374" y="19449"/>
                  </a:cubicBezTo>
                  <a:cubicBezTo>
                    <a:pt x="5012" y="15118"/>
                    <a:pt x="3950" y="10691"/>
                    <a:pt x="2588" y="6333"/>
                  </a:cubicBezTo>
                  <a:cubicBezTo>
                    <a:pt x="1920" y="4168"/>
                    <a:pt x="1035" y="2084"/>
                    <a:pt x="82" y="28"/>
                  </a:cubicBezTo>
                  <a:cubicBezTo>
                    <a:pt x="55" y="13"/>
                    <a:pt x="28" y="13"/>
                    <a:pt x="0" y="0"/>
                  </a:cubicBezTo>
                  <a:close/>
                </a:path>
              </a:pathLst>
            </a:custGeom>
            <a:solidFill>
              <a:srgbClr val="E1D0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63;p101">
              <a:extLst>
                <a:ext uri="{FF2B5EF4-FFF2-40B4-BE49-F238E27FC236}">
                  <a16:creationId xmlns:a16="http://schemas.microsoft.com/office/drawing/2014/main" id="{B3189A62-89A5-160E-B10B-65CB1250DA24}"/>
                </a:ext>
              </a:extLst>
            </p:cNvPr>
            <p:cNvSpPr/>
            <p:nvPr/>
          </p:nvSpPr>
          <p:spPr>
            <a:xfrm>
              <a:off x="7856720" y="3229283"/>
              <a:ext cx="3256" cy="4238"/>
            </a:xfrm>
            <a:custGeom>
              <a:avLst/>
              <a:gdLst/>
              <a:ahLst/>
              <a:cxnLst/>
              <a:rect l="l" t="t" r="r" b="b"/>
              <a:pathLst>
                <a:path w="179" h="233" extrusionOk="0">
                  <a:moveTo>
                    <a:pt x="0" y="1"/>
                  </a:moveTo>
                  <a:cubicBezTo>
                    <a:pt x="28" y="69"/>
                    <a:pt x="69" y="137"/>
                    <a:pt x="96" y="205"/>
                  </a:cubicBezTo>
                  <a:cubicBezTo>
                    <a:pt x="124" y="218"/>
                    <a:pt x="151" y="218"/>
                    <a:pt x="178" y="233"/>
                  </a:cubicBezTo>
                  <a:cubicBezTo>
                    <a:pt x="137" y="151"/>
                    <a:pt x="109" y="82"/>
                    <a:pt x="82" y="15"/>
                  </a:cubicBezTo>
                  <a:cubicBezTo>
                    <a:pt x="55" y="15"/>
                    <a:pt x="28" y="1"/>
                    <a:pt x="0" y="1"/>
                  </a:cubicBezTo>
                  <a:close/>
                </a:path>
              </a:pathLst>
            </a:custGeom>
            <a:solidFill>
              <a:srgbClr val="3A3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64;p101">
              <a:extLst>
                <a:ext uri="{FF2B5EF4-FFF2-40B4-BE49-F238E27FC236}">
                  <a16:creationId xmlns:a16="http://schemas.microsoft.com/office/drawing/2014/main" id="{BCB64866-D6F3-84EF-35ED-52C0865EB99E}"/>
                </a:ext>
              </a:extLst>
            </p:cNvPr>
            <p:cNvSpPr/>
            <p:nvPr/>
          </p:nvSpPr>
          <p:spPr>
            <a:xfrm>
              <a:off x="7828725" y="3168347"/>
              <a:ext cx="29504" cy="61209"/>
            </a:xfrm>
            <a:custGeom>
              <a:avLst/>
              <a:gdLst/>
              <a:ahLst/>
              <a:cxnLst/>
              <a:rect l="l" t="t" r="r" b="b"/>
              <a:pathLst>
                <a:path w="1622" h="3365" extrusionOk="0">
                  <a:moveTo>
                    <a:pt x="1" y="0"/>
                  </a:moveTo>
                  <a:cubicBezTo>
                    <a:pt x="77" y="155"/>
                    <a:pt x="152" y="310"/>
                    <a:pt x="228" y="465"/>
                  </a:cubicBezTo>
                  <a:lnTo>
                    <a:pt x="228" y="465"/>
                  </a:lnTo>
                  <a:cubicBezTo>
                    <a:pt x="153" y="310"/>
                    <a:pt x="77" y="155"/>
                    <a:pt x="1" y="0"/>
                  </a:cubicBezTo>
                  <a:close/>
                  <a:moveTo>
                    <a:pt x="228" y="465"/>
                  </a:moveTo>
                  <a:lnTo>
                    <a:pt x="228" y="465"/>
                  </a:lnTo>
                  <a:cubicBezTo>
                    <a:pt x="687" y="1417"/>
                    <a:pt x="1118" y="2379"/>
                    <a:pt x="1539" y="3351"/>
                  </a:cubicBezTo>
                  <a:cubicBezTo>
                    <a:pt x="1567" y="3351"/>
                    <a:pt x="1594" y="3365"/>
                    <a:pt x="1621" y="3365"/>
                  </a:cubicBezTo>
                  <a:cubicBezTo>
                    <a:pt x="1164" y="2391"/>
                    <a:pt x="697" y="1427"/>
                    <a:pt x="228" y="465"/>
                  </a:cubicBezTo>
                  <a:close/>
                </a:path>
              </a:pathLst>
            </a:custGeom>
            <a:solidFill>
              <a:srgbClr val="272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65;p101">
              <a:extLst>
                <a:ext uri="{FF2B5EF4-FFF2-40B4-BE49-F238E27FC236}">
                  <a16:creationId xmlns:a16="http://schemas.microsoft.com/office/drawing/2014/main" id="{29FB22F7-EEE6-EAED-99C6-0AA0824D0F24}"/>
                </a:ext>
              </a:extLst>
            </p:cNvPr>
            <p:cNvSpPr/>
            <p:nvPr/>
          </p:nvSpPr>
          <p:spPr>
            <a:xfrm>
              <a:off x="7603024" y="3669263"/>
              <a:ext cx="454641" cy="262136"/>
            </a:xfrm>
            <a:custGeom>
              <a:avLst/>
              <a:gdLst/>
              <a:ahLst/>
              <a:cxnLst/>
              <a:rect l="l" t="t" r="r" b="b"/>
              <a:pathLst>
                <a:path w="24994" h="14411" extrusionOk="0">
                  <a:moveTo>
                    <a:pt x="21834" y="1"/>
                  </a:moveTo>
                  <a:lnTo>
                    <a:pt x="21834" y="1"/>
                  </a:lnTo>
                  <a:cubicBezTo>
                    <a:pt x="21901" y="355"/>
                    <a:pt x="22025" y="736"/>
                    <a:pt x="22174" y="1118"/>
                  </a:cubicBezTo>
                  <a:cubicBezTo>
                    <a:pt x="22065" y="751"/>
                    <a:pt x="21943" y="369"/>
                    <a:pt x="21834" y="1"/>
                  </a:cubicBezTo>
                  <a:close/>
                  <a:moveTo>
                    <a:pt x="24204" y="8173"/>
                  </a:moveTo>
                  <a:lnTo>
                    <a:pt x="24204" y="8173"/>
                  </a:lnTo>
                  <a:cubicBezTo>
                    <a:pt x="24489" y="9426"/>
                    <a:pt x="24721" y="10666"/>
                    <a:pt x="24843" y="11946"/>
                  </a:cubicBezTo>
                  <a:cubicBezTo>
                    <a:pt x="24816" y="11278"/>
                    <a:pt x="24789" y="10720"/>
                    <a:pt x="24762" y="10530"/>
                  </a:cubicBezTo>
                  <a:cubicBezTo>
                    <a:pt x="24625" y="9740"/>
                    <a:pt x="24435" y="8950"/>
                    <a:pt x="24204" y="8173"/>
                  </a:cubicBezTo>
                  <a:close/>
                  <a:moveTo>
                    <a:pt x="24952" y="13417"/>
                  </a:moveTo>
                  <a:cubicBezTo>
                    <a:pt x="24952" y="13526"/>
                    <a:pt x="24952" y="13621"/>
                    <a:pt x="24966" y="13717"/>
                  </a:cubicBezTo>
                  <a:lnTo>
                    <a:pt x="24966" y="13798"/>
                  </a:lnTo>
                  <a:lnTo>
                    <a:pt x="24994" y="13798"/>
                  </a:lnTo>
                  <a:cubicBezTo>
                    <a:pt x="24979" y="13675"/>
                    <a:pt x="24966" y="13553"/>
                    <a:pt x="24952" y="13417"/>
                  </a:cubicBezTo>
                  <a:close/>
                  <a:moveTo>
                    <a:pt x="1227" y="4387"/>
                  </a:moveTo>
                  <a:lnTo>
                    <a:pt x="1227" y="4387"/>
                  </a:lnTo>
                  <a:cubicBezTo>
                    <a:pt x="669" y="7737"/>
                    <a:pt x="1" y="10951"/>
                    <a:pt x="587" y="14411"/>
                  </a:cubicBezTo>
                  <a:cubicBezTo>
                    <a:pt x="273" y="10993"/>
                    <a:pt x="736" y="7724"/>
                    <a:pt x="1227" y="4387"/>
                  </a:cubicBezTo>
                  <a:close/>
                </a:path>
              </a:pathLst>
            </a:custGeom>
            <a:solidFill>
              <a:srgbClr val="CCB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66;p101">
              <a:extLst>
                <a:ext uri="{FF2B5EF4-FFF2-40B4-BE49-F238E27FC236}">
                  <a16:creationId xmlns:a16="http://schemas.microsoft.com/office/drawing/2014/main" id="{98DC2C09-2C42-155A-768A-E1C160FC2EC8}"/>
                </a:ext>
              </a:extLst>
            </p:cNvPr>
            <p:cNvSpPr/>
            <p:nvPr/>
          </p:nvSpPr>
          <p:spPr>
            <a:xfrm>
              <a:off x="7606498" y="3920249"/>
              <a:ext cx="474686" cy="46585"/>
            </a:xfrm>
            <a:custGeom>
              <a:avLst/>
              <a:gdLst/>
              <a:ahLst/>
              <a:cxnLst/>
              <a:rect l="l" t="t" r="r" b="b"/>
              <a:pathLst>
                <a:path w="26096" h="2561" extrusionOk="0">
                  <a:moveTo>
                    <a:pt x="24775" y="0"/>
                  </a:moveTo>
                  <a:cubicBezTo>
                    <a:pt x="24788" y="327"/>
                    <a:pt x="24816" y="681"/>
                    <a:pt x="25006" y="939"/>
                  </a:cubicBezTo>
                  <a:cubicBezTo>
                    <a:pt x="24925" y="749"/>
                    <a:pt x="24857" y="409"/>
                    <a:pt x="24803" y="0"/>
                  </a:cubicBezTo>
                  <a:close/>
                  <a:moveTo>
                    <a:pt x="25170" y="1103"/>
                  </a:moveTo>
                  <a:lnTo>
                    <a:pt x="25170" y="1103"/>
                  </a:lnTo>
                  <a:cubicBezTo>
                    <a:pt x="25442" y="1321"/>
                    <a:pt x="25756" y="1484"/>
                    <a:pt x="26083" y="1593"/>
                  </a:cubicBezTo>
                  <a:cubicBezTo>
                    <a:pt x="26096" y="1539"/>
                    <a:pt x="26096" y="1484"/>
                    <a:pt x="26096" y="1430"/>
                  </a:cubicBezTo>
                  <a:cubicBezTo>
                    <a:pt x="25783" y="1335"/>
                    <a:pt x="25469" y="1226"/>
                    <a:pt x="25170" y="1103"/>
                  </a:cubicBezTo>
                  <a:close/>
                  <a:moveTo>
                    <a:pt x="614" y="2316"/>
                  </a:moveTo>
                  <a:cubicBezTo>
                    <a:pt x="560" y="2356"/>
                    <a:pt x="464" y="2370"/>
                    <a:pt x="382" y="2383"/>
                  </a:cubicBezTo>
                  <a:cubicBezTo>
                    <a:pt x="260" y="2397"/>
                    <a:pt x="124" y="2410"/>
                    <a:pt x="1" y="2425"/>
                  </a:cubicBezTo>
                  <a:cubicBezTo>
                    <a:pt x="1" y="2465"/>
                    <a:pt x="15" y="2519"/>
                    <a:pt x="15" y="2561"/>
                  </a:cubicBezTo>
                  <a:cubicBezTo>
                    <a:pt x="233" y="2561"/>
                    <a:pt x="451" y="2547"/>
                    <a:pt x="654" y="2519"/>
                  </a:cubicBezTo>
                  <a:lnTo>
                    <a:pt x="614" y="2316"/>
                  </a:lnTo>
                  <a:close/>
                </a:path>
              </a:pathLst>
            </a:custGeom>
            <a:solidFill>
              <a:srgbClr val="A09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67;p101">
              <a:extLst>
                <a:ext uri="{FF2B5EF4-FFF2-40B4-BE49-F238E27FC236}">
                  <a16:creationId xmlns:a16="http://schemas.microsoft.com/office/drawing/2014/main" id="{43A9F9F2-6799-A0A5-4117-B589D14825E5}"/>
                </a:ext>
              </a:extLst>
            </p:cNvPr>
            <p:cNvSpPr/>
            <p:nvPr/>
          </p:nvSpPr>
          <p:spPr>
            <a:xfrm>
              <a:off x="7519295" y="3954919"/>
              <a:ext cx="87476" cy="12151"/>
            </a:xfrm>
            <a:custGeom>
              <a:avLst/>
              <a:gdLst/>
              <a:ahLst/>
              <a:cxnLst/>
              <a:rect l="l" t="t" r="r" b="b"/>
              <a:pathLst>
                <a:path w="4809" h="668" extrusionOk="0">
                  <a:moveTo>
                    <a:pt x="42" y="1"/>
                  </a:moveTo>
                  <a:lnTo>
                    <a:pt x="0" y="41"/>
                  </a:lnTo>
                  <a:cubicBezTo>
                    <a:pt x="1377" y="450"/>
                    <a:pt x="2820" y="668"/>
                    <a:pt x="4264" y="668"/>
                  </a:cubicBezTo>
                  <a:cubicBezTo>
                    <a:pt x="4455" y="668"/>
                    <a:pt x="4631" y="668"/>
                    <a:pt x="4809" y="655"/>
                  </a:cubicBezTo>
                  <a:cubicBezTo>
                    <a:pt x="4809" y="613"/>
                    <a:pt x="4795" y="559"/>
                    <a:pt x="4795" y="519"/>
                  </a:cubicBezTo>
                  <a:cubicBezTo>
                    <a:pt x="4427" y="546"/>
                    <a:pt x="4073" y="559"/>
                    <a:pt x="3705" y="559"/>
                  </a:cubicBezTo>
                  <a:cubicBezTo>
                    <a:pt x="2466" y="559"/>
                    <a:pt x="1226" y="368"/>
                    <a:pt x="42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68;p101">
              <a:extLst>
                <a:ext uri="{FF2B5EF4-FFF2-40B4-BE49-F238E27FC236}">
                  <a16:creationId xmlns:a16="http://schemas.microsoft.com/office/drawing/2014/main" id="{0EB4A72A-D68E-C679-5F2A-A2A05D9DF4B8}"/>
                </a:ext>
              </a:extLst>
            </p:cNvPr>
            <p:cNvSpPr/>
            <p:nvPr/>
          </p:nvSpPr>
          <p:spPr>
            <a:xfrm>
              <a:off x="8080930" y="3946242"/>
              <a:ext cx="67903" cy="7458"/>
            </a:xfrm>
            <a:custGeom>
              <a:avLst/>
              <a:gdLst/>
              <a:ahLst/>
              <a:cxnLst/>
              <a:rect l="l" t="t" r="r" b="b"/>
              <a:pathLst>
                <a:path w="3733" h="410" extrusionOk="0">
                  <a:moveTo>
                    <a:pt x="14" y="1"/>
                  </a:moveTo>
                  <a:cubicBezTo>
                    <a:pt x="14" y="55"/>
                    <a:pt x="14" y="110"/>
                    <a:pt x="1" y="164"/>
                  </a:cubicBezTo>
                  <a:cubicBezTo>
                    <a:pt x="504" y="342"/>
                    <a:pt x="1049" y="409"/>
                    <a:pt x="1608" y="409"/>
                  </a:cubicBezTo>
                  <a:cubicBezTo>
                    <a:pt x="2316" y="409"/>
                    <a:pt x="3052" y="300"/>
                    <a:pt x="3733" y="124"/>
                  </a:cubicBezTo>
                  <a:lnTo>
                    <a:pt x="3733" y="124"/>
                  </a:lnTo>
                  <a:cubicBezTo>
                    <a:pt x="3201" y="233"/>
                    <a:pt x="2670" y="287"/>
                    <a:pt x="2126" y="287"/>
                  </a:cubicBezTo>
                  <a:cubicBezTo>
                    <a:pt x="1417" y="287"/>
                    <a:pt x="695" y="191"/>
                    <a:pt x="14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69;p101">
              <a:extLst>
                <a:ext uri="{FF2B5EF4-FFF2-40B4-BE49-F238E27FC236}">
                  <a16:creationId xmlns:a16="http://schemas.microsoft.com/office/drawing/2014/main" id="{7E0E4FF2-F675-67C5-335B-6D7B417CCE2A}"/>
                </a:ext>
              </a:extLst>
            </p:cNvPr>
            <p:cNvSpPr/>
            <p:nvPr/>
          </p:nvSpPr>
          <p:spPr>
            <a:xfrm>
              <a:off x="7469509" y="2692187"/>
              <a:ext cx="712520" cy="1272900"/>
            </a:xfrm>
            <a:custGeom>
              <a:avLst/>
              <a:gdLst/>
              <a:ahLst/>
              <a:cxnLst/>
              <a:rect l="l" t="t" r="r" b="b"/>
              <a:pathLst>
                <a:path w="39171" h="69978" extrusionOk="0">
                  <a:moveTo>
                    <a:pt x="10256" y="0"/>
                  </a:moveTo>
                  <a:cubicBezTo>
                    <a:pt x="10174" y="2588"/>
                    <a:pt x="10119" y="5163"/>
                    <a:pt x="10052" y="7750"/>
                  </a:cubicBezTo>
                  <a:cubicBezTo>
                    <a:pt x="10092" y="9984"/>
                    <a:pt x="10188" y="12218"/>
                    <a:pt x="10364" y="14437"/>
                  </a:cubicBezTo>
                  <a:cubicBezTo>
                    <a:pt x="10610" y="12517"/>
                    <a:pt x="10773" y="10583"/>
                    <a:pt x="10773" y="8635"/>
                  </a:cubicBezTo>
                  <a:cubicBezTo>
                    <a:pt x="10773" y="7587"/>
                    <a:pt x="10733" y="6525"/>
                    <a:pt x="10624" y="5462"/>
                  </a:cubicBezTo>
                  <a:lnTo>
                    <a:pt x="10624" y="5462"/>
                  </a:lnTo>
                  <a:cubicBezTo>
                    <a:pt x="11154" y="5557"/>
                    <a:pt x="11699" y="5639"/>
                    <a:pt x="12231" y="5735"/>
                  </a:cubicBezTo>
                  <a:cubicBezTo>
                    <a:pt x="14151" y="12926"/>
                    <a:pt x="16548" y="19545"/>
                    <a:pt x="19749" y="26177"/>
                  </a:cubicBezTo>
                  <a:cubicBezTo>
                    <a:pt x="20294" y="27294"/>
                    <a:pt x="20839" y="28411"/>
                    <a:pt x="21369" y="29542"/>
                  </a:cubicBezTo>
                  <a:cubicBezTo>
                    <a:pt x="21396" y="29609"/>
                    <a:pt x="21424" y="29678"/>
                    <a:pt x="21465" y="29760"/>
                  </a:cubicBezTo>
                  <a:cubicBezTo>
                    <a:pt x="22418" y="31816"/>
                    <a:pt x="23303" y="33900"/>
                    <a:pt x="23971" y="36065"/>
                  </a:cubicBezTo>
                  <a:cubicBezTo>
                    <a:pt x="25333" y="40423"/>
                    <a:pt x="26395" y="44850"/>
                    <a:pt x="27757" y="49181"/>
                  </a:cubicBezTo>
                  <a:cubicBezTo>
                    <a:pt x="28220" y="50502"/>
                    <a:pt x="28684" y="51823"/>
                    <a:pt x="29119" y="53158"/>
                  </a:cubicBezTo>
                  <a:cubicBezTo>
                    <a:pt x="29119" y="53335"/>
                    <a:pt x="29132" y="53512"/>
                    <a:pt x="29174" y="53716"/>
                  </a:cubicBezTo>
                  <a:cubicBezTo>
                    <a:pt x="29283" y="54084"/>
                    <a:pt x="29405" y="54466"/>
                    <a:pt x="29514" y="54833"/>
                  </a:cubicBezTo>
                  <a:cubicBezTo>
                    <a:pt x="29746" y="55487"/>
                    <a:pt x="30045" y="56140"/>
                    <a:pt x="30195" y="56672"/>
                  </a:cubicBezTo>
                  <a:cubicBezTo>
                    <a:pt x="30549" y="57925"/>
                    <a:pt x="30890" y="59178"/>
                    <a:pt x="31203" y="60444"/>
                  </a:cubicBezTo>
                  <a:cubicBezTo>
                    <a:pt x="31326" y="60934"/>
                    <a:pt x="31435" y="61412"/>
                    <a:pt x="31544" y="61888"/>
                  </a:cubicBezTo>
                  <a:cubicBezTo>
                    <a:pt x="31775" y="62665"/>
                    <a:pt x="31965" y="63455"/>
                    <a:pt x="32102" y="64245"/>
                  </a:cubicBezTo>
                  <a:cubicBezTo>
                    <a:pt x="32129" y="64435"/>
                    <a:pt x="32156" y="64993"/>
                    <a:pt x="32183" y="65661"/>
                  </a:cubicBezTo>
                  <a:cubicBezTo>
                    <a:pt x="32238" y="66137"/>
                    <a:pt x="32279" y="66642"/>
                    <a:pt x="32292" y="67132"/>
                  </a:cubicBezTo>
                  <a:cubicBezTo>
                    <a:pt x="32306" y="67268"/>
                    <a:pt x="32319" y="67390"/>
                    <a:pt x="32334" y="67513"/>
                  </a:cubicBezTo>
                  <a:cubicBezTo>
                    <a:pt x="32388" y="67922"/>
                    <a:pt x="32456" y="68262"/>
                    <a:pt x="32537" y="68452"/>
                  </a:cubicBezTo>
                  <a:cubicBezTo>
                    <a:pt x="32579" y="68507"/>
                    <a:pt x="32619" y="68548"/>
                    <a:pt x="32674" y="68589"/>
                  </a:cubicBezTo>
                  <a:lnTo>
                    <a:pt x="32701" y="68616"/>
                  </a:lnTo>
                  <a:cubicBezTo>
                    <a:pt x="33000" y="68739"/>
                    <a:pt x="33314" y="68848"/>
                    <a:pt x="33627" y="68943"/>
                  </a:cubicBezTo>
                  <a:cubicBezTo>
                    <a:pt x="34308" y="69133"/>
                    <a:pt x="35030" y="69229"/>
                    <a:pt x="35739" y="69229"/>
                  </a:cubicBezTo>
                  <a:cubicBezTo>
                    <a:pt x="36283" y="69229"/>
                    <a:pt x="36814" y="69175"/>
                    <a:pt x="37346" y="69066"/>
                  </a:cubicBezTo>
                  <a:cubicBezTo>
                    <a:pt x="38012" y="68888"/>
                    <a:pt x="38639" y="68670"/>
                    <a:pt x="39171" y="68439"/>
                  </a:cubicBezTo>
                  <a:lnTo>
                    <a:pt x="39171" y="68439"/>
                  </a:lnTo>
                  <a:cubicBezTo>
                    <a:pt x="39129" y="68452"/>
                    <a:pt x="39102" y="68452"/>
                    <a:pt x="39062" y="68452"/>
                  </a:cubicBezTo>
                  <a:cubicBezTo>
                    <a:pt x="38258" y="68452"/>
                    <a:pt x="36542" y="65456"/>
                    <a:pt x="36296" y="65034"/>
                  </a:cubicBezTo>
                  <a:cubicBezTo>
                    <a:pt x="35493" y="63564"/>
                    <a:pt x="35003" y="61929"/>
                    <a:pt x="34526" y="60322"/>
                  </a:cubicBezTo>
                  <a:cubicBezTo>
                    <a:pt x="33859" y="58047"/>
                    <a:pt x="33805" y="55950"/>
                    <a:pt x="33681" y="53648"/>
                  </a:cubicBezTo>
                  <a:cubicBezTo>
                    <a:pt x="33641" y="52831"/>
                    <a:pt x="33627" y="51960"/>
                    <a:pt x="33191" y="51279"/>
                  </a:cubicBezTo>
                  <a:cubicBezTo>
                    <a:pt x="32906" y="50829"/>
                    <a:pt x="32470" y="50529"/>
                    <a:pt x="32102" y="50148"/>
                  </a:cubicBezTo>
                  <a:cubicBezTo>
                    <a:pt x="31217" y="49249"/>
                    <a:pt x="30794" y="47955"/>
                    <a:pt x="30400" y="46716"/>
                  </a:cubicBezTo>
                  <a:cubicBezTo>
                    <a:pt x="30249" y="46252"/>
                    <a:pt x="30100" y="45749"/>
                    <a:pt x="30195" y="45272"/>
                  </a:cubicBezTo>
                  <a:cubicBezTo>
                    <a:pt x="30263" y="44823"/>
                    <a:pt x="30631" y="44400"/>
                    <a:pt x="31039" y="44400"/>
                  </a:cubicBezTo>
                  <a:cubicBezTo>
                    <a:pt x="31081" y="44400"/>
                    <a:pt x="31108" y="44400"/>
                    <a:pt x="31148" y="44414"/>
                  </a:cubicBezTo>
                  <a:cubicBezTo>
                    <a:pt x="28847" y="42072"/>
                    <a:pt x="27226" y="38980"/>
                    <a:pt x="26559" y="35658"/>
                  </a:cubicBezTo>
                  <a:lnTo>
                    <a:pt x="26559" y="35658"/>
                  </a:lnTo>
                  <a:cubicBezTo>
                    <a:pt x="26601" y="35862"/>
                    <a:pt x="27009" y="35943"/>
                    <a:pt x="27567" y="35943"/>
                  </a:cubicBezTo>
                  <a:cubicBezTo>
                    <a:pt x="28860" y="35943"/>
                    <a:pt x="30944" y="35493"/>
                    <a:pt x="31094" y="35099"/>
                  </a:cubicBezTo>
                  <a:cubicBezTo>
                    <a:pt x="31121" y="35044"/>
                    <a:pt x="31108" y="34975"/>
                    <a:pt x="31094" y="34921"/>
                  </a:cubicBezTo>
                  <a:cubicBezTo>
                    <a:pt x="31012" y="34485"/>
                    <a:pt x="30930" y="34049"/>
                    <a:pt x="30863" y="33613"/>
                  </a:cubicBezTo>
                  <a:lnTo>
                    <a:pt x="30536" y="32224"/>
                  </a:lnTo>
                  <a:cubicBezTo>
                    <a:pt x="28697" y="32497"/>
                    <a:pt x="26844" y="32674"/>
                    <a:pt x="24979" y="32756"/>
                  </a:cubicBezTo>
                  <a:cubicBezTo>
                    <a:pt x="24407" y="32756"/>
                    <a:pt x="23345" y="29391"/>
                    <a:pt x="23058" y="28697"/>
                  </a:cubicBezTo>
                  <a:cubicBezTo>
                    <a:pt x="20021" y="22187"/>
                    <a:pt x="17202" y="15513"/>
                    <a:pt x="15091" y="8649"/>
                  </a:cubicBezTo>
                  <a:cubicBezTo>
                    <a:pt x="13893" y="6034"/>
                    <a:pt x="13225" y="2942"/>
                    <a:pt x="12707" y="82"/>
                  </a:cubicBezTo>
                  <a:lnTo>
                    <a:pt x="12407" y="82"/>
                  </a:lnTo>
                  <a:cubicBezTo>
                    <a:pt x="11699" y="82"/>
                    <a:pt x="10978" y="55"/>
                    <a:pt x="10256" y="0"/>
                  </a:cubicBezTo>
                  <a:close/>
                  <a:moveTo>
                    <a:pt x="0" y="31652"/>
                  </a:moveTo>
                  <a:lnTo>
                    <a:pt x="0" y="31652"/>
                  </a:lnTo>
                  <a:cubicBezTo>
                    <a:pt x="246" y="33641"/>
                    <a:pt x="545" y="36038"/>
                    <a:pt x="422" y="36092"/>
                  </a:cubicBezTo>
                  <a:cubicBezTo>
                    <a:pt x="709" y="35970"/>
                    <a:pt x="994" y="35916"/>
                    <a:pt x="1294" y="35916"/>
                  </a:cubicBezTo>
                  <a:cubicBezTo>
                    <a:pt x="2247" y="35916"/>
                    <a:pt x="3201" y="36460"/>
                    <a:pt x="3800" y="37278"/>
                  </a:cubicBezTo>
                  <a:cubicBezTo>
                    <a:pt x="4577" y="38353"/>
                    <a:pt x="4795" y="39784"/>
                    <a:pt x="4699" y="41146"/>
                  </a:cubicBezTo>
                  <a:cubicBezTo>
                    <a:pt x="4590" y="42493"/>
                    <a:pt x="4181" y="43788"/>
                    <a:pt x="3787" y="45081"/>
                  </a:cubicBezTo>
                  <a:cubicBezTo>
                    <a:pt x="3691" y="45435"/>
                    <a:pt x="3582" y="45804"/>
                    <a:pt x="3651" y="46171"/>
                  </a:cubicBezTo>
                  <a:cubicBezTo>
                    <a:pt x="3745" y="46730"/>
                    <a:pt x="4236" y="47138"/>
                    <a:pt x="4753" y="47247"/>
                  </a:cubicBezTo>
                  <a:cubicBezTo>
                    <a:pt x="4876" y="47274"/>
                    <a:pt x="5012" y="47288"/>
                    <a:pt x="5149" y="47288"/>
                  </a:cubicBezTo>
                  <a:cubicBezTo>
                    <a:pt x="5543" y="47288"/>
                    <a:pt x="5939" y="47179"/>
                    <a:pt x="6306" y="47029"/>
                  </a:cubicBezTo>
                  <a:lnTo>
                    <a:pt x="6306" y="47029"/>
                  </a:lnTo>
                  <a:cubicBezTo>
                    <a:pt x="6320" y="49426"/>
                    <a:pt x="5870" y="51809"/>
                    <a:pt x="4985" y="54003"/>
                  </a:cubicBezTo>
                  <a:cubicBezTo>
                    <a:pt x="4644" y="54847"/>
                    <a:pt x="4223" y="55691"/>
                    <a:pt x="4250" y="56618"/>
                  </a:cubicBezTo>
                  <a:cubicBezTo>
                    <a:pt x="4277" y="57529"/>
                    <a:pt x="4740" y="58361"/>
                    <a:pt x="5067" y="59205"/>
                  </a:cubicBezTo>
                  <a:cubicBezTo>
                    <a:pt x="6388" y="62623"/>
                    <a:pt x="5612" y="66996"/>
                    <a:pt x="2779" y="69420"/>
                  </a:cubicBezTo>
                  <a:cubicBezTo>
                    <a:pt x="3963" y="69787"/>
                    <a:pt x="5203" y="69978"/>
                    <a:pt x="6442" y="69978"/>
                  </a:cubicBezTo>
                  <a:cubicBezTo>
                    <a:pt x="6810" y="69978"/>
                    <a:pt x="7164" y="69965"/>
                    <a:pt x="7532" y="69938"/>
                  </a:cubicBezTo>
                  <a:cubicBezTo>
                    <a:pt x="7655" y="69923"/>
                    <a:pt x="7791" y="69910"/>
                    <a:pt x="7913" y="69896"/>
                  </a:cubicBezTo>
                  <a:cubicBezTo>
                    <a:pt x="7995" y="69883"/>
                    <a:pt x="8091" y="69869"/>
                    <a:pt x="8145" y="69829"/>
                  </a:cubicBezTo>
                  <a:cubicBezTo>
                    <a:pt x="8049" y="69257"/>
                    <a:pt x="7982" y="68685"/>
                    <a:pt x="7927" y="68126"/>
                  </a:cubicBezTo>
                  <a:cubicBezTo>
                    <a:pt x="7341" y="64666"/>
                    <a:pt x="8009" y="61452"/>
                    <a:pt x="8567" y="58102"/>
                  </a:cubicBezTo>
                  <a:cubicBezTo>
                    <a:pt x="8744" y="56917"/>
                    <a:pt x="8921" y="55719"/>
                    <a:pt x="9057" y="54493"/>
                  </a:cubicBezTo>
                  <a:cubicBezTo>
                    <a:pt x="9262" y="52763"/>
                    <a:pt x="9357" y="51033"/>
                    <a:pt x="9357" y="49290"/>
                  </a:cubicBezTo>
                  <a:cubicBezTo>
                    <a:pt x="9357" y="46021"/>
                    <a:pt x="9003" y="42739"/>
                    <a:pt x="8308" y="39566"/>
                  </a:cubicBezTo>
                  <a:cubicBezTo>
                    <a:pt x="7900" y="37768"/>
                    <a:pt x="7749" y="36052"/>
                    <a:pt x="7749" y="34363"/>
                  </a:cubicBezTo>
                  <a:cubicBezTo>
                    <a:pt x="7749" y="33968"/>
                    <a:pt x="7764" y="33559"/>
                    <a:pt x="7777" y="33150"/>
                  </a:cubicBezTo>
                  <a:cubicBezTo>
                    <a:pt x="7368" y="33123"/>
                    <a:pt x="6974" y="33069"/>
                    <a:pt x="6565" y="33028"/>
                  </a:cubicBezTo>
                  <a:cubicBezTo>
                    <a:pt x="6374" y="33083"/>
                    <a:pt x="6184" y="33110"/>
                    <a:pt x="5993" y="33110"/>
                  </a:cubicBezTo>
                  <a:cubicBezTo>
                    <a:pt x="5543" y="33110"/>
                    <a:pt x="5107" y="32974"/>
                    <a:pt x="4699" y="32756"/>
                  </a:cubicBezTo>
                  <a:cubicBezTo>
                    <a:pt x="3119" y="32484"/>
                    <a:pt x="1539" y="32115"/>
                    <a:pt x="0" y="3165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70;p101">
              <a:extLst>
                <a:ext uri="{FF2B5EF4-FFF2-40B4-BE49-F238E27FC236}">
                  <a16:creationId xmlns:a16="http://schemas.microsoft.com/office/drawing/2014/main" id="{4393222B-D632-D787-B23C-3A9B6D9DEE69}"/>
                </a:ext>
              </a:extLst>
            </p:cNvPr>
            <p:cNvSpPr/>
            <p:nvPr/>
          </p:nvSpPr>
          <p:spPr>
            <a:xfrm>
              <a:off x="7474457" y="1968607"/>
              <a:ext cx="441235" cy="725053"/>
            </a:xfrm>
            <a:custGeom>
              <a:avLst/>
              <a:gdLst/>
              <a:ahLst/>
              <a:cxnLst/>
              <a:rect l="l" t="t" r="r" b="b"/>
              <a:pathLst>
                <a:path w="24257" h="39860" extrusionOk="0">
                  <a:moveTo>
                    <a:pt x="13162" y="1"/>
                  </a:moveTo>
                  <a:cubicBezTo>
                    <a:pt x="10884" y="1"/>
                    <a:pt x="8605" y="255"/>
                    <a:pt x="6442" y="1059"/>
                  </a:cubicBezTo>
                  <a:cubicBezTo>
                    <a:pt x="2289" y="2612"/>
                    <a:pt x="1826" y="7351"/>
                    <a:pt x="2411" y="11478"/>
                  </a:cubicBezTo>
                  <a:cubicBezTo>
                    <a:pt x="2806" y="14188"/>
                    <a:pt x="3637" y="16789"/>
                    <a:pt x="4345" y="19418"/>
                  </a:cubicBezTo>
                  <a:cubicBezTo>
                    <a:pt x="4550" y="20194"/>
                    <a:pt x="4754" y="21011"/>
                    <a:pt x="4672" y="21815"/>
                  </a:cubicBezTo>
                  <a:cubicBezTo>
                    <a:pt x="4590" y="22673"/>
                    <a:pt x="4196" y="23463"/>
                    <a:pt x="3842" y="24240"/>
                  </a:cubicBezTo>
                  <a:cubicBezTo>
                    <a:pt x="2017" y="28135"/>
                    <a:pt x="722" y="32316"/>
                    <a:pt x="1" y="36606"/>
                  </a:cubicBezTo>
                  <a:cubicBezTo>
                    <a:pt x="3391" y="38888"/>
                    <a:pt x="7760" y="39860"/>
                    <a:pt x="12137" y="39860"/>
                  </a:cubicBezTo>
                  <a:cubicBezTo>
                    <a:pt x="15988" y="39860"/>
                    <a:pt x="19845" y="39107"/>
                    <a:pt x="23045" y="37832"/>
                  </a:cubicBezTo>
                  <a:cubicBezTo>
                    <a:pt x="23427" y="37682"/>
                    <a:pt x="23794" y="37532"/>
                    <a:pt x="24162" y="37355"/>
                  </a:cubicBezTo>
                  <a:cubicBezTo>
                    <a:pt x="24257" y="37328"/>
                    <a:pt x="21520" y="28039"/>
                    <a:pt x="21288" y="27331"/>
                  </a:cubicBezTo>
                  <a:cubicBezTo>
                    <a:pt x="20812" y="25820"/>
                    <a:pt x="20321" y="24307"/>
                    <a:pt x="20198" y="22714"/>
                  </a:cubicBezTo>
                  <a:cubicBezTo>
                    <a:pt x="19940" y="19268"/>
                    <a:pt x="21424" y="15972"/>
                    <a:pt x="22119" y="12594"/>
                  </a:cubicBezTo>
                  <a:cubicBezTo>
                    <a:pt x="22718" y="9707"/>
                    <a:pt x="23154" y="5294"/>
                    <a:pt x="21833" y="2570"/>
                  </a:cubicBezTo>
                  <a:cubicBezTo>
                    <a:pt x="20661" y="160"/>
                    <a:pt x="17883" y="242"/>
                    <a:pt x="15704" y="92"/>
                  </a:cubicBezTo>
                  <a:cubicBezTo>
                    <a:pt x="14861" y="36"/>
                    <a:pt x="14011" y="1"/>
                    <a:pt x="13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71;p101">
              <a:extLst>
                <a:ext uri="{FF2B5EF4-FFF2-40B4-BE49-F238E27FC236}">
                  <a16:creationId xmlns:a16="http://schemas.microsoft.com/office/drawing/2014/main" id="{A39BE337-3F8A-E87F-9790-91ED0796A71D}"/>
                </a:ext>
              </a:extLst>
            </p:cNvPr>
            <p:cNvSpPr/>
            <p:nvPr/>
          </p:nvSpPr>
          <p:spPr>
            <a:xfrm>
              <a:off x="7032003" y="2741737"/>
              <a:ext cx="213314" cy="298498"/>
            </a:xfrm>
            <a:custGeom>
              <a:avLst/>
              <a:gdLst/>
              <a:ahLst/>
              <a:cxnLst/>
              <a:rect l="l" t="t" r="r" b="b"/>
              <a:pathLst>
                <a:path w="11727" h="16410" extrusionOk="0">
                  <a:moveTo>
                    <a:pt x="9942" y="0"/>
                  </a:moveTo>
                  <a:cubicBezTo>
                    <a:pt x="9356" y="1867"/>
                    <a:pt x="8403" y="3623"/>
                    <a:pt x="7164" y="5135"/>
                  </a:cubicBezTo>
                  <a:cubicBezTo>
                    <a:pt x="6973" y="5366"/>
                    <a:pt x="6768" y="5584"/>
                    <a:pt x="6510" y="5720"/>
                  </a:cubicBezTo>
                  <a:cubicBezTo>
                    <a:pt x="6196" y="5857"/>
                    <a:pt x="5842" y="5843"/>
                    <a:pt x="5502" y="5898"/>
                  </a:cubicBezTo>
                  <a:cubicBezTo>
                    <a:pt x="4671" y="6047"/>
                    <a:pt x="4004" y="6619"/>
                    <a:pt x="3418" y="7219"/>
                  </a:cubicBezTo>
                  <a:cubicBezTo>
                    <a:pt x="1907" y="8717"/>
                    <a:pt x="572" y="10623"/>
                    <a:pt x="109" y="12735"/>
                  </a:cubicBezTo>
                  <a:cubicBezTo>
                    <a:pt x="13" y="13144"/>
                    <a:pt x="0" y="13647"/>
                    <a:pt x="340" y="13879"/>
                  </a:cubicBezTo>
                  <a:cubicBezTo>
                    <a:pt x="558" y="13280"/>
                    <a:pt x="736" y="12653"/>
                    <a:pt x="981" y="12054"/>
                  </a:cubicBezTo>
                  <a:cubicBezTo>
                    <a:pt x="1090" y="11767"/>
                    <a:pt x="1226" y="11468"/>
                    <a:pt x="1375" y="11195"/>
                  </a:cubicBezTo>
                  <a:cubicBezTo>
                    <a:pt x="1444" y="11073"/>
                    <a:pt x="1675" y="10514"/>
                    <a:pt x="1811" y="10487"/>
                  </a:cubicBezTo>
                  <a:cubicBezTo>
                    <a:pt x="1852" y="10487"/>
                    <a:pt x="1907" y="10501"/>
                    <a:pt x="1947" y="10542"/>
                  </a:cubicBezTo>
                  <a:cubicBezTo>
                    <a:pt x="1266" y="11836"/>
                    <a:pt x="627" y="13498"/>
                    <a:pt x="708" y="14982"/>
                  </a:cubicBezTo>
                  <a:cubicBezTo>
                    <a:pt x="721" y="15105"/>
                    <a:pt x="736" y="15227"/>
                    <a:pt x="790" y="15336"/>
                  </a:cubicBezTo>
                  <a:cubicBezTo>
                    <a:pt x="844" y="15445"/>
                    <a:pt x="953" y="15541"/>
                    <a:pt x="1075" y="15568"/>
                  </a:cubicBezTo>
                  <a:cubicBezTo>
                    <a:pt x="1293" y="14751"/>
                    <a:pt x="1457" y="13934"/>
                    <a:pt x="1702" y="13129"/>
                  </a:cubicBezTo>
                  <a:cubicBezTo>
                    <a:pt x="1770" y="12942"/>
                    <a:pt x="2602" y="10799"/>
                    <a:pt x="2745" y="10799"/>
                  </a:cubicBezTo>
                  <a:cubicBezTo>
                    <a:pt x="2747" y="10799"/>
                    <a:pt x="2749" y="10800"/>
                    <a:pt x="2751" y="10801"/>
                  </a:cubicBezTo>
                  <a:cubicBezTo>
                    <a:pt x="2806" y="10841"/>
                    <a:pt x="2860" y="10869"/>
                    <a:pt x="2915" y="10910"/>
                  </a:cubicBezTo>
                  <a:cubicBezTo>
                    <a:pt x="2533" y="11686"/>
                    <a:pt x="2247" y="12503"/>
                    <a:pt x="2097" y="13362"/>
                  </a:cubicBezTo>
                  <a:cubicBezTo>
                    <a:pt x="1947" y="14165"/>
                    <a:pt x="1662" y="14914"/>
                    <a:pt x="1620" y="15731"/>
                  </a:cubicBezTo>
                  <a:cubicBezTo>
                    <a:pt x="1607" y="15908"/>
                    <a:pt x="1607" y="16085"/>
                    <a:pt x="1689" y="16222"/>
                  </a:cubicBezTo>
                  <a:cubicBezTo>
                    <a:pt x="1757" y="16329"/>
                    <a:pt x="1876" y="16409"/>
                    <a:pt x="1993" y="16409"/>
                  </a:cubicBezTo>
                  <a:cubicBezTo>
                    <a:pt x="2038" y="16409"/>
                    <a:pt x="2083" y="16398"/>
                    <a:pt x="2125" y="16371"/>
                  </a:cubicBezTo>
                  <a:cubicBezTo>
                    <a:pt x="2261" y="15486"/>
                    <a:pt x="2479" y="14628"/>
                    <a:pt x="2764" y="13783"/>
                  </a:cubicBezTo>
                  <a:cubicBezTo>
                    <a:pt x="3037" y="13007"/>
                    <a:pt x="3323" y="12149"/>
                    <a:pt x="3745" y="11455"/>
                  </a:cubicBezTo>
                  <a:cubicBezTo>
                    <a:pt x="3786" y="11386"/>
                    <a:pt x="3827" y="11332"/>
                    <a:pt x="3895" y="11304"/>
                  </a:cubicBezTo>
                  <a:cubicBezTo>
                    <a:pt x="3917" y="11288"/>
                    <a:pt x="3945" y="11281"/>
                    <a:pt x="3972" y="11281"/>
                  </a:cubicBezTo>
                  <a:cubicBezTo>
                    <a:pt x="4014" y="11281"/>
                    <a:pt x="4055" y="11299"/>
                    <a:pt x="4072" y="11332"/>
                  </a:cubicBezTo>
                  <a:cubicBezTo>
                    <a:pt x="3473" y="12708"/>
                    <a:pt x="2873" y="14070"/>
                    <a:pt x="2873" y="15608"/>
                  </a:cubicBezTo>
                  <a:cubicBezTo>
                    <a:pt x="2873" y="15704"/>
                    <a:pt x="2873" y="15813"/>
                    <a:pt x="2928" y="15895"/>
                  </a:cubicBezTo>
                  <a:cubicBezTo>
                    <a:pt x="2968" y="15946"/>
                    <a:pt x="3029" y="15968"/>
                    <a:pt x="3095" y="15968"/>
                  </a:cubicBezTo>
                  <a:cubicBezTo>
                    <a:pt x="3187" y="15968"/>
                    <a:pt x="3287" y="15925"/>
                    <a:pt x="3350" y="15853"/>
                  </a:cubicBezTo>
                  <a:cubicBezTo>
                    <a:pt x="3445" y="15731"/>
                    <a:pt x="3487" y="15568"/>
                    <a:pt x="3514" y="15418"/>
                  </a:cubicBezTo>
                  <a:cubicBezTo>
                    <a:pt x="3881" y="13552"/>
                    <a:pt x="5012" y="11346"/>
                    <a:pt x="6741" y="10392"/>
                  </a:cubicBezTo>
                  <a:lnTo>
                    <a:pt x="6741" y="10392"/>
                  </a:lnTo>
                  <a:cubicBezTo>
                    <a:pt x="7177" y="10883"/>
                    <a:pt x="6986" y="11631"/>
                    <a:pt x="6728" y="12231"/>
                  </a:cubicBezTo>
                  <a:cubicBezTo>
                    <a:pt x="6469" y="12830"/>
                    <a:pt x="6156" y="13498"/>
                    <a:pt x="6401" y="14097"/>
                  </a:cubicBezTo>
                  <a:cubicBezTo>
                    <a:pt x="6646" y="13647"/>
                    <a:pt x="6986" y="13225"/>
                    <a:pt x="7382" y="12884"/>
                  </a:cubicBezTo>
                  <a:cubicBezTo>
                    <a:pt x="7477" y="12803"/>
                    <a:pt x="7573" y="12735"/>
                    <a:pt x="7640" y="12626"/>
                  </a:cubicBezTo>
                  <a:cubicBezTo>
                    <a:pt x="7722" y="12517"/>
                    <a:pt x="7763" y="12367"/>
                    <a:pt x="7791" y="12231"/>
                  </a:cubicBezTo>
                  <a:cubicBezTo>
                    <a:pt x="7981" y="11550"/>
                    <a:pt x="8172" y="10869"/>
                    <a:pt x="8348" y="10188"/>
                  </a:cubicBezTo>
                  <a:cubicBezTo>
                    <a:pt x="8457" y="9833"/>
                    <a:pt x="8553" y="9466"/>
                    <a:pt x="8553" y="9085"/>
                  </a:cubicBezTo>
                  <a:cubicBezTo>
                    <a:pt x="8553" y="8540"/>
                    <a:pt x="8335" y="8008"/>
                    <a:pt x="8130" y="7491"/>
                  </a:cubicBezTo>
                  <a:cubicBezTo>
                    <a:pt x="8090" y="7382"/>
                    <a:pt x="8049" y="7273"/>
                    <a:pt x="8063" y="7151"/>
                  </a:cubicBezTo>
                  <a:cubicBezTo>
                    <a:pt x="8090" y="7028"/>
                    <a:pt x="8158" y="6933"/>
                    <a:pt x="8239" y="6837"/>
                  </a:cubicBezTo>
                  <a:cubicBezTo>
                    <a:pt x="8853" y="6047"/>
                    <a:pt x="9465" y="5244"/>
                    <a:pt x="10119" y="4495"/>
                  </a:cubicBezTo>
                  <a:cubicBezTo>
                    <a:pt x="10745" y="3759"/>
                    <a:pt x="11304" y="3133"/>
                    <a:pt x="11631" y="2179"/>
                  </a:cubicBezTo>
                  <a:cubicBezTo>
                    <a:pt x="11686" y="2030"/>
                    <a:pt x="11726" y="1852"/>
                    <a:pt x="11699" y="1689"/>
                  </a:cubicBezTo>
                  <a:cubicBezTo>
                    <a:pt x="11659" y="1525"/>
                    <a:pt x="11563" y="1389"/>
                    <a:pt x="11468" y="1267"/>
                  </a:cubicBezTo>
                  <a:cubicBezTo>
                    <a:pt x="11290" y="1062"/>
                    <a:pt x="11114" y="872"/>
                    <a:pt x="10909" y="695"/>
                  </a:cubicBezTo>
                  <a:cubicBezTo>
                    <a:pt x="10623" y="423"/>
                    <a:pt x="10297" y="191"/>
                    <a:pt x="9942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72;p101">
              <a:extLst>
                <a:ext uri="{FF2B5EF4-FFF2-40B4-BE49-F238E27FC236}">
                  <a16:creationId xmlns:a16="http://schemas.microsoft.com/office/drawing/2014/main" id="{EBCE6521-EA1C-DF0D-1312-900EA55BADE5}"/>
                </a:ext>
              </a:extLst>
            </p:cNvPr>
            <p:cNvSpPr/>
            <p:nvPr/>
          </p:nvSpPr>
          <p:spPr>
            <a:xfrm>
              <a:off x="7161316" y="2829922"/>
              <a:ext cx="26521" cy="147175"/>
            </a:xfrm>
            <a:custGeom>
              <a:avLst/>
              <a:gdLst/>
              <a:ahLst/>
              <a:cxnLst/>
              <a:rect l="l" t="t" r="r" b="b"/>
              <a:pathLst>
                <a:path w="1458" h="8091" extrusionOk="0">
                  <a:moveTo>
                    <a:pt x="204" y="1"/>
                  </a:moveTo>
                  <a:cubicBezTo>
                    <a:pt x="137" y="97"/>
                    <a:pt x="68" y="206"/>
                    <a:pt x="1" y="314"/>
                  </a:cubicBezTo>
                  <a:cubicBezTo>
                    <a:pt x="14" y="314"/>
                    <a:pt x="14" y="314"/>
                    <a:pt x="28" y="328"/>
                  </a:cubicBezTo>
                  <a:cubicBezTo>
                    <a:pt x="28" y="314"/>
                    <a:pt x="41" y="300"/>
                    <a:pt x="55" y="287"/>
                  </a:cubicBezTo>
                  <a:cubicBezTo>
                    <a:pt x="123" y="206"/>
                    <a:pt x="191" y="124"/>
                    <a:pt x="246" y="42"/>
                  </a:cubicBezTo>
                  <a:lnTo>
                    <a:pt x="204" y="1"/>
                  </a:lnTo>
                  <a:close/>
                  <a:moveTo>
                    <a:pt x="981" y="2207"/>
                  </a:moveTo>
                  <a:cubicBezTo>
                    <a:pt x="967" y="2234"/>
                    <a:pt x="967" y="2276"/>
                    <a:pt x="954" y="2303"/>
                  </a:cubicBezTo>
                  <a:cubicBezTo>
                    <a:pt x="954" y="2371"/>
                    <a:pt x="954" y="2425"/>
                    <a:pt x="981" y="2494"/>
                  </a:cubicBezTo>
                  <a:cubicBezTo>
                    <a:pt x="954" y="2398"/>
                    <a:pt x="954" y="2303"/>
                    <a:pt x="981" y="2207"/>
                  </a:cubicBezTo>
                  <a:close/>
                  <a:moveTo>
                    <a:pt x="1145" y="2957"/>
                  </a:moveTo>
                  <a:cubicBezTo>
                    <a:pt x="1294" y="3351"/>
                    <a:pt x="1430" y="3760"/>
                    <a:pt x="1444" y="4168"/>
                  </a:cubicBezTo>
                  <a:cubicBezTo>
                    <a:pt x="1457" y="3910"/>
                    <a:pt x="1430" y="3638"/>
                    <a:pt x="1335" y="3365"/>
                  </a:cubicBezTo>
                  <a:cubicBezTo>
                    <a:pt x="1281" y="3229"/>
                    <a:pt x="1212" y="3093"/>
                    <a:pt x="1145" y="2957"/>
                  </a:cubicBezTo>
                  <a:close/>
                  <a:moveTo>
                    <a:pt x="531" y="7764"/>
                  </a:moveTo>
                  <a:cubicBezTo>
                    <a:pt x="529" y="7772"/>
                    <a:pt x="527" y="7780"/>
                    <a:pt x="525" y="7788"/>
                  </a:cubicBezTo>
                  <a:lnTo>
                    <a:pt x="525" y="7788"/>
                  </a:lnTo>
                  <a:cubicBezTo>
                    <a:pt x="527" y="7784"/>
                    <a:pt x="529" y="7781"/>
                    <a:pt x="531" y="7778"/>
                  </a:cubicBezTo>
                  <a:lnTo>
                    <a:pt x="531" y="7764"/>
                  </a:lnTo>
                  <a:close/>
                  <a:moveTo>
                    <a:pt x="525" y="7788"/>
                  </a:moveTo>
                  <a:lnTo>
                    <a:pt x="525" y="7788"/>
                  </a:lnTo>
                  <a:cubicBezTo>
                    <a:pt x="458" y="7891"/>
                    <a:pt x="365" y="7957"/>
                    <a:pt x="273" y="8036"/>
                  </a:cubicBezTo>
                  <a:cubicBezTo>
                    <a:pt x="259" y="8050"/>
                    <a:pt x="246" y="8064"/>
                    <a:pt x="218" y="8078"/>
                  </a:cubicBezTo>
                  <a:lnTo>
                    <a:pt x="232" y="8091"/>
                  </a:lnTo>
                  <a:cubicBezTo>
                    <a:pt x="327" y="8036"/>
                    <a:pt x="409" y="7982"/>
                    <a:pt x="464" y="7900"/>
                  </a:cubicBezTo>
                  <a:cubicBezTo>
                    <a:pt x="498" y="7866"/>
                    <a:pt x="513" y="7831"/>
                    <a:pt x="525" y="7788"/>
                  </a:cubicBezTo>
                  <a:close/>
                </a:path>
              </a:pathLst>
            </a:custGeom>
            <a:solidFill>
              <a:srgbClr val="E4D3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473;p101">
              <a:extLst>
                <a:ext uri="{FF2B5EF4-FFF2-40B4-BE49-F238E27FC236}">
                  <a16:creationId xmlns:a16="http://schemas.microsoft.com/office/drawing/2014/main" id="{49EBF051-89E5-CD2F-BA22-430CB4308AF5}"/>
                </a:ext>
              </a:extLst>
            </p:cNvPr>
            <p:cNvSpPr/>
            <p:nvPr/>
          </p:nvSpPr>
          <p:spPr>
            <a:xfrm>
              <a:off x="7163790" y="2976842"/>
              <a:ext cx="1746" cy="1510"/>
            </a:xfrm>
            <a:custGeom>
              <a:avLst/>
              <a:gdLst/>
              <a:ahLst/>
              <a:cxnLst/>
              <a:rect l="l" t="t" r="r" b="b"/>
              <a:pathLst>
                <a:path w="96" h="83" extrusionOk="0">
                  <a:moveTo>
                    <a:pt x="82" y="1"/>
                  </a:moveTo>
                  <a:lnTo>
                    <a:pt x="2" y="81"/>
                  </a:lnTo>
                  <a:lnTo>
                    <a:pt x="2" y="81"/>
                  </a:lnTo>
                  <a:cubicBezTo>
                    <a:pt x="16" y="68"/>
                    <a:pt x="42" y="68"/>
                    <a:pt x="55" y="55"/>
                  </a:cubicBezTo>
                  <a:lnTo>
                    <a:pt x="96" y="14"/>
                  </a:lnTo>
                  <a:lnTo>
                    <a:pt x="82" y="1"/>
                  </a:lnTo>
                  <a:close/>
                  <a:moveTo>
                    <a:pt x="2" y="81"/>
                  </a:moveTo>
                  <a:cubicBezTo>
                    <a:pt x="2" y="81"/>
                    <a:pt x="1" y="82"/>
                    <a:pt x="1" y="82"/>
                  </a:cubicBezTo>
                  <a:lnTo>
                    <a:pt x="2" y="81"/>
                  </a:lnTo>
                  <a:close/>
                </a:path>
              </a:pathLst>
            </a:custGeom>
            <a:solidFill>
              <a:srgbClr val="363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474;p101">
              <a:extLst>
                <a:ext uri="{FF2B5EF4-FFF2-40B4-BE49-F238E27FC236}">
                  <a16:creationId xmlns:a16="http://schemas.microsoft.com/office/drawing/2014/main" id="{1E96CA86-23A3-6D51-B794-955AF32295A5}"/>
                </a:ext>
              </a:extLst>
            </p:cNvPr>
            <p:cNvSpPr/>
            <p:nvPr/>
          </p:nvSpPr>
          <p:spPr>
            <a:xfrm>
              <a:off x="7163790" y="2978334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475;p101">
              <a:extLst>
                <a:ext uri="{FF2B5EF4-FFF2-40B4-BE49-F238E27FC236}">
                  <a16:creationId xmlns:a16="http://schemas.microsoft.com/office/drawing/2014/main" id="{9F0C0B78-DD71-7F5B-6806-BFF6FAA07172}"/>
                </a:ext>
              </a:extLst>
            </p:cNvPr>
            <p:cNvSpPr/>
            <p:nvPr/>
          </p:nvSpPr>
          <p:spPr>
            <a:xfrm>
              <a:off x="7089211" y="3031849"/>
              <a:ext cx="1019" cy="255"/>
            </a:xfrm>
            <a:custGeom>
              <a:avLst/>
              <a:gdLst/>
              <a:ahLst/>
              <a:cxnLst/>
              <a:rect l="l" t="t" r="r" b="b"/>
              <a:pathLst>
                <a:path w="56" h="14" extrusionOk="0">
                  <a:moveTo>
                    <a:pt x="55" y="0"/>
                  </a:moveTo>
                  <a:cubicBezTo>
                    <a:pt x="42" y="0"/>
                    <a:pt x="28" y="0"/>
                    <a:pt x="1" y="13"/>
                  </a:cubicBezTo>
                  <a:lnTo>
                    <a:pt x="15" y="13"/>
                  </a:lnTo>
                  <a:cubicBezTo>
                    <a:pt x="28" y="13"/>
                    <a:pt x="42" y="0"/>
                    <a:pt x="55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476;p101">
              <a:extLst>
                <a:ext uri="{FF2B5EF4-FFF2-40B4-BE49-F238E27FC236}">
                  <a16:creationId xmlns:a16="http://schemas.microsoft.com/office/drawing/2014/main" id="{A8BC8A07-7994-8C9A-BF7F-838F6A103EBF}"/>
                </a:ext>
              </a:extLst>
            </p:cNvPr>
            <p:cNvSpPr/>
            <p:nvPr/>
          </p:nvSpPr>
          <p:spPr>
            <a:xfrm>
              <a:off x="7064200" y="2830686"/>
              <a:ext cx="127603" cy="209349"/>
            </a:xfrm>
            <a:custGeom>
              <a:avLst/>
              <a:gdLst/>
              <a:ahLst/>
              <a:cxnLst/>
              <a:rect l="l" t="t" r="r" b="b"/>
              <a:pathLst>
                <a:path w="7015" h="11509" extrusionOk="0">
                  <a:moveTo>
                    <a:pt x="5585" y="0"/>
                  </a:moveTo>
                  <a:cubicBezTo>
                    <a:pt x="5530" y="82"/>
                    <a:pt x="5462" y="164"/>
                    <a:pt x="5394" y="245"/>
                  </a:cubicBezTo>
                  <a:cubicBezTo>
                    <a:pt x="5380" y="258"/>
                    <a:pt x="5367" y="272"/>
                    <a:pt x="5367" y="286"/>
                  </a:cubicBezTo>
                  <a:cubicBezTo>
                    <a:pt x="5585" y="395"/>
                    <a:pt x="5843" y="572"/>
                    <a:pt x="5803" y="803"/>
                  </a:cubicBezTo>
                  <a:cubicBezTo>
                    <a:pt x="5694" y="1402"/>
                    <a:pt x="4550" y="1907"/>
                    <a:pt x="4127" y="2261"/>
                  </a:cubicBezTo>
                  <a:cubicBezTo>
                    <a:pt x="2928" y="3242"/>
                    <a:pt x="2316" y="4726"/>
                    <a:pt x="1608" y="6060"/>
                  </a:cubicBezTo>
                  <a:cubicBezTo>
                    <a:pt x="804" y="7573"/>
                    <a:pt x="368" y="9383"/>
                    <a:pt x="41" y="11059"/>
                  </a:cubicBezTo>
                  <a:cubicBezTo>
                    <a:pt x="14" y="11168"/>
                    <a:pt x="1" y="11290"/>
                    <a:pt x="41" y="11386"/>
                  </a:cubicBezTo>
                  <a:cubicBezTo>
                    <a:pt x="82" y="11468"/>
                    <a:pt x="123" y="11508"/>
                    <a:pt x="164" y="11508"/>
                  </a:cubicBezTo>
                  <a:cubicBezTo>
                    <a:pt x="368" y="11508"/>
                    <a:pt x="518" y="10487"/>
                    <a:pt x="545" y="10378"/>
                  </a:cubicBezTo>
                  <a:cubicBezTo>
                    <a:pt x="667" y="9874"/>
                    <a:pt x="804" y="9370"/>
                    <a:pt x="981" y="8880"/>
                  </a:cubicBezTo>
                  <a:cubicBezTo>
                    <a:pt x="1239" y="8103"/>
                    <a:pt x="1539" y="7246"/>
                    <a:pt x="1962" y="6551"/>
                  </a:cubicBezTo>
                  <a:cubicBezTo>
                    <a:pt x="2044" y="6414"/>
                    <a:pt x="2166" y="6347"/>
                    <a:pt x="2275" y="6347"/>
                  </a:cubicBezTo>
                  <a:cubicBezTo>
                    <a:pt x="2411" y="6347"/>
                    <a:pt x="2534" y="6442"/>
                    <a:pt x="2574" y="6632"/>
                  </a:cubicBezTo>
                  <a:cubicBezTo>
                    <a:pt x="2616" y="6837"/>
                    <a:pt x="2520" y="7041"/>
                    <a:pt x="2438" y="7218"/>
                  </a:cubicBezTo>
                  <a:cubicBezTo>
                    <a:pt x="1935" y="8363"/>
                    <a:pt x="1608" y="9561"/>
                    <a:pt x="1281" y="10773"/>
                  </a:cubicBezTo>
                  <a:cubicBezTo>
                    <a:pt x="1267" y="10841"/>
                    <a:pt x="1239" y="10923"/>
                    <a:pt x="1281" y="10991"/>
                  </a:cubicBezTo>
                  <a:cubicBezTo>
                    <a:pt x="1321" y="11045"/>
                    <a:pt x="1348" y="11072"/>
                    <a:pt x="1376" y="11072"/>
                  </a:cubicBezTo>
                  <a:cubicBezTo>
                    <a:pt x="1403" y="11059"/>
                    <a:pt x="1417" y="11059"/>
                    <a:pt x="1430" y="11059"/>
                  </a:cubicBezTo>
                  <a:cubicBezTo>
                    <a:pt x="1580" y="10978"/>
                    <a:pt x="1717" y="10569"/>
                    <a:pt x="1717" y="10514"/>
                  </a:cubicBezTo>
                  <a:cubicBezTo>
                    <a:pt x="1948" y="9411"/>
                    <a:pt x="2370" y="8348"/>
                    <a:pt x="2983" y="7409"/>
                  </a:cubicBezTo>
                  <a:cubicBezTo>
                    <a:pt x="3255" y="7001"/>
                    <a:pt x="4426" y="5407"/>
                    <a:pt x="5162" y="5407"/>
                  </a:cubicBezTo>
                  <a:cubicBezTo>
                    <a:pt x="5271" y="5407"/>
                    <a:pt x="5367" y="5448"/>
                    <a:pt x="5462" y="5515"/>
                  </a:cubicBezTo>
                  <a:cubicBezTo>
                    <a:pt x="5612" y="5652"/>
                    <a:pt x="5666" y="5842"/>
                    <a:pt x="5694" y="6033"/>
                  </a:cubicBezTo>
                  <a:cubicBezTo>
                    <a:pt x="5748" y="6387"/>
                    <a:pt x="5679" y="6755"/>
                    <a:pt x="5516" y="7068"/>
                  </a:cubicBezTo>
                  <a:cubicBezTo>
                    <a:pt x="5367" y="7327"/>
                    <a:pt x="5162" y="7545"/>
                    <a:pt x="5013" y="7804"/>
                  </a:cubicBezTo>
                  <a:cubicBezTo>
                    <a:pt x="4795" y="8172"/>
                    <a:pt x="4686" y="8608"/>
                    <a:pt x="4713" y="9044"/>
                  </a:cubicBezTo>
                  <a:cubicBezTo>
                    <a:pt x="4876" y="8675"/>
                    <a:pt x="5135" y="8348"/>
                    <a:pt x="5476" y="8117"/>
                  </a:cubicBezTo>
                  <a:lnTo>
                    <a:pt x="5557" y="8036"/>
                  </a:lnTo>
                  <a:cubicBezTo>
                    <a:pt x="5585" y="8022"/>
                    <a:pt x="5598" y="8008"/>
                    <a:pt x="5612" y="7994"/>
                  </a:cubicBezTo>
                  <a:cubicBezTo>
                    <a:pt x="5707" y="7913"/>
                    <a:pt x="5803" y="7845"/>
                    <a:pt x="5870" y="7736"/>
                  </a:cubicBezTo>
                  <a:lnTo>
                    <a:pt x="5870" y="7722"/>
                  </a:lnTo>
                  <a:lnTo>
                    <a:pt x="5912" y="7640"/>
                  </a:lnTo>
                  <a:cubicBezTo>
                    <a:pt x="6034" y="7259"/>
                    <a:pt x="6157" y="6864"/>
                    <a:pt x="6266" y="6469"/>
                  </a:cubicBezTo>
                  <a:cubicBezTo>
                    <a:pt x="6306" y="6320"/>
                    <a:pt x="6347" y="6156"/>
                    <a:pt x="6388" y="6006"/>
                  </a:cubicBezTo>
                  <a:lnTo>
                    <a:pt x="6551" y="5352"/>
                  </a:lnTo>
                  <a:cubicBezTo>
                    <a:pt x="6647" y="4943"/>
                    <a:pt x="6756" y="4535"/>
                    <a:pt x="6783" y="4126"/>
                  </a:cubicBezTo>
                  <a:cubicBezTo>
                    <a:pt x="6769" y="3718"/>
                    <a:pt x="6633" y="3309"/>
                    <a:pt x="6484" y="2915"/>
                  </a:cubicBezTo>
                  <a:cubicBezTo>
                    <a:pt x="6415" y="2764"/>
                    <a:pt x="6333" y="2601"/>
                    <a:pt x="6320" y="2452"/>
                  </a:cubicBezTo>
                  <a:cubicBezTo>
                    <a:pt x="6293" y="2383"/>
                    <a:pt x="6293" y="2329"/>
                    <a:pt x="6293" y="2261"/>
                  </a:cubicBezTo>
                  <a:cubicBezTo>
                    <a:pt x="6306" y="2234"/>
                    <a:pt x="6306" y="2192"/>
                    <a:pt x="6320" y="2165"/>
                  </a:cubicBezTo>
                  <a:cubicBezTo>
                    <a:pt x="6347" y="2083"/>
                    <a:pt x="6388" y="2016"/>
                    <a:pt x="6442" y="1934"/>
                  </a:cubicBezTo>
                  <a:cubicBezTo>
                    <a:pt x="6633" y="1689"/>
                    <a:pt x="6824" y="1457"/>
                    <a:pt x="7014" y="1212"/>
                  </a:cubicBezTo>
                  <a:cubicBezTo>
                    <a:pt x="6524" y="830"/>
                    <a:pt x="6048" y="422"/>
                    <a:pt x="558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477;p101">
              <a:extLst>
                <a:ext uri="{FF2B5EF4-FFF2-40B4-BE49-F238E27FC236}">
                  <a16:creationId xmlns:a16="http://schemas.microsoft.com/office/drawing/2014/main" id="{C44F13DF-DE0F-AE2C-00F6-4DF9A98BBC21}"/>
                </a:ext>
              </a:extLst>
            </p:cNvPr>
            <p:cNvSpPr/>
            <p:nvPr/>
          </p:nvSpPr>
          <p:spPr>
            <a:xfrm>
              <a:off x="7067183" y="1972500"/>
              <a:ext cx="666682" cy="1325560"/>
            </a:xfrm>
            <a:custGeom>
              <a:avLst/>
              <a:gdLst/>
              <a:ahLst/>
              <a:cxnLst/>
              <a:rect l="l" t="t" r="r" b="b"/>
              <a:pathLst>
                <a:path w="36651" h="72873" extrusionOk="0">
                  <a:moveTo>
                    <a:pt x="30753" y="1"/>
                  </a:move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close/>
                  <a:moveTo>
                    <a:pt x="30753" y="1"/>
                  </a:moveTo>
                  <a:cubicBezTo>
                    <a:pt x="30718" y="288"/>
                    <a:pt x="25590" y="1281"/>
                    <a:pt x="25033" y="1512"/>
                  </a:cubicBezTo>
                  <a:cubicBezTo>
                    <a:pt x="24134" y="1893"/>
                    <a:pt x="23535" y="2289"/>
                    <a:pt x="23099" y="2765"/>
                  </a:cubicBezTo>
                  <a:cubicBezTo>
                    <a:pt x="22431" y="3515"/>
                    <a:pt x="22132" y="4454"/>
                    <a:pt x="21601" y="5803"/>
                  </a:cubicBezTo>
                  <a:cubicBezTo>
                    <a:pt x="16929" y="17706"/>
                    <a:pt x="8744" y="28969"/>
                    <a:pt x="558" y="38708"/>
                  </a:cubicBezTo>
                  <a:cubicBezTo>
                    <a:pt x="313" y="38993"/>
                    <a:pt x="55" y="39320"/>
                    <a:pt x="27" y="39688"/>
                  </a:cubicBezTo>
                  <a:cubicBezTo>
                    <a:pt x="0" y="40055"/>
                    <a:pt x="177" y="40397"/>
                    <a:pt x="367" y="40709"/>
                  </a:cubicBezTo>
                  <a:cubicBezTo>
                    <a:pt x="3024" y="45149"/>
                    <a:pt x="7313" y="50230"/>
                    <a:pt x="12707" y="51129"/>
                  </a:cubicBezTo>
                  <a:cubicBezTo>
                    <a:pt x="12707" y="51129"/>
                    <a:pt x="12707" y="51129"/>
                    <a:pt x="12707" y="51129"/>
                  </a:cubicBezTo>
                  <a:cubicBezTo>
                    <a:pt x="12794" y="51129"/>
                    <a:pt x="18454" y="37576"/>
                    <a:pt x="18959" y="36311"/>
                  </a:cubicBezTo>
                  <a:cubicBezTo>
                    <a:pt x="20103" y="33423"/>
                    <a:pt x="21165" y="30481"/>
                    <a:pt x="22118" y="27525"/>
                  </a:cubicBezTo>
                  <a:cubicBezTo>
                    <a:pt x="22595" y="26027"/>
                    <a:pt x="23045" y="24543"/>
                    <a:pt x="23466" y="23031"/>
                  </a:cubicBezTo>
                  <a:cubicBezTo>
                    <a:pt x="23835" y="21751"/>
                    <a:pt x="23739" y="20498"/>
                    <a:pt x="24080" y="19245"/>
                  </a:cubicBezTo>
                  <a:lnTo>
                    <a:pt x="24080" y="19245"/>
                  </a:lnTo>
                  <a:cubicBezTo>
                    <a:pt x="24052" y="22650"/>
                    <a:pt x="23154" y="26027"/>
                    <a:pt x="22309" y="29323"/>
                  </a:cubicBezTo>
                  <a:cubicBezTo>
                    <a:pt x="19135" y="41635"/>
                    <a:pt x="14846" y="54274"/>
                    <a:pt x="14641" y="67104"/>
                  </a:cubicBezTo>
                  <a:cubicBezTo>
                    <a:pt x="14641" y="67418"/>
                    <a:pt x="14641" y="67745"/>
                    <a:pt x="14791" y="68003"/>
                  </a:cubicBezTo>
                  <a:cubicBezTo>
                    <a:pt x="14954" y="68290"/>
                    <a:pt x="15240" y="68439"/>
                    <a:pt x="15512" y="68575"/>
                  </a:cubicBezTo>
                  <a:cubicBezTo>
                    <a:pt x="21054" y="71404"/>
                    <a:pt x="27203" y="72872"/>
                    <a:pt x="33344" y="72872"/>
                  </a:cubicBezTo>
                  <a:cubicBezTo>
                    <a:pt x="34448" y="72872"/>
                    <a:pt x="35551" y="72825"/>
                    <a:pt x="36650" y="72730"/>
                  </a:cubicBezTo>
                  <a:cubicBezTo>
                    <a:pt x="31325" y="59682"/>
                    <a:pt x="31801" y="44850"/>
                    <a:pt x="32769" y="30631"/>
                  </a:cubicBezTo>
                  <a:cubicBezTo>
                    <a:pt x="33327" y="22513"/>
                    <a:pt x="34008" y="14396"/>
                    <a:pt x="34689" y="6293"/>
                  </a:cubicBezTo>
                  <a:cubicBezTo>
                    <a:pt x="32224" y="5543"/>
                    <a:pt x="30454" y="2752"/>
                    <a:pt x="30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478;p101">
              <a:extLst>
                <a:ext uri="{FF2B5EF4-FFF2-40B4-BE49-F238E27FC236}">
                  <a16:creationId xmlns:a16="http://schemas.microsoft.com/office/drawing/2014/main" id="{896E6260-8D1B-6C88-614F-3DD7ECDD9962}"/>
                </a:ext>
              </a:extLst>
            </p:cNvPr>
            <p:cNvSpPr/>
            <p:nvPr/>
          </p:nvSpPr>
          <p:spPr>
            <a:xfrm>
              <a:off x="7333484" y="3125491"/>
              <a:ext cx="400380" cy="172569"/>
            </a:xfrm>
            <a:custGeom>
              <a:avLst/>
              <a:gdLst/>
              <a:ahLst/>
              <a:cxnLst/>
              <a:rect l="l" t="t" r="r" b="b"/>
              <a:pathLst>
                <a:path w="22011" h="9487" extrusionOk="0">
                  <a:moveTo>
                    <a:pt x="20103" y="3787"/>
                  </a:moveTo>
                  <a:cubicBezTo>
                    <a:pt x="20103" y="3787"/>
                    <a:pt x="20103" y="3787"/>
                    <a:pt x="20103" y="3787"/>
                  </a:cubicBezTo>
                  <a:lnTo>
                    <a:pt x="20103" y="3787"/>
                  </a:lnTo>
                  <a:cubicBezTo>
                    <a:pt x="20103" y="3787"/>
                    <a:pt x="20103" y="3787"/>
                    <a:pt x="20103" y="3787"/>
                  </a:cubicBezTo>
                  <a:close/>
                  <a:moveTo>
                    <a:pt x="300" y="0"/>
                  </a:moveTo>
                  <a:cubicBezTo>
                    <a:pt x="151" y="1253"/>
                    <a:pt x="28" y="2465"/>
                    <a:pt x="1" y="3718"/>
                  </a:cubicBezTo>
                  <a:cubicBezTo>
                    <a:pt x="1" y="4032"/>
                    <a:pt x="1" y="4359"/>
                    <a:pt x="151" y="4617"/>
                  </a:cubicBezTo>
                  <a:cubicBezTo>
                    <a:pt x="314" y="4904"/>
                    <a:pt x="600" y="5053"/>
                    <a:pt x="872" y="5189"/>
                  </a:cubicBezTo>
                  <a:cubicBezTo>
                    <a:pt x="6414" y="8018"/>
                    <a:pt x="12563" y="9486"/>
                    <a:pt x="18704" y="9486"/>
                  </a:cubicBezTo>
                  <a:cubicBezTo>
                    <a:pt x="19808" y="9486"/>
                    <a:pt x="20911" y="9439"/>
                    <a:pt x="22010" y="9344"/>
                  </a:cubicBezTo>
                  <a:cubicBezTo>
                    <a:pt x="21807" y="8839"/>
                    <a:pt x="19821" y="3958"/>
                    <a:pt x="20103" y="3787"/>
                  </a:cubicBezTo>
                  <a:lnTo>
                    <a:pt x="20103" y="3787"/>
                  </a:lnTo>
                  <a:cubicBezTo>
                    <a:pt x="19572" y="4099"/>
                    <a:pt x="18932" y="4154"/>
                    <a:pt x="18306" y="4168"/>
                  </a:cubicBezTo>
                  <a:cubicBezTo>
                    <a:pt x="18033" y="4177"/>
                    <a:pt x="17761" y="4181"/>
                    <a:pt x="17489" y="4181"/>
                  </a:cubicBezTo>
                  <a:cubicBezTo>
                    <a:pt x="12542" y="4181"/>
                    <a:pt x="7695" y="2806"/>
                    <a:pt x="2970" y="1308"/>
                  </a:cubicBezTo>
                  <a:cubicBezTo>
                    <a:pt x="2016" y="1008"/>
                    <a:pt x="1036" y="681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79;p101">
              <a:extLst>
                <a:ext uri="{FF2B5EF4-FFF2-40B4-BE49-F238E27FC236}">
                  <a16:creationId xmlns:a16="http://schemas.microsoft.com/office/drawing/2014/main" id="{CDAC6393-93BA-6A0A-D222-BD1DAE181766}"/>
                </a:ext>
              </a:extLst>
            </p:cNvPr>
            <p:cNvSpPr/>
            <p:nvPr/>
          </p:nvSpPr>
          <p:spPr>
            <a:xfrm>
              <a:off x="7067183" y="2618117"/>
              <a:ext cx="266574" cy="284437"/>
            </a:xfrm>
            <a:custGeom>
              <a:avLst/>
              <a:gdLst/>
              <a:ahLst/>
              <a:cxnLst/>
              <a:rect l="l" t="t" r="r" b="b"/>
              <a:pathLst>
                <a:path w="14655" h="15637" extrusionOk="0">
                  <a:moveTo>
                    <a:pt x="3242" y="0"/>
                  </a:moveTo>
                  <a:cubicBezTo>
                    <a:pt x="3064" y="191"/>
                    <a:pt x="2846" y="382"/>
                    <a:pt x="2615" y="600"/>
                  </a:cubicBezTo>
                  <a:cubicBezTo>
                    <a:pt x="1525" y="1593"/>
                    <a:pt x="109" y="2792"/>
                    <a:pt x="27" y="4195"/>
                  </a:cubicBezTo>
                  <a:cubicBezTo>
                    <a:pt x="0" y="4562"/>
                    <a:pt x="177" y="4904"/>
                    <a:pt x="367" y="5216"/>
                  </a:cubicBezTo>
                  <a:cubicBezTo>
                    <a:pt x="3024" y="9656"/>
                    <a:pt x="7313" y="14737"/>
                    <a:pt x="12707" y="15636"/>
                  </a:cubicBezTo>
                  <a:cubicBezTo>
                    <a:pt x="12709" y="15636"/>
                    <a:pt x="12712" y="15636"/>
                    <a:pt x="12714" y="15636"/>
                  </a:cubicBezTo>
                  <a:cubicBezTo>
                    <a:pt x="13121" y="15636"/>
                    <a:pt x="14574" y="11410"/>
                    <a:pt x="14655" y="10882"/>
                  </a:cubicBezTo>
                  <a:lnTo>
                    <a:pt x="14655" y="10882"/>
                  </a:lnTo>
                  <a:cubicBezTo>
                    <a:pt x="14604" y="10886"/>
                    <a:pt x="14552" y="10888"/>
                    <a:pt x="14501" y="10888"/>
                  </a:cubicBezTo>
                  <a:cubicBezTo>
                    <a:pt x="13914" y="10888"/>
                    <a:pt x="13342" y="10612"/>
                    <a:pt x="12816" y="10324"/>
                  </a:cubicBezTo>
                  <a:cubicBezTo>
                    <a:pt x="10691" y="9153"/>
                    <a:pt x="8880" y="7477"/>
                    <a:pt x="7082" y="5857"/>
                  </a:cubicBezTo>
                  <a:cubicBezTo>
                    <a:pt x="5339" y="4277"/>
                    <a:pt x="3990" y="2234"/>
                    <a:pt x="3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80;p101">
              <a:extLst>
                <a:ext uri="{FF2B5EF4-FFF2-40B4-BE49-F238E27FC236}">
                  <a16:creationId xmlns:a16="http://schemas.microsoft.com/office/drawing/2014/main" id="{8BE82673-8E19-C233-25FD-0F70EC801BC4}"/>
                </a:ext>
              </a:extLst>
            </p:cNvPr>
            <p:cNvSpPr/>
            <p:nvPr/>
          </p:nvSpPr>
          <p:spPr>
            <a:xfrm>
              <a:off x="7503434" y="1981667"/>
              <a:ext cx="86493" cy="374350"/>
            </a:xfrm>
            <a:custGeom>
              <a:avLst/>
              <a:gdLst/>
              <a:ahLst/>
              <a:cxnLst/>
              <a:rect l="l" t="t" r="r" b="b"/>
              <a:pathLst>
                <a:path w="4755" h="20580" extrusionOk="0">
                  <a:moveTo>
                    <a:pt x="4755" y="0"/>
                  </a:moveTo>
                  <a:lnTo>
                    <a:pt x="4755" y="0"/>
                  </a:lnTo>
                  <a:cubicBezTo>
                    <a:pt x="4087" y="150"/>
                    <a:pt x="3433" y="300"/>
                    <a:pt x="2793" y="490"/>
                  </a:cubicBezTo>
                  <a:cubicBezTo>
                    <a:pt x="2521" y="572"/>
                    <a:pt x="2276" y="654"/>
                    <a:pt x="2044" y="750"/>
                  </a:cubicBezTo>
                  <a:cubicBezTo>
                    <a:pt x="2779" y="572"/>
                    <a:pt x="3774" y="354"/>
                    <a:pt x="4659" y="136"/>
                  </a:cubicBezTo>
                  <a:cubicBezTo>
                    <a:pt x="4686" y="96"/>
                    <a:pt x="4713" y="41"/>
                    <a:pt x="4755" y="0"/>
                  </a:cubicBezTo>
                  <a:close/>
                  <a:moveTo>
                    <a:pt x="97" y="18741"/>
                  </a:moveTo>
                  <a:lnTo>
                    <a:pt x="97" y="18741"/>
                  </a:lnTo>
                  <a:cubicBezTo>
                    <a:pt x="55" y="18850"/>
                    <a:pt x="28" y="18973"/>
                    <a:pt x="1" y="19095"/>
                  </a:cubicBezTo>
                  <a:cubicBezTo>
                    <a:pt x="15" y="19599"/>
                    <a:pt x="15" y="20090"/>
                    <a:pt x="1" y="20580"/>
                  </a:cubicBezTo>
                  <a:cubicBezTo>
                    <a:pt x="55" y="19966"/>
                    <a:pt x="83" y="19354"/>
                    <a:pt x="97" y="18741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81;p101">
              <a:extLst>
                <a:ext uri="{FF2B5EF4-FFF2-40B4-BE49-F238E27FC236}">
                  <a16:creationId xmlns:a16="http://schemas.microsoft.com/office/drawing/2014/main" id="{1B55EDBC-8AE8-85F9-F4F1-034B4A4423D3}"/>
                </a:ext>
              </a:extLst>
            </p:cNvPr>
            <p:cNvSpPr/>
            <p:nvPr/>
          </p:nvSpPr>
          <p:spPr>
            <a:xfrm>
              <a:off x="7325317" y="2449660"/>
              <a:ext cx="151650" cy="393923"/>
            </a:xfrm>
            <a:custGeom>
              <a:avLst/>
              <a:gdLst/>
              <a:ahLst/>
              <a:cxnLst/>
              <a:rect l="l" t="t" r="r" b="b"/>
              <a:pathLst>
                <a:path w="8337" h="21656" extrusionOk="0">
                  <a:moveTo>
                    <a:pt x="8336" y="0"/>
                  </a:moveTo>
                  <a:lnTo>
                    <a:pt x="8336" y="0"/>
                  </a:lnTo>
                  <a:cubicBezTo>
                    <a:pt x="8200" y="436"/>
                    <a:pt x="8064" y="858"/>
                    <a:pt x="7927" y="1293"/>
                  </a:cubicBezTo>
                  <a:cubicBezTo>
                    <a:pt x="7301" y="3227"/>
                    <a:pt x="6633" y="5161"/>
                    <a:pt x="5925" y="7082"/>
                  </a:cubicBezTo>
                  <a:cubicBezTo>
                    <a:pt x="6429" y="5775"/>
                    <a:pt x="6920" y="4467"/>
                    <a:pt x="7355" y="3133"/>
                  </a:cubicBezTo>
                  <a:cubicBezTo>
                    <a:pt x="7710" y="2098"/>
                    <a:pt x="8036" y="1062"/>
                    <a:pt x="8336" y="0"/>
                  </a:cubicBezTo>
                  <a:close/>
                  <a:moveTo>
                    <a:pt x="967" y="19204"/>
                  </a:moveTo>
                  <a:lnTo>
                    <a:pt x="967" y="19204"/>
                  </a:lnTo>
                  <a:cubicBezTo>
                    <a:pt x="722" y="19762"/>
                    <a:pt x="491" y="20306"/>
                    <a:pt x="273" y="20824"/>
                  </a:cubicBezTo>
                  <a:cubicBezTo>
                    <a:pt x="205" y="21069"/>
                    <a:pt x="110" y="21356"/>
                    <a:pt x="1" y="21655"/>
                  </a:cubicBezTo>
                  <a:cubicBezTo>
                    <a:pt x="328" y="20838"/>
                    <a:pt x="640" y="20021"/>
                    <a:pt x="967" y="19204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82;p101">
              <a:extLst>
                <a:ext uri="{FF2B5EF4-FFF2-40B4-BE49-F238E27FC236}">
                  <a16:creationId xmlns:a16="http://schemas.microsoft.com/office/drawing/2014/main" id="{43DEC53F-6274-49A3-8076-18203358C1F2}"/>
                </a:ext>
              </a:extLst>
            </p:cNvPr>
            <p:cNvSpPr/>
            <p:nvPr/>
          </p:nvSpPr>
          <p:spPr>
            <a:xfrm>
              <a:off x="7672655" y="3073959"/>
              <a:ext cx="23538" cy="109522"/>
            </a:xfrm>
            <a:custGeom>
              <a:avLst/>
              <a:gdLst/>
              <a:ahLst/>
              <a:cxnLst/>
              <a:rect l="l" t="t" r="r" b="b"/>
              <a:pathLst>
                <a:path w="1294" h="6021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696"/>
                    <a:pt x="237" y="1389"/>
                    <a:pt x="374" y="2080"/>
                  </a:cubicBezTo>
                  <a:lnTo>
                    <a:pt x="374" y="2080"/>
                  </a:lnTo>
                  <a:cubicBezTo>
                    <a:pt x="260" y="1410"/>
                    <a:pt x="258" y="632"/>
                    <a:pt x="1" y="1"/>
                  </a:cubicBezTo>
                  <a:close/>
                  <a:moveTo>
                    <a:pt x="374" y="2080"/>
                  </a:moveTo>
                  <a:cubicBezTo>
                    <a:pt x="381" y="2118"/>
                    <a:pt x="388" y="2156"/>
                    <a:pt x="395" y="2193"/>
                  </a:cubicBezTo>
                  <a:cubicBezTo>
                    <a:pt x="416" y="2296"/>
                    <a:pt x="438" y="2399"/>
                    <a:pt x="460" y="2502"/>
                  </a:cubicBezTo>
                  <a:lnTo>
                    <a:pt x="460" y="2502"/>
                  </a:lnTo>
                  <a:cubicBezTo>
                    <a:pt x="431" y="2361"/>
                    <a:pt x="402" y="2221"/>
                    <a:pt x="374" y="2080"/>
                  </a:cubicBezTo>
                  <a:close/>
                  <a:moveTo>
                    <a:pt x="460" y="2502"/>
                  </a:moveTo>
                  <a:cubicBezTo>
                    <a:pt x="703" y="3685"/>
                    <a:pt x="982" y="4860"/>
                    <a:pt x="1294" y="6020"/>
                  </a:cubicBezTo>
                  <a:cubicBezTo>
                    <a:pt x="1281" y="5925"/>
                    <a:pt x="1254" y="5830"/>
                    <a:pt x="1226" y="5734"/>
                  </a:cubicBezTo>
                  <a:cubicBezTo>
                    <a:pt x="940" y="4664"/>
                    <a:pt x="688" y="3584"/>
                    <a:pt x="460" y="2502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83;p101">
              <a:extLst>
                <a:ext uri="{FF2B5EF4-FFF2-40B4-BE49-F238E27FC236}">
                  <a16:creationId xmlns:a16="http://schemas.microsoft.com/office/drawing/2014/main" id="{D9156DC2-711D-2206-97D6-2122382DB16A}"/>
                </a:ext>
              </a:extLst>
            </p:cNvPr>
            <p:cNvSpPr/>
            <p:nvPr/>
          </p:nvSpPr>
          <p:spPr>
            <a:xfrm>
              <a:off x="7333484" y="3191885"/>
              <a:ext cx="273" cy="1255"/>
            </a:xfrm>
            <a:custGeom>
              <a:avLst/>
              <a:gdLst/>
              <a:ahLst/>
              <a:cxnLst/>
              <a:rect l="l" t="t" r="r" b="b"/>
              <a:pathLst>
                <a:path w="15" h="69" extrusionOk="0">
                  <a:moveTo>
                    <a:pt x="15" y="41"/>
                  </a:moveTo>
                  <a:cubicBezTo>
                    <a:pt x="15" y="41"/>
                    <a:pt x="15" y="55"/>
                    <a:pt x="1" y="68"/>
                  </a:cubicBez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cubicBezTo>
                    <a:pt x="15" y="55"/>
                    <a:pt x="15" y="41"/>
                    <a:pt x="15" y="41"/>
                  </a:cubicBezTo>
                  <a:close/>
                  <a:moveTo>
                    <a:pt x="15" y="1"/>
                  </a:moveTo>
                  <a:lnTo>
                    <a:pt x="15" y="28"/>
                  </a:ln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84;p101">
              <a:extLst>
                <a:ext uri="{FF2B5EF4-FFF2-40B4-BE49-F238E27FC236}">
                  <a16:creationId xmlns:a16="http://schemas.microsoft.com/office/drawing/2014/main" id="{8B57CE82-AFDA-0B8C-1434-C95BD0975D17}"/>
                </a:ext>
              </a:extLst>
            </p:cNvPr>
            <p:cNvSpPr/>
            <p:nvPr/>
          </p:nvSpPr>
          <p:spPr>
            <a:xfrm>
              <a:off x="7669417" y="2438255"/>
              <a:ext cx="3492" cy="45839"/>
            </a:xfrm>
            <a:custGeom>
              <a:avLst/>
              <a:gdLst/>
              <a:ahLst/>
              <a:cxnLst/>
              <a:rect l="l" t="t" r="r" b="b"/>
              <a:pathLst>
                <a:path w="192" h="2520" extrusionOk="0">
                  <a:moveTo>
                    <a:pt x="151" y="1"/>
                  </a:moveTo>
                  <a:cubicBezTo>
                    <a:pt x="110" y="845"/>
                    <a:pt x="55" y="1689"/>
                    <a:pt x="1" y="2520"/>
                  </a:cubicBezTo>
                  <a:cubicBezTo>
                    <a:pt x="83" y="1798"/>
                    <a:pt x="151" y="1063"/>
                    <a:pt x="192" y="313"/>
                  </a:cubicBezTo>
                  <a:lnTo>
                    <a:pt x="192" y="110"/>
                  </a:lnTo>
                  <a:cubicBezTo>
                    <a:pt x="179" y="82"/>
                    <a:pt x="164" y="41"/>
                    <a:pt x="15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85;p101">
              <a:extLst>
                <a:ext uri="{FF2B5EF4-FFF2-40B4-BE49-F238E27FC236}">
                  <a16:creationId xmlns:a16="http://schemas.microsoft.com/office/drawing/2014/main" id="{A30924CD-B04E-E6B1-D7F7-B18F4D605BF6}"/>
                </a:ext>
              </a:extLst>
            </p:cNvPr>
            <p:cNvSpPr/>
            <p:nvPr/>
          </p:nvSpPr>
          <p:spPr>
            <a:xfrm>
              <a:off x="7137542" y="1984141"/>
              <a:ext cx="565363" cy="1229062"/>
            </a:xfrm>
            <a:custGeom>
              <a:avLst/>
              <a:gdLst/>
              <a:ahLst/>
              <a:cxnLst/>
              <a:rect l="l" t="t" r="r" b="b"/>
              <a:pathLst>
                <a:path w="31081" h="67568" extrusionOk="0">
                  <a:moveTo>
                    <a:pt x="23194" y="2439"/>
                  </a:moveTo>
                  <a:cubicBezTo>
                    <a:pt x="23480" y="3705"/>
                    <a:pt x="23181" y="5040"/>
                    <a:pt x="23017" y="6334"/>
                  </a:cubicBezTo>
                  <a:cubicBezTo>
                    <a:pt x="22812" y="7941"/>
                    <a:pt x="22812" y="9561"/>
                    <a:pt x="23017" y="11155"/>
                  </a:cubicBezTo>
                  <a:cubicBezTo>
                    <a:pt x="23371" y="10596"/>
                    <a:pt x="23630" y="9970"/>
                    <a:pt x="23807" y="9330"/>
                  </a:cubicBezTo>
                  <a:lnTo>
                    <a:pt x="23807" y="9330"/>
                  </a:lnTo>
                  <a:cubicBezTo>
                    <a:pt x="23602" y="10093"/>
                    <a:pt x="24652" y="11727"/>
                    <a:pt x="24855" y="12490"/>
                  </a:cubicBezTo>
                  <a:cubicBezTo>
                    <a:pt x="25182" y="13729"/>
                    <a:pt x="24910" y="15105"/>
                    <a:pt x="24761" y="16358"/>
                  </a:cubicBezTo>
                  <a:cubicBezTo>
                    <a:pt x="24543" y="18278"/>
                    <a:pt x="24311" y="20199"/>
                    <a:pt x="24093" y="22119"/>
                  </a:cubicBezTo>
                  <a:cubicBezTo>
                    <a:pt x="23984" y="22460"/>
                    <a:pt x="23889" y="22814"/>
                    <a:pt x="23807" y="23181"/>
                  </a:cubicBezTo>
                  <a:cubicBezTo>
                    <a:pt x="23181" y="25850"/>
                    <a:pt x="22867" y="28601"/>
                    <a:pt x="22227" y="31271"/>
                  </a:cubicBezTo>
                  <a:cubicBezTo>
                    <a:pt x="21151" y="35780"/>
                    <a:pt x="18768" y="40165"/>
                    <a:pt x="16616" y="44197"/>
                  </a:cubicBezTo>
                  <a:cubicBezTo>
                    <a:pt x="17800" y="38395"/>
                    <a:pt x="18972" y="32578"/>
                    <a:pt x="20620" y="26913"/>
                  </a:cubicBezTo>
                  <a:cubicBezTo>
                    <a:pt x="21111" y="25238"/>
                    <a:pt x="21641" y="23562"/>
                    <a:pt x="21832" y="21833"/>
                  </a:cubicBezTo>
                  <a:cubicBezTo>
                    <a:pt x="21995" y="20321"/>
                    <a:pt x="21995" y="18701"/>
                    <a:pt x="21764" y="17202"/>
                  </a:cubicBezTo>
                  <a:cubicBezTo>
                    <a:pt x="21559" y="15949"/>
                    <a:pt x="20920" y="14873"/>
                    <a:pt x="20620" y="13620"/>
                  </a:cubicBezTo>
                  <a:cubicBezTo>
                    <a:pt x="19912" y="10638"/>
                    <a:pt x="19994" y="7464"/>
                    <a:pt x="20648" y="4482"/>
                  </a:cubicBezTo>
                  <a:cubicBezTo>
                    <a:pt x="20784" y="3855"/>
                    <a:pt x="20974" y="3187"/>
                    <a:pt x="21451" y="2806"/>
                  </a:cubicBezTo>
                  <a:cubicBezTo>
                    <a:pt x="21846" y="2493"/>
                    <a:pt x="22364" y="2439"/>
                    <a:pt x="22881" y="2439"/>
                  </a:cubicBezTo>
                  <a:close/>
                  <a:moveTo>
                    <a:pt x="10802" y="65674"/>
                  </a:moveTo>
                  <a:cubicBezTo>
                    <a:pt x="10788" y="65936"/>
                    <a:pt x="10778" y="66199"/>
                    <a:pt x="10773" y="66464"/>
                  </a:cubicBezTo>
                  <a:cubicBezTo>
                    <a:pt x="10787" y="66451"/>
                    <a:pt x="10787" y="66437"/>
                    <a:pt x="10787" y="66437"/>
                  </a:cubicBezTo>
                  <a:lnTo>
                    <a:pt x="10787" y="66424"/>
                  </a:lnTo>
                  <a:lnTo>
                    <a:pt x="10787" y="66397"/>
                  </a:lnTo>
                  <a:cubicBezTo>
                    <a:pt x="10790" y="66156"/>
                    <a:pt x="10796" y="65915"/>
                    <a:pt x="10802" y="65674"/>
                  </a:cubicBezTo>
                  <a:close/>
                  <a:moveTo>
                    <a:pt x="24774" y="0"/>
                  </a:moveTo>
                  <a:lnTo>
                    <a:pt x="24774" y="0"/>
                  </a:lnTo>
                  <a:cubicBezTo>
                    <a:pt x="23889" y="218"/>
                    <a:pt x="22894" y="436"/>
                    <a:pt x="22159" y="614"/>
                  </a:cubicBezTo>
                  <a:cubicBezTo>
                    <a:pt x="21328" y="926"/>
                    <a:pt x="20661" y="1322"/>
                    <a:pt x="20116" y="1798"/>
                  </a:cubicBezTo>
                  <a:cubicBezTo>
                    <a:pt x="18850" y="2929"/>
                    <a:pt x="18291" y="4563"/>
                    <a:pt x="18127" y="6797"/>
                  </a:cubicBezTo>
                  <a:cubicBezTo>
                    <a:pt x="17978" y="8853"/>
                    <a:pt x="18127" y="10965"/>
                    <a:pt x="17610" y="12966"/>
                  </a:cubicBezTo>
                  <a:cubicBezTo>
                    <a:pt x="17174" y="14642"/>
                    <a:pt x="16275" y="16208"/>
                    <a:pt x="16003" y="17924"/>
                  </a:cubicBezTo>
                  <a:cubicBezTo>
                    <a:pt x="15853" y="18959"/>
                    <a:pt x="15908" y="20090"/>
                    <a:pt x="15349" y="20975"/>
                  </a:cubicBezTo>
                  <a:cubicBezTo>
                    <a:pt x="14927" y="21670"/>
                    <a:pt x="14192" y="22119"/>
                    <a:pt x="13647" y="22732"/>
                  </a:cubicBezTo>
                  <a:cubicBezTo>
                    <a:pt x="12761" y="23726"/>
                    <a:pt x="12448" y="25088"/>
                    <a:pt x="12189" y="26395"/>
                  </a:cubicBezTo>
                  <a:cubicBezTo>
                    <a:pt x="11699" y="28834"/>
                    <a:pt x="11154" y="36706"/>
                    <a:pt x="7504" y="36706"/>
                  </a:cubicBezTo>
                  <a:cubicBezTo>
                    <a:pt x="7273" y="36706"/>
                    <a:pt x="7041" y="36678"/>
                    <a:pt x="6796" y="36624"/>
                  </a:cubicBezTo>
                  <a:cubicBezTo>
                    <a:pt x="5761" y="36352"/>
                    <a:pt x="4876" y="35616"/>
                    <a:pt x="3814" y="35453"/>
                  </a:cubicBezTo>
                  <a:cubicBezTo>
                    <a:pt x="3759" y="35439"/>
                    <a:pt x="3690" y="35439"/>
                    <a:pt x="3623" y="35439"/>
                  </a:cubicBezTo>
                  <a:cubicBezTo>
                    <a:pt x="3514" y="35439"/>
                    <a:pt x="3405" y="35453"/>
                    <a:pt x="3323" y="35520"/>
                  </a:cubicBezTo>
                  <a:cubicBezTo>
                    <a:pt x="3037" y="35738"/>
                    <a:pt x="3200" y="36174"/>
                    <a:pt x="3378" y="36474"/>
                  </a:cubicBezTo>
                  <a:cubicBezTo>
                    <a:pt x="4195" y="37808"/>
                    <a:pt x="5161" y="39034"/>
                    <a:pt x="6278" y="40124"/>
                  </a:cubicBezTo>
                  <a:cubicBezTo>
                    <a:pt x="6946" y="40777"/>
                    <a:pt x="7695" y="41445"/>
                    <a:pt x="7913" y="42357"/>
                  </a:cubicBezTo>
                  <a:cubicBezTo>
                    <a:pt x="6551" y="41854"/>
                    <a:pt x="5284" y="41064"/>
                    <a:pt x="4222" y="40056"/>
                  </a:cubicBezTo>
                  <a:cubicBezTo>
                    <a:pt x="2928" y="38816"/>
                    <a:pt x="1934" y="37236"/>
                    <a:pt x="449" y="36243"/>
                  </a:cubicBezTo>
                  <a:cubicBezTo>
                    <a:pt x="381" y="36201"/>
                    <a:pt x="327" y="36147"/>
                    <a:pt x="245" y="36147"/>
                  </a:cubicBezTo>
                  <a:lnTo>
                    <a:pt x="231" y="36147"/>
                  </a:lnTo>
                  <a:cubicBezTo>
                    <a:pt x="109" y="36161"/>
                    <a:pt x="40" y="36270"/>
                    <a:pt x="0" y="36392"/>
                  </a:cubicBezTo>
                  <a:cubicBezTo>
                    <a:pt x="776" y="38026"/>
                    <a:pt x="1880" y="39497"/>
                    <a:pt x="3214" y="40710"/>
                  </a:cubicBezTo>
                  <a:cubicBezTo>
                    <a:pt x="5012" y="42330"/>
                    <a:pt x="6823" y="44006"/>
                    <a:pt x="8948" y="45177"/>
                  </a:cubicBezTo>
                  <a:cubicBezTo>
                    <a:pt x="9479" y="45477"/>
                    <a:pt x="10051" y="45735"/>
                    <a:pt x="10636" y="45735"/>
                  </a:cubicBezTo>
                  <a:lnTo>
                    <a:pt x="10787" y="45735"/>
                  </a:lnTo>
                  <a:cubicBezTo>
                    <a:pt x="10773" y="45844"/>
                    <a:pt x="10705" y="46089"/>
                    <a:pt x="10596" y="46416"/>
                  </a:cubicBezTo>
                  <a:cubicBezTo>
                    <a:pt x="10814" y="45898"/>
                    <a:pt x="11045" y="45354"/>
                    <a:pt x="11290" y="44796"/>
                  </a:cubicBezTo>
                  <a:cubicBezTo>
                    <a:pt x="12053" y="42848"/>
                    <a:pt x="12816" y="40901"/>
                    <a:pt x="13633" y="38980"/>
                  </a:cubicBezTo>
                  <a:cubicBezTo>
                    <a:pt x="14532" y="36882"/>
                    <a:pt x="15418" y="34785"/>
                    <a:pt x="16248" y="32674"/>
                  </a:cubicBezTo>
                  <a:cubicBezTo>
                    <a:pt x="16956" y="30753"/>
                    <a:pt x="17624" y="28819"/>
                    <a:pt x="18250" y="26885"/>
                  </a:cubicBezTo>
                  <a:cubicBezTo>
                    <a:pt x="18387" y="26450"/>
                    <a:pt x="18523" y="26028"/>
                    <a:pt x="18659" y="25592"/>
                  </a:cubicBezTo>
                  <a:cubicBezTo>
                    <a:pt x="19299" y="23344"/>
                    <a:pt x="19803" y="21070"/>
                    <a:pt x="20116" y="18741"/>
                  </a:cubicBezTo>
                  <a:lnTo>
                    <a:pt x="20116" y="18959"/>
                  </a:lnTo>
                  <a:cubicBezTo>
                    <a:pt x="20143" y="18837"/>
                    <a:pt x="20170" y="18714"/>
                    <a:pt x="20212" y="18605"/>
                  </a:cubicBezTo>
                  <a:lnTo>
                    <a:pt x="20212" y="18605"/>
                  </a:lnTo>
                  <a:cubicBezTo>
                    <a:pt x="20198" y="19218"/>
                    <a:pt x="20170" y="19830"/>
                    <a:pt x="20116" y="20444"/>
                  </a:cubicBezTo>
                  <a:cubicBezTo>
                    <a:pt x="19898" y="28029"/>
                    <a:pt x="17092" y="35221"/>
                    <a:pt x="15009" y="42426"/>
                  </a:cubicBezTo>
                  <a:cubicBezTo>
                    <a:pt x="12828" y="49999"/>
                    <a:pt x="11019" y="57765"/>
                    <a:pt x="10802" y="65674"/>
                  </a:cubicBezTo>
                  <a:lnTo>
                    <a:pt x="10802" y="65674"/>
                  </a:lnTo>
                  <a:cubicBezTo>
                    <a:pt x="10853" y="64697"/>
                    <a:pt x="10955" y="63735"/>
                    <a:pt x="11072" y="62746"/>
                  </a:cubicBezTo>
                  <a:cubicBezTo>
                    <a:pt x="11699" y="63318"/>
                    <a:pt x="12503" y="63645"/>
                    <a:pt x="13306" y="63904"/>
                  </a:cubicBezTo>
                  <a:cubicBezTo>
                    <a:pt x="13551" y="62120"/>
                    <a:pt x="13974" y="60390"/>
                    <a:pt x="14804" y="58797"/>
                  </a:cubicBezTo>
                  <a:cubicBezTo>
                    <a:pt x="14940" y="60758"/>
                    <a:pt x="15200" y="62705"/>
                    <a:pt x="15594" y="64626"/>
                  </a:cubicBezTo>
                  <a:cubicBezTo>
                    <a:pt x="16656" y="64953"/>
                    <a:pt x="17733" y="65266"/>
                    <a:pt x="18822" y="65552"/>
                  </a:cubicBezTo>
                  <a:cubicBezTo>
                    <a:pt x="18808" y="64666"/>
                    <a:pt x="18836" y="63795"/>
                    <a:pt x="18917" y="62923"/>
                  </a:cubicBezTo>
                  <a:cubicBezTo>
                    <a:pt x="18944" y="62923"/>
                    <a:pt x="18972" y="62910"/>
                    <a:pt x="18999" y="62910"/>
                  </a:cubicBezTo>
                  <a:cubicBezTo>
                    <a:pt x="19680" y="62910"/>
                    <a:pt x="20034" y="63795"/>
                    <a:pt x="20157" y="64503"/>
                  </a:cubicBezTo>
                  <a:cubicBezTo>
                    <a:pt x="20252" y="64980"/>
                    <a:pt x="20334" y="65456"/>
                    <a:pt x="20415" y="65947"/>
                  </a:cubicBezTo>
                  <a:cubicBezTo>
                    <a:pt x="21886" y="66288"/>
                    <a:pt x="23371" y="66560"/>
                    <a:pt x="24870" y="66723"/>
                  </a:cubicBezTo>
                  <a:lnTo>
                    <a:pt x="24870" y="66560"/>
                  </a:lnTo>
                  <a:cubicBezTo>
                    <a:pt x="25019" y="66614"/>
                    <a:pt x="25155" y="66682"/>
                    <a:pt x="25278" y="66778"/>
                  </a:cubicBezTo>
                  <a:cubicBezTo>
                    <a:pt x="26259" y="66873"/>
                    <a:pt x="27253" y="66927"/>
                    <a:pt x="28233" y="66927"/>
                  </a:cubicBezTo>
                  <a:cubicBezTo>
                    <a:pt x="28520" y="66927"/>
                    <a:pt x="28792" y="66927"/>
                    <a:pt x="29078" y="66914"/>
                  </a:cubicBezTo>
                  <a:cubicBezTo>
                    <a:pt x="29691" y="66900"/>
                    <a:pt x="30331" y="66845"/>
                    <a:pt x="30848" y="66546"/>
                  </a:cubicBezTo>
                  <a:cubicBezTo>
                    <a:pt x="30808" y="66342"/>
                    <a:pt x="30766" y="66137"/>
                    <a:pt x="30712" y="65933"/>
                  </a:cubicBezTo>
                  <a:cubicBezTo>
                    <a:pt x="30181" y="63958"/>
                    <a:pt x="29745" y="61942"/>
                    <a:pt x="29419" y="59914"/>
                  </a:cubicBezTo>
                  <a:cubicBezTo>
                    <a:pt x="29364" y="59805"/>
                    <a:pt x="29310" y="59696"/>
                    <a:pt x="29241" y="59600"/>
                  </a:cubicBezTo>
                  <a:lnTo>
                    <a:pt x="29241" y="59600"/>
                  </a:lnTo>
                  <a:cubicBezTo>
                    <a:pt x="29255" y="60540"/>
                    <a:pt x="29268" y="61466"/>
                    <a:pt x="29282" y="62405"/>
                  </a:cubicBezTo>
                  <a:cubicBezTo>
                    <a:pt x="29295" y="62705"/>
                    <a:pt x="29268" y="63046"/>
                    <a:pt x="29037" y="63210"/>
                  </a:cubicBezTo>
                  <a:cubicBezTo>
                    <a:pt x="28969" y="63264"/>
                    <a:pt x="28874" y="63291"/>
                    <a:pt x="28792" y="63291"/>
                  </a:cubicBezTo>
                  <a:cubicBezTo>
                    <a:pt x="28656" y="63291"/>
                    <a:pt x="28520" y="63237"/>
                    <a:pt x="28397" y="63168"/>
                  </a:cubicBezTo>
                  <a:cubicBezTo>
                    <a:pt x="27825" y="62841"/>
                    <a:pt x="27525" y="62147"/>
                    <a:pt x="27294" y="61493"/>
                  </a:cubicBezTo>
                  <a:cubicBezTo>
                    <a:pt x="26544" y="59409"/>
                    <a:pt x="26014" y="57244"/>
                    <a:pt x="25727" y="55051"/>
                  </a:cubicBezTo>
                  <a:cubicBezTo>
                    <a:pt x="25210" y="57871"/>
                    <a:pt x="25006" y="60758"/>
                    <a:pt x="25115" y="63631"/>
                  </a:cubicBezTo>
                  <a:cubicBezTo>
                    <a:pt x="23208" y="59342"/>
                    <a:pt x="23508" y="54330"/>
                    <a:pt x="24243" y="49644"/>
                  </a:cubicBezTo>
                  <a:cubicBezTo>
                    <a:pt x="24964" y="44945"/>
                    <a:pt x="26081" y="40233"/>
                    <a:pt x="25618" y="35520"/>
                  </a:cubicBezTo>
                  <a:lnTo>
                    <a:pt x="25618" y="35520"/>
                  </a:lnTo>
                  <a:cubicBezTo>
                    <a:pt x="25278" y="41567"/>
                    <a:pt x="22527" y="47111"/>
                    <a:pt x="20756" y="52859"/>
                  </a:cubicBezTo>
                  <a:cubicBezTo>
                    <a:pt x="20048" y="55160"/>
                    <a:pt x="19503" y="57517"/>
                    <a:pt x="19108" y="59899"/>
                  </a:cubicBezTo>
                  <a:cubicBezTo>
                    <a:pt x="18672" y="59491"/>
                    <a:pt x="18577" y="58810"/>
                    <a:pt x="18550" y="58183"/>
                  </a:cubicBezTo>
                  <a:cubicBezTo>
                    <a:pt x="18264" y="51455"/>
                    <a:pt x="21314" y="45150"/>
                    <a:pt x="23072" y="38667"/>
                  </a:cubicBezTo>
                  <a:cubicBezTo>
                    <a:pt x="23072" y="37332"/>
                    <a:pt x="23807" y="35656"/>
                    <a:pt x="24052" y="34322"/>
                  </a:cubicBezTo>
                  <a:cubicBezTo>
                    <a:pt x="24311" y="32865"/>
                    <a:pt x="24556" y="31380"/>
                    <a:pt x="24679" y="29896"/>
                  </a:cubicBezTo>
                  <a:cubicBezTo>
                    <a:pt x="24870" y="27553"/>
                    <a:pt x="24951" y="25306"/>
                    <a:pt x="25536" y="23004"/>
                  </a:cubicBezTo>
                  <a:cubicBezTo>
                    <a:pt x="25905" y="21547"/>
                    <a:pt x="26354" y="20103"/>
                    <a:pt x="26722" y="18646"/>
                  </a:cubicBezTo>
                  <a:cubicBezTo>
                    <a:pt x="26762" y="17039"/>
                    <a:pt x="26762" y="15432"/>
                    <a:pt x="26708" y="13825"/>
                  </a:cubicBezTo>
                  <a:cubicBezTo>
                    <a:pt x="26586" y="10774"/>
                    <a:pt x="26245" y="7736"/>
                    <a:pt x="25660" y="4740"/>
                  </a:cubicBezTo>
                  <a:cubicBezTo>
                    <a:pt x="25427" y="3514"/>
                    <a:pt x="24543" y="1649"/>
                    <a:pt x="24665" y="423"/>
                  </a:cubicBezTo>
                  <a:cubicBezTo>
                    <a:pt x="24679" y="260"/>
                    <a:pt x="24719" y="123"/>
                    <a:pt x="24774" y="0"/>
                  </a:cubicBezTo>
                  <a:close/>
                  <a:moveTo>
                    <a:pt x="30862" y="66560"/>
                  </a:moveTo>
                  <a:lnTo>
                    <a:pt x="30862" y="66560"/>
                  </a:lnTo>
                  <a:cubicBezTo>
                    <a:pt x="30821" y="66669"/>
                    <a:pt x="30917" y="67050"/>
                    <a:pt x="31080" y="67568"/>
                  </a:cubicBezTo>
                  <a:cubicBezTo>
                    <a:pt x="30998" y="67227"/>
                    <a:pt x="30930" y="66900"/>
                    <a:pt x="30862" y="665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86;p101">
              <a:extLst>
                <a:ext uri="{FF2B5EF4-FFF2-40B4-BE49-F238E27FC236}">
                  <a16:creationId xmlns:a16="http://schemas.microsoft.com/office/drawing/2014/main" id="{0E30659F-7C9C-DD8E-AC7F-A5D0866CDA7F}"/>
                </a:ext>
              </a:extLst>
            </p:cNvPr>
            <p:cNvSpPr/>
            <p:nvPr/>
          </p:nvSpPr>
          <p:spPr>
            <a:xfrm>
              <a:off x="7554966" y="3288001"/>
              <a:ext cx="33979" cy="6476"/>
            </a:xfrm>
            <a:custGeom>
              <a:avLst/>
              <a:gdLst/>
              <a:ahLst/>
              <a:cxnLst/>
              <a:rect l="l" t="t" r="r" b="b"/>
              <a:pathLst>
                <a:path w="1868" h="356" extrusionOk="0">
                  <a:moveTo>
                    <a:pt x="1" y="1"/>
                  </a:moveTo>
                  <a:lnTo>
                    <a:pt x="1" y="1"/>
                  </a:lnTo>
                  <a:cubicBezTo>
                    <a:pt x="409" y="219"/>
                    <a:pt x="845" y="355"/>
                    <a:pt x="1295" y="355"/>
                  </a:cubicBezTo>
                  <a:cubicBezTo>
                    <a:pt x="1486" y="355"/>
                    <a:pt x="1676" y="328"/>
                    <a:pt x="1867" y="273"/>
                  </a:cubicBezTo>
                  <a:cubicBezTo>
                    <a:pt x="1241" y="192"/>
                    <a:pt x="627" y="110"/>
                    <a:pt x="1" y="1"/>
                  </a:cubicBezTo>
                  <a:close/>
                </a:path>
              </a:pathLst>
            </a:custGeom>
            <a:solidFill>
              <a:srgbClr val="4E5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87;p101">
              <a:extLst>
                <a:ext uri="{FF2B5EF4-FFF2-40B4-BE49-F238E27FC236}">
                  <a16:creationId xmlns:a16="http://schemas.microsoft.com/office/drawing/2014/main" id="{2D689A98-DD6D-38FD-BD45-51FA280D14EA}"/>
                </a:ext>
              </a:extLst>
            </p:cNvPr>
            <p:cNvSpPr/>
            <p:nvPr/>
          </p:nvSpPr>
          <p:spPr>
            <a:xfrm>
              <a:off x="7333248" y="3125491"/>
              <a:ext cx="388975" cy="172441"/>
            </a:xfrm>
            <a:custGeom>
              <a:avLst/>
              <a:gdLst/>
              <a:ahLst/>
              <a:cxnLst/>
              <a:rect l="l" t="t" r="r" b="b"/>
              <a:pathLst>
                <a:path w="21384" h="9480" extrusionOk="0">
                  <a:moveTo>
                    <a:pt x="313" y="0"/>
                  </a:moveTo>
                  <a:cubicBezTo>
                    <a:pt x="164" y="1253"/>
                    <a:pt x="41" y="2465"/>
                    <a:pt x="14" y="3718"/>
                  </a:cubicBezTo>
                  <a:cubicBezTo>
                    <a:pt x="1" y="4985"/>
                    <a:pt x="1117" y="5434"/>
                    <a:pt x="2220" y="5476"/>
                  </a:cubicBezTo>
                  <a:cubicBezTo>
                    <a:pt x="2289" y="4045"/>
                    <a:pt x="2356" y="2588"/>
                    <a:pt x="2547" y="1158"/>
                  </a:cubicBezTo>
                  <a:cubicBezTo>
                    <a:pt x="1744" y="899"/>
                    <a:pt x="940" y="572"/>
                    <a:pt x="313" y="0"/>
                  </a:cubicBezTo>
                  <a:close/>
                  <a:moveTo>
                    <a:pt x="4835" y="1880"/>
                  </a:moveTo>
                  <a:lnTo>
                    <a:pt x="4835" y="1880"/>
                  </a:lnTo>
                  <a:cubicBezTo>
                    <a:pt x="5026" y="2819"/>
                    <a:pt x="5244" y="3759"/>
                    <a:pt x="5489" y="4686"/>
                  </a:cubicBezTo>
                  <a:cubicBezTo>
                    <a:pt x="5707" y="5503"/>
                    <a:pt x="5966" y="6320"/>
                    <a:pt x="6484" y="6974"/>
                  </a:cubicBezTo>
                  <a:cubicBezTo>
                    <a:pt x="6932" y="7546"/>
                    <a:pt x="7628" y="7967"/>
                    <a:pt x="8336" y="7967"/>
                  </a:cubicBezTo>
                  <a:cubicBezTo>
                    <a:pt x="8445" y="7967"/>
                    <a:pt x="8567" y="7954"/>
                    <a:pt x="8676" y="7927"/>
                  </a:cubicBezTo>
                  <a:cubicBezTo>
                    <a:pt x="8294" y="6251"/>
                    <a:pt x="8091" y="4522"/>
                    <a:pt x="8063" y="2806"/>
                  </a:cubicBezTo>
                  <a:cubicBezTo>
                    <a:pt x="6974" y="2520"/>
                    <a:pt x="5897" y="2207"/>
                    <a:pt x="4835" y="1880"/>
                  </a:cubicBezTo>
                  <a:close/>
                  <a:moveTo>
                    <a:pt x="9656" y="3201"/>
                  </a:moveTo>
                  <a:lnTo>
                    <a:pt x="9656" y="3201"/>
                  </a:lnTo>
                  <a:cubicBezTo>
                    <a:pt x="9738" y="3623"/>
                    <a:pt x="9807" y="4045"/>
                    <a:pt x="9889" y="4481"/>
                  </a:cubicBezTo>
                  <a:cubicBezTo>
                    <a:pt x="10106" y="5693"/>
                    <a:pt x="10352" y="6974"/>
                    <a:pt x="11087" y="7967"/>
                  </a:cubicBezTo>
                  <a:cubicBezTo>
                    <a:pt x="11373" y="8363"/>
                    <a:pt x="11754" y="8703"/>
                    <a:pt x="12190" y="8935"/>
                  </a:cubicBezTo>
                  <a:cubicBezTo>
                    <a:pt x="12816" y="9044"/>
                    <a:pt x="13430" y="9126"/>
                    <a:pt x="14056" y="9207"/>
                  </a:cubicBezTo>
                  <a:cubicBezTo>
                    <a:pt x="14151" y="9180"/>
                    <a:pt x="14247" y="9139"/>
                    <a:pt x="14342" y="9098"/>
                  </a:cubicBezTo>
                  <a:cubicBezTo>
                    <a:pt x="14083" y="7410"/>
                    <a:pt x="14015" y="5693"/>
                    <a:pt x="14111" y="3977"/>
                  </a:cubicBezTo>
                  <a:cubicBezTo>
                    <a:pt x="12612" y="3814"/>
                    <a:pt x="11127" y="3542"/>
                    <a:pt x="9656" y="3201"/>
                  </a:cubicBezTo>
                  <a:close/>
                  <a:moveTo>
                    <a:pt x="20089" y="3800"/>
                  </a:moveTo>
                  <a:cubicBezTo>
                    <a:pt x="19572" y="4099"/>
                    <a:pt x="18932" y="4154"/>
                    <a:pt x="18319" y="4168"/>
                  </a:cubicBezTo>
                  <a:cubicBezTo>
                    <a:pt x="18033" y="4181"/>
                    <a:pt x="17761" y="4181"/>
                    <a:pt x="17474" y="4181"/>
                  </a:cubicBezTo>
                  <a:cubicBezTo>
                    <a:pt x="16494" y="4181"/>
                    <a:pt x="15500" y="4127"/>
                    <a:pt x="14519" y="4032"/>
                  </a:cubicBezTo>
                  <a:lnTo>
                    <a:pt x="14519" y="4032"/>
                  </a:lnTo>
                  <a:cubicBezTo>
                    <a:pt x="15458" y="4671"/>
                    <a:pt x="15799" y="6006"/>
                    <a:pt x="16263" y="7110"/>
                  </a:cubicBezTo>
                  <a:cubicBezTo>
                    <a:pt x="16575" y="7831"/>
                    <a:pt x="17011" y="8539"/>
                    <a:pt x="17652" y="9002"/>
                  </a:cubicBezTo>
                  <a:cubicBezTo>
                    <a:pt x="18060" y="9289"/>
                    <a:pt x="18578" y="9480"/>
                    <a:pt x="19068" y="9480"/>
                  </a:cubicBezTo>
                  <a:cubicBezTo>
                    <a:pt x="19354" y="9480"/>
                    <a:pt x="19640" y="9411"/>
                    <a:pt x="19898" y="9289"/>
                  </a:cubicBezTo>
                  <a:cubicBezTo>
                    <a:pt x="19776" y="8703"/>
                    <a:pt x="19735" y="8091"/>
                    <a:pt x="19776" y="7491"/>
                  </a:cubicBezTo>
                  <a:lnTo>
                    <a:pt x="19776" y="7491"/>
                  </a:lnTo>
                  <a:cubicBezTo>
                    <a:pt x="20376" y="7600"/>
                    <a:pt x="20948" y="7900"/>
                    <a:pt x="21384" y="8322"/>
                  </a:cubicBezTo>
                  <a:cubicBezTo>
                    <a:pt x="21138" y="8076"/>
                    <a:pt x="20825" y="6551"/>
                    <a:pt x="20675" y="6102"/>
                  </a:cubicBezTo>
                  <a:cubicBezTo>
                    <a:pt x="20525" y="5693"/>
                    <a:pt x="20416" y="5258"/>
                    <a:pt x="20321" y="4822"/>
                  </a:cubicBezTo>
                  <a:cubicBezTo>
                    <a:pt x="20158" y="4304"/>
                    <a:pt x="20062" y="3923"/>
                    <a:pt x="20103" y="3814"/>
                  </a:cubicBezTo>
                  <a:cubicBezTo>
                    <a:pt x="20103" y="3814"/>
                    <a:pt x="20103" y="3800"/>
                    <a:pt x="20089" y="3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88;p101">
              <a:extLst>
                <a:ext uri="{FF2B5EF4-FFF2-40B4-BE49-F238E27FC236}">
                  <a16:creationId xmlns:a16="http://schemas.microsoft.com/office/drawing/2014/main" id="{28FA13F4-5470-3D62-B228-0217D4106B9D}"/>
                </a:ext>
              </a:extLst>
            </p:cNvPr>
            <p:cNvSpPr/>
            <p:nvPr/>
          </p:nvSpPr>
          <p:spPr>
            <a:xfrm>
              <a:off x="7123172" y="2646094"/>
              <a:ext cx="210586" cy="253223"/>
            </a:xfrm>
            <a:custGeom>
              <a:avLst/>
              <a:gdLst/>
              <a:ahLst/>
              <a:cxnLst/>
              <a:rect l="l" t="t" r="r" b="b"/>
              <a:pathLst>
                <a:path w="11577" h="13921" extrusionOk="0">
                  <a:moveTo>
                    <a:pt x="790" y="1"/>
                  </a:moveTo>
                  <a:cubicBezTo>
                    <a:pt x="776" y="42"/>
                    <a:pt x="776" y="70"/>
                    <a:pt x="763" y="110"/>
                  </a:cubicBezTo>
                  <a:cubicBezTo>
                    <a:pt x="0" y="3938"/>
                    <a:pt x="2901" y="7261"/>
                    <a:pt x="5543" y="9644"/>
                  </a:cubicBezTo>
                  <a:cubicBezTo>
                    <a:pt x="5748" y="9834"/>
                    <a:pt x="5938" y="10203"/>
                    <a:pt x="5693" y="10325"/>
                  </a:cubicBezTo>
                  <a:cubicBezTo>
                    <a:pt x="5652" y="10352"/>
                    <a:pt x="5611" y="10352"/>
                    <a:pt x="5557" y="10352"/>
                  </a:cubicBezTo>
                  <a:lnTo>
                    <a:pt x="5434" y="10352"/>
                  </a:lnTo>
                  <a:cubicBezTo>
                    <a:pt x="4549" y="10203"/>
                    <a:pt x="3732" y="9767"/>
                    <a:pt x="2928" y="9331"/>
                  </a:cubicBezTo>
                  <a:lnTo>
                    <a:pt x="2928" y="9331"/>
                  </a:lnTo>
                  <a:cubicBezTo>
                    <a:pt x="3459" y="10461"/>
                    <a:pt x="4399" y="11374"/>
                    <a:pt x="5434" y="12068"/>
                  </a:cubicBezTo>
                  <a:cubicBezTo>
                    <a:pt x="6483" y="12763"/>
                    <a:pt x="7640" y="13253"/>
                    <a:pt x="8784" y="13744"/>
                  </a:cubicBezTo>
                  <a:cubicBezTo>
                    <a:pt x="9002" y="13838"/>
                    <a:pt x="9220" y="13920"/>
                    <a:pt x="9452" y="13920"/>
                  </a:cubicBezTo>
                  <a:lnTo>
                    <a:pt x="9561" y="13920"/>
                  </a:lnTo>
                  <a:cubicBezTo>
                    <a:pt x="9997" y="13853"/>
                    <a:pt x="10133" y="13281"/>
                    <a:pt x="10282" y="12926"/>
                  </a:cubicBezTo>
                  <a:cubicBezTo>
                    <a:pt x="10569" y="12246"/>
                    <a:pt x="10841" y="11550"/>
                    <a:pt x="11114" y="10856"/>
                  </a:cubicBezTo>
                  <a:cubicBezTo>
                    <a:pt x="11223" y="10557"/>
                    <a:pt x="11318" y="10270"/>
                    <a:pt x="11386" y="10025"/>
                  </a:cubicBezTo>
                  <a:cubicBezTo>
                    <a:pt x="11495" y="9698"/>
                    <a:pt x="11563" y="9453"/>
                    <a:pt x="11577" y="9344"/>
                  </a:cubicBezTo>
                  <a:lnTo>
                    <a:pt x="11426" y="9344"/>
                  </a:lnTo>
                  <a:cubicBezTo>
                    <a:pt x="10841" y="9344"/>
                    <a:pt x="10269" y="9086"/>
                    <a:pt x="9738" y="8786"/>
                  </a:cubicBezTo>
                  <a:cubicBezTo>
                    <a:pt x="7613" y="7615"/>
                    <a:pt x="5802" y="5939"/>
                    <a:pt x="4004" y="4319"/>
                  </a:cubicBezTo>
                  <a:cubicBezTo>
                    <a:pt x="2670" y="3106"/>
                    <a:pt x="1566" y="1635"/>
                    <a:pt x="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89;p101">
              <a:extLst>
                <a:ext uri="{FF2B5EF4-FFF2-40B4-BE49-F238E27FC236}">
                  <a16:creationId xmlns:a16="http://schemas.microsoft.com/office/drawing/2014/main" id="{4704C5D3-6DF6-1B22-7350-3F7338175706}"/>
                </a:ext>
              </a:extLst>
            </p:cNvPr>
            <p:cNvSpPr/>
            <p:nvPr/>
          </p:nvSpPr>
          <p:spPr>
            <a:xfrm>
              <a:off x="7668690" y="1971517"/>
              <a:ext cx="523490" cy="1316501"/>
            </a:xfrm>
            <a:custGeom>
              <a:avLst/>
              <a:gdLst/>
              <a:ahLst/>
              <a:cxnLst/>
              <a:rect l="l" t="t" r="r" b="b"/>
              <a:pathLst>
                <a:path w="28779" h="72375" extrusionOk="0">
                  <a:moveTo>
                    <a:pt x="7927" y="0"/>
                  </a:moveTo>
                  <a:cubicBezTo>
                    <a:pt x="7492" y="1635"/>
                    <a:pt x="6565" y="2833"/>
                    <a:pt x="5394" y="3923"/>
                  </a:cubicBezTo>
                  <a:cubicBezTo>
                    <a:pt x="5056" y="4246"/>
                    <a:pt x="1717" y="6184"/>
                    <a:pt x="1649" y="6184"/>
                  </a:cubicBezTo>
                  <a:cubicBezTo>
                    <a:pt x="1648" y="6184"/>
                    <a:pt x="1648" y="6184"/>
                    <a:pt x="1648" y="6184"/>
                  </a:cubicBezTo>
                  <a:cubicBezTo>
                    <a:pt x="831" y="14137"/>
                    <a:pt x="1" y="22159"/>
                    <a:pt x="586" y="30140"/>
                  </a:cubicBezTo>
                  <a:cubicBezTo>
                    <a:pt x="1675" y="45067"/>
                    <a:pt x="7614" y="59068"/>
                    <a:pt x="14029" y="72375"/>
                  </a:cubicBezTo>
                  <a:cubicBezTo>
                    <a:pt x="18673" y="72170"/>
                    <a:pt x="23290" y="71353"/>
                    <a:pt x="27743" y="69964"/>
                  </a:cubicBezTo>
                  <a:cubicBezTo>
                    <a:pt x="27743" y="69951"/>
                    <a:pt x="27730" y="69936"/>
                    <a:pt x="27716" y="69923"/>
                  </a:cubicBezTo>
                  <a:cubicBezTo>
                    <a:pt x="22255" y="62282"/>
                    <a:pt x="20185" y="52694"/>
                    <a:pt x="17992" y="43719"/>
                  </a:cubicBezTo>
                  <a:cubicBezTo>
                    <a:pt x="15663" y="34199"/>
                    <a:pt x="13906" y="24543"/>
                    <a:pt x="12721" y="14804"/>
                  </a:cubicBezTo>
                  <a:lnTo>
                    <a:pt x="12721" y="14804"/>
                  </a:lnTo>
                  <a:cubicBezTo>
                    <a:pt x="14547" y="17174"/>
                    <a:pt x="15567" y="20388"/>
                    <a:pt x="16807" y="23139"/>
                  </a:cubicBezTo>
                  <a:cubicBezTo>
                    <a:pt x="17747" y="25224"/>
                    <a:pt x="18863" y="28751"/>
                    <a:pt x="20906" y="29895"/>
                  </a:cubicBezTo>
                  <a:cubicBezTo>
                    <a:pt x="21384" y="30167"/>
                    <a:pt x="21928" y="30290"/>
                    <a:pt x="22459" y="30412"/>
                  </a:cubicBezTo>
                  <a:cubicBezTo>
                    <a:pt x="24032" y="30757"/>
                    <a:pt x="25634" y="31043"/>
                    <a:pt x="27240" y="31043"/>
                  </a:cubicBezTo>
                  <a:cubicBezTo>
                    <a:pt x="27539" y="31043"/>
                    <a:pt x="27839" y="31033"/>
                    <a:pt x="28139" y="31012"/>
                  </a:cubicBezTo>
                  <a:cubicBezTo>
                    <a:pt x="28670" y="30971"/>
                    <a:pt x="28779" y="30467"/>
                    <a:pt x="28684" y="29991"/>
                  </a:cubicBezTo>
                  <a:cubicBezTo>
                    <a:pt x="28125" y="27116"/>
                    <a:pt x="26708" y="24529"/>
                    <a:pt x="25442" y="21968"/>
                  </a:cubicBezTo>
                  <a:cubicBezTo>
                    <a:pt x="24543" y="20130"/>
                    <a:pt x="23794" y="18251"/>
                    <a:pt x="22963" y="16384"/>
                  </a:cubicBezTo>
                  <a:cubicBezTo>
                    <a:pt x="20457" y="10800"/>
                    <a:pt x="17747" y="6006"/>
                    <a:pt x="13675" y="1553"/>
                  </a:cubicBezTo>
                  <a:cubicBezTo>
                    <a:pt x="13457" y="1321"/>
                    <a:pt x="13225" y="1090"/>
                    <a:pt x="12967" y="926"/>
                  </a:cubicBezTo>
                  <a:cubicBezTo>
                    <a:pt x="12640" y="722"/>
                    <a:pt x="12244" y="640"/>
                    <a:pt x="11877" y="572"/>
                  </a:cubicBezTo>
                  <a:cubicBezTo>
                    <a:pt x="10570" y="327"/>
                    <a:pt x="9248" y="136"/>
                    <a:pt x="7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90;p101">
              <a:extLst>
                <a:ext uri="{FF2B5EF4-FFF2-40B4-BE49-F238E27FC236}">
                  <a16:creationId xmlns:a16="http://schemas.microsoft.com/office/drawing/2014/main" id="{651ECCC0-DE17-9590-058C-826121923854}"/>
                </a:ext>
              </a:extLst>
            </p:cNvPr>
            <p:cNvSpPr/>
            <p:nvPr/>
          </p:nvSpPr>
          <p:spPr>
            <a:xfrm>
              <a:off x="7888425" y="3165855"/>
              <a:ext cx="284928" cy="122164"/>
            </a:xfrm>
            <a:custGeom>
              <a:avLst/>
              <a:gdLst/>
              <a:ahLst/>
              <a:cxnLst/>
              <a:rect l="l" t="t" r="r" b="b"/>
              <a:pathLst>
                <a:path w="15664" h="6716" extrusionOk="0">
                  <a:moveTo>
                    <a:pt x="13035" y="1"/>
                  </a:moveTo>
                  <a:cubicBezTo>
                    <a:pt x="13035" y="2"/>
                    <a:pt x="13034" y="4"/>
                    <a:pt x="13034" y="5"/>
                  </a:cubicBezTo>
                  <a:lnTo>
                    <a:pt x="13034" y="5"/>
                  </a:lnTo>
                  <a:cubicBezTo>
                    <a:pt x="13034" y="4"/>
                    <a:pt x="13035" y="2"/>
                    <a:pt x="13035" y="1"/>
                  </a:cubicBezTo>
                  <a:close/>
                  <a:moveTo>
                    <a:pt x="13034" y="5"/>
                  </a:moveTo>
                  <a:cubicBezTo>
                    <a:pt x="12992" y="112"/>
                    <a:pt x="12925" y="193"/>
                    <a:pt x="12831" y="260"/>
                  </a:cubicBezTo>
                  <a:cubicBezTo>
                    <a:pt x="12681" y="369"/>
                    <a:pt x="12476" y="437"/>
                    <a:pt x="12300" y="491"/>
                  </a:cubicBezTo>
                  <a:cubicBezTo>
                    <a:pt x="9753" y="1199"/>
                    <a:pt x="7110" y="1813"/>
                    <a:pt x="4468" y="2098"/>
                  </a:cubicBezTo>
                  <a:cubicBezTo>
                    <a:pt x="2984" y="2276"/>
                    <a:pt x="1499" y="2439"/>
                    <a:pt x="1" y="2603"/>
                  </a:cubicBezTo>
                  <a:cubicBezTo>
                    <a:pt x="232" y="3119"/>
                    <a:pt x="1373" y="6716"/>
                    <a:pt x="1946" y="6716"/>
                  </a:cubicBezTo>
                  <a:cubicBezTo>
                    <a:pt x="1947" y="6716"/>
                    <a:pt x="1948" y="6716"/>
                    <a:pt x="1949" y="6716"/>
                  </a:cubicBezTo>
                  <a:cubicBezTo>
                    <a:pt x="6593" y="6511"/>
                    <a:pt x="11210" y="5694"/>
                    <a:pt x="15663" y="4305"/>
                  </a:cubicBezTo>
                  <a:cubicBezTo>
                    <a:pt x="15663" y="4292"/>
                    <a:pt x="15650" y="4277"/>
                    <a:pt x="15636" y="4264"/>
                  </a:cubicBezTo>
                  <a:cubicBezTo>
                    <a:pt x="15106" y="3515"/>
                    <a:pt x="14683" y="2685"/>
                    <a:pt x="14220" y="1880"/>
                  </a:cubicBezTo>
                  <a:cubicBezTo>
                    <a:pt x="14071" y="1637"/>
                    <a:pt x="12939" y="275"/>
                    <a:pt x="13034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91;p101">
              <a:extLst>
                <a:ext uri="{FF2B5EF4-FFF2-40B4-BE49-F238E27FC236}">
                  <a16:creationId xmlns:a16="http://schemas.microsoft.com/office/drawing/2014/main" id="{A1AD28F3-1B01-6D86-7341-8AC9709EC16D}"/>
                </a:ext>
              </a:extLst>
            </p:cNvPr>
            <p:cNvSpPr/>
            <p:nvPr/>
          </p:nvSpPr>
          <p:spPr>
            <a:xfrm>
              <a:off x="7832436" y="1971517"/>
              <a:ext cx="55516" cy="10659"/>
            </a:xfrm>
            <a:custGeom>
              <a:avLst/>
              <a:gdLst/>
              <a:ahLst/>
              <a:cxnLst/>
              <a:rect l="l" t="t" r="r" b="b"/>
              <a:pathLst>
                <a:path w="3052" h="586" extrusionOk="0">
                  <a:moveTo>
                    <a:pt x="1" y="0"/>
                  </a:moveTo>
                  <a:lnTo>
                    <a:pt x="1" y="0"/>
                  </a:lnTo>
                  <a:cubicBezTo>
                    <a:pt x="82" y="41"/>
                    <a:pt x="151" y="95"/>
                    <a:pt x="206" y="149"/>
                  </a:cubicBezTo>
                  <a:cubicBezTo>
                    <a:pt x="1104" y="273"/>
                    <a:pt x="1989" y="409"/>
                    <a:pt x="2875" y="572"/>
                  </a:cubicBezTo>
                  <a:cubicBezTo>
                    <a:pt x="2902" y="585"/>
                    <a:pt x="2930" y="585"/>
                    <a:pt x="2957" y="585"/>
                  </a:cubicBezTo>
                  <a:cubicBezTo>
                    <a:pt x="2984" y="545"/>
                    <a:pt x="3024" y="518"/>
                    <a:pt x="3052" y="476"/>
                  </a:cubicBezTo>
                  <a:cubicBezTo>
                    <a:pt x="2806" y="436"/>
                    <a:pt x="1145" y="122"/>
                    <a:pt x="1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92;p101">
              <a:extLst>
                <a:ext uri="{FF2B5EF4-FFF2-40B4-BE49-F238E27FC236}">
                  <a16:creationId xmlns:a16="http://schemas.microsoft.com/office/drawing/2014/main" id="{9EC5CCAB-7CF2-1C44-CA63-AF1E1152DE7A}"/>
                </a:ext>
              </a:extLst>
            </p:cNvPr>
            <p:cNvSpPr/>
            <p:nvPr/>
          </p:nvSpPr>
          <p:spPr>
            <a:xfrm>
              <a:off x="7893882" y="1982413"/>
              <a:ext cx="23556" cy="17353"/>
            </a:xfrm>
            <a:custGeom>
              <a:avLst/>
              <a:gdLst/>
              <a:ahLst/>
              <a:cxnLst/>
              <a:rect l="l" t="t" r="r" b="b"/>
              <a:pathLst>
                <a:path w="1295" h="954" extrusionOk="0">
                  <a:moveTo>
                    <a:pt x="96" y="0"/>
                  </a:moveTo>
                  <a:cubicBezTo>
                    <a:pt x="55" y="28"/>
                    <a:pt x="28" y="55"/>
                    <a:pt x="0" y="82"/>
                  </a:cubicBezTo>
                  <a:cubicBezTo>
                    <a:pt x="205" y="137"/>
                    <a:pt x="396" y="218"/>
                    <a:pt x="587" y="327"/>
                  </a:cubicBezTo>
                  <a:cubicBezTo>
                    <a:pt x="845" y="491"/>
                    <a:pt x="1077" y="722"/>
                    <a:pt x="1295" y="954"/>
                  </a:cubicBezTo>
                  <a:cubicBezTo>
                    <a:pt x="995" y="627"/>
                    <a:pt x="723" y="231"/>
                    <a:pt x="327" y="41"/>
                  </a:cubicBezTo>
                  <a:cubicBezTo>
                    <a:pt x="273" y="14"/>
                    <a:pt x="218" y="0"/>
                    <a:pt x="164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93;p101">
              <a:extLst>
                <a:ext uri="{FF2B5EF4-FFF2-40B4-BE49-F238E27FC236}">
                  <a16:creationId xmlns:a16="http://schemas.microsoft.com/office/drawing/2014/main" id="{268F6112-9013-9A5D-25C0-EE4D57731226}"/>
                </a:ext>
              </a:extLst>
            </p:cNvPr>
            <p:cNvSpPr/>
            <p:nvPr/>
          </p:nvSpPr>
          <p:spPr>
            <a:xfrm>
              <a:off x="7684060" y="2589141"/>
              <a:ext cx="3965" cy="28995"/>
            </a:xfrm>
            <a:custGeom>
              <a:avLst/>
              <a:gdLst/>
              <a:ahLst/>
              <a:cxnLst/>
              <a:rect l="l" t="t" r="r" b="b"/>
              <a:pathLst>
                <a:path w="218" h="1594" extrusionOk="0">
                  <a:moveTo>
                    <a:pt x="0" y="0"/>
                  </a:moveTo>
                  <a:cubicBezTo>
                    <a:pt x="68" y="532"/>
                    <a:pt x="136" y="1062"/>
                    <a:pt x="218" y="1593"/>
                  </a:cubicBezTo>
                  <a:cubicBezTo>
                    <a:pt x="149" y="1062"/>
                    <a:pt x="68" y="532"/>
                    <a:pt x="0" y="0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94;p101">
              <a:extLst>
                <a:ext uri="{FF2B5EF4-FFF2-40B4-BE49-F238E27FC236}">
                  <a16:creationId xmlns:a16="http://schemas.microsoft.com/office/drawing/2014/main" id="{EF099DF6-16C8-EE62-B6FD-BC2420CFE32F}"/>
                </a:ext>
              </a:extLst>
            </p:cNvPr>
            <p:cNvSpPr/>
            <p:nvPr/>
          </p:nvSpPr>
          <p:spPr>
            <a:xfrm>
              <a:off x="8004623" y="2801182"/>
              <a:ext cx="3492" cy="15880"/>
            </a:xfrm>
            <a:custGeom>
              <a:avLst/>
              <a:gdLst/>
              <a:ahLst/>
              <a:cxnLst/>
              <a:rect l="l" t="t" r="r" b="b"/>
              <a:pathLst>
                <a:path w="192" h="873" extrusionOk="0">
                  <a:moveTo>
                    <a:pt x="41" y="1"/>
                  </a:moveTo>
                  <a:lnTo>
                    <a:pt x="1" y="83"/>
                  </a:lnTo>
                  <a:cubicBezTo>
                    <a:pt x="69" y="342"/>
                    <a:pt x="123" y="614"/>
                    <a:pt x="192" y="872"/>
                  </a:cubicBezTo>
                  <a:cubicBezTo>
                    <a:pt x="164" y="655"/>
                    <a:pt x="110" y="355"/>
                    <a:pt x="41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95;p101">
              <a:extLst>
                <a:ext uri="{FF2B5EF4-FFF2-40B4-BE49-F238E27FC236}">
                  <a16:creationId xmlns:a16="http://schemas.microsoft.com/office/drawing/2014/main" id="{E50185BE-B7BC-9B68-1802-DF61F494A8B0}"/>
                </a:ext>
              </a:extLst>
            </p:cNvPr>
            <p:cNvSpPr/>
            <p:nvPr/>
          </p:nvSpPr>
          <p:spPr>
            <a:xfrm>
              <a:off x="7988524" y="2734297"/>
              <a:ext cx="16862" cy="68394"/>
            </a:xfrm>
            <a:custGeom>
              <a:avLst/>
              <a:gdLst/>
              <a:ahLst/>
              <a:cxnLst/>
              <a:rect l="l" t="t" r="r" b="b"/>
              <a:pathLst>
                <a:path w="927" h="3760" extrusionOk="0">
                  <a:moveTo>
                    <a:pt x="109" y="1"/>
                  </a:moveTo>
                  <a:cubicBezTo>
                    <a:pt x="69" y="42"/>
                    <a:pt x="42" y="82"/>
                    <a:pt x="0" y="124"/>
                  </a:cubicBezTo>
                  <a:cubicBezTo>
                    <a:pt x="136" y="681"/>
                    <a:pt x="273" y="1226"/>
                    <a:pt x="409" y="1785"/>
                  </a:cubicBezTo>
                  <a:cubicBezTo>
                    <a:pt x="572" y="2439"/>
                    <a:pt x="723" y="3106"/>
                    <a:pt x="886" y="3760"/>
                  </a:cubicBezTo>
                  <a:lnTo>
                    <a:pt x="926" y="3678"/>
                  </a:lnTo>
                  <a:cubicBezTo>
                    <a:pt x="736" y="2657"/>
                    <a:pt x="396" y="1213"/>
                    <a:pt x="109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96;p101">
              <a:extLst>
                <a:ext uri="{FF2B5EF4-FFF2-40B4-BE49-F238E27FC236}">
                  <a16:creationId xmlns:a16="http://schemas.microsoft.com/office/drawing/2014/main" id="{1201AA68-BBFB-F17F-EE86-326A1EECF13D}"/>
                </a:ext>
              </a:extLst>
            </p:cNvPr>
            <p:cNvSpPr/>
            <p:nvPr/>
          </p:nvSpPr>
          <p:spPr>
            <a:xfrm>
              <a:off x="7699158" y="1974228"/>
              <a:ext cx="474686" cy="1232773"/>
            </a:xfrm>
            <a:custGeom>
              <a:avLst/>
              <a:gdLst/>
              <a:ahLst/>
              <a:cxnLst/>
              <a:rect l="l" t="t" r="r" b="b"/>
              <a:pathLst>
                <a:path w="26096" h="67772" extrusionOk="0">
                  <a:moveTo>
                    <a:pt x="246" y="5898"/>
                  </a:moveTo>
                  <a:lnTo>
                    <a:pt x="246" y="5898"/>
                  </a:lnTo>
                  <a:cubicBezTo>
                    <a:pt x="151" y="5939"/>
                    <a:pt x="82" y="5980"/>
                    <a:pt x="42" y="6007"/>
                  </a:cubicBezTo>
                  <a:cubicBezTo>
                    <a:pt x="15" y="6020"/>
                    <a:pt x="0" y="6020"/>
                    <a:pt x="0" y="6035"/>
                  </a:cubicBezTo>
                  <a:cubicBezTo>
                    <a:pt x="24" y="6130"/>
                    <a:pt x="38" y="6235"/>
                    <a:pt x="23" y="6343"/>
                  </a:cubicBezTo>
                  <a:lnTo>
                    <a:pt x="23" y="6343"/>
                  </a:lnTo>
                  <a:cubicBezTo>
                    <a:pt x="56" y="6183"/>
                    <a:pt x="134" y="6035"/>
                    <a:pt x="246" y="5898"/>
                  </a:cubicBezTo>
                  <a:close/>
                  <a:moveTo>
                    <a:pt x="23" y="6343"/>
                  </a:moveTo>
                  <a:lnTo>
                    <a:pt x="23" y="6343"/>
                  </a:lnTo>
                  <a:cubicBezTo>
                    <a:pt x="20" y="6358"/>
                    <a:pt x="17" y="6373"/>
                    <a:pt x="15" y="6389"/>
                  </a:cubicBezTo>
                  <a:cubicBezTo>
                    <a:pt x="18" y="6373"/>
                    <a:pt x="21" y="6358"/>
                    <a:pt x="23" y="6343"/>
                  </a:cubicBezTo>
                  <a:close/>
                  <a:moveTo>
                    <a:pt x="7315" y="6688"/>
                  </a:moveTo>
                  <a:lnTo>
                    <a:pt x="7315" y="6688"/>
                  </a:lnTo>
                  <a:cubicBezTo>
                    <a:pt x="9343" y="13021"/>
                    <a:pt x="6810" y="20199"/>
                    <a:pt x="8336" y="26640"/>
                  </a:cubicBezTo>
                  <a:cubicBezTo>
                    <a:pt x="7805" y="26818"/>
                    <a:pt x="7246" y="26954"/>
                    <a:pt x="6674" y="27036"/>
                  </a:cubicBezTo>
                  <a:cubicBezTo>
                    <a:pt x="6770" y="25142"/>
                    <a:pt x="6879" y="22296"/>
                    <a:pt x="6892" y="21969"/>
                  </a:cubicBezTo>
                  <a:cubicBezTo>
                    <a:pt x="7015" y="19231"/>
                    <a:pt x="7124" y="16507"/>
                    <a:pt x="7246" y="13784"/>
                  </a:cubicBezTo>
                  <a:cubicBezTo>
                    <a:pt x="7315" y="12285"/>
                    <a:pt x="7369" y="10747"/>
                    <a:pt x="7070" y="9276"/>
                  </a:cubicBezTo>
                  <a:cubicBezTo>
                    <a:pt x="6879" y="8377"/>
                    <a:pt x="6620" y="7246"/>
                    <a:pt x="7315" y="6688"/>
                  </a:cubicBezTo>
                  <a:close/>
                  <a:moveTo>
                    <a:pt x="7533" y="0"/>
                  </a:moveTo>
                  <a:lnTo>
                    <a:pt x="7533" y="0"/>
                  </a:lnTo>
                  <a:cubicBezTo>
                    <a:pt x="8404" y="818"/>
                    <a:pt x="7573" y="2602"/>
                    <a:pt x="7070" y="3678"/>
                  </a:cubicBezTo>
                  <a:cubicBezTo>
                    <a:pt x="6102" y="5748"/>
                    <a:pt x="5190" y="7832"/>
                    <a:pt x="4522" y="10011"/>
                  </a:cubicBezTo>
                  <a:cubicBezTo>
                    <a:pt x="4645" y="9888"/>
                    <a:pt x="4781" y="9807"/>
                    <a:pt x="4945" y="9752"/>
                  </a:cubicBezTo>
                  <a:lnTo>
                    <a:pt x="4945" y="9752"/>
                  </a:lnTo>
                  <a:cubicBezTo>
                    <a:pt x="5136" y="11891"/>
                    <a:pt x="4890" y="14056"/>
                    <a:pt x="4794" y="16208"/>
                  </a:cubicBezTo>
                  <a:cubicBezTo>
                    <a:pt x="4631" y="19858"/>
                    <a:pt x="4945" y="23535"/>
                    <a:pt x="5708" y="27090"/>
                  </a:cubicBezTo>
                  <a:cubicBezTo>
                    <a:pt x="5285" y="27076"/>
                    <a:pt x="4876" y="26967"/>
                    <a:pt x="4618" y="26655"/>
                  </a:cubicBezTo>
                  <a:cubicBezTo>
                    <a:pt x="4386" y="26368"/>
                    <a:pt x="4318" y="25974"/>
                    <a:pt x="4250" y="25605"/>
                  </a:cubicBezTo>
                  <a:cubicBezTo>
                    <a:pt x="3610" y="21465"/>
                    <a:pt x="3419" y="17243"/>
                    <a:pt x="3759" y="13075"/>
                  </a:cubicBezTo>
                  <a:lnTo>
                    <a:pt x="3759" y="13075"/>
                  </a:lnTo>
                  <a:cubicBezTo>
                    <a:pt x="3242" y="15745"/>
                    <a:pt x="3011" y="18496"/>
                    <a:pt x="2833" y="21234"/>
                  </a:cubicBezTo>
                  <a:cubicBezTo>
                    <a:pt x="3678" y="23985"/>
                    <a:pt x="4495" y="26749"/>
                    <a:pt x="5299" y="29528"/>
                  </a:cubicBezTo>
                  <a:cubicBezTo>
                    <a:pt x="5544" y="29488"/>
                    <a:pt x="5789" y="29419"/>
                    <a:pt x="6034" y="29419"/>
                  </a:cubicBezTo>
                  <a:cubicBezTo>
                    <a:pt x="6171" y="29419"/>
                    <a:pt x="6320" y="29446"/>
                    <a:pt x="6456" y="29515"/>
                  </a:cubicBezTo>
                  <a:cubicBezTo>
                    <a:pt x="7206" y="29869"/>
                    <a:pt x="7546" y="31271"/>
                    <a:pt x="8363" y="31422"/>
                  </a:cubicBezTo>
                  <a:lnTo>
                    <a:pt x="8486" y="31422"/>
                  </a:lnTo>
                  <a:cubicBezTo>
                    <a:pt x="8635" y="31422"/>
                    <a:pt x="8799" y="31380"/>
                    <a:pt x="8949" y="31326"/>
                  </a:cubicBezTo>
                  <a:cubicBezTo>
                    <a:pt x="8962" y="31326"/>
                    <a:pt x="8989" y="31313"/>
                    <a:pt x="9017" y="31313"/>
                  </a:cubicBezTo>
                  <a:cubicBezTo>
                    <a:pt x="8949" y="30372"/>
                    <a:pt x="8935" y="29419"/>
                    <a:pt x="9017" y="28480"/>
                  </a:cubicBezTo>
                  <a:lnTo>
                    <a:pt x="9017" y="28384"/>
                  </a:lnTo>
                  <a:cubicBezTo>
                    <a:pt x="9031" y="28207"/>
                    <a:pt x="9058" y="28030"/>
                    <a:pt x="9180" y="27908"/>
                  </a:cubicBezTo>
                  <a:cubicBezTo>
                    <a:pt x="9276" y="27812"/>
                    <a:pt x="9412" y="27771"/>
                    <a:pt x="9534" y="27744"/>
                  </a:cubicBezTo>
                  <a:cubicBezTo>
                    <a:pt x="10460" y="27567"/>
                    <a:pt x="11700" y="26900"/>
                    <a:pt x="12790" y="26804"/>
                  </a:cubicBezTo>
                  <a:cubicBezTo>
                    <a:pt x="12612" y="26068"/>
                    <a:pt x="12463" y="25333"/>
                    <a:pt x="12394" y="24584"/>
                  </a:cubicBezTo>
                  <a:cubicBezTo>
                    <a:pt x="11359" y="25197"/>
                    <a:pt x="10338" y="25796"/>
                    <a:pt x="9276" y="26273"/>
                  </a:cubicBezTo>
                  <a:cubicBezTo>
                    <a:pt x="9221" y="24639"/>
                    <a:pt x="9153" y="21983"/>
                    <a:pt x="9140" y="21656"/>
                  </a:cubicBezTo>
                  <a:cubicBezTo>
                    <a:pt x="9085" y="19899"/>
                    <a:pt x="8717" y="18006"/>
                    <a:pt x="9766" y="16494"/>
                  </a:cubicBezTo>
                  <a:cubicBezTo>
                    <a:pt x="9861" y="16358"/>
                    <a:pt x="9943" y="16304"/>
                    <a:pt x="10011" y="16304"/>
                  </a:cubicBezTo>
                  <a:cubicBezTo>
                    <a:pt x="10324" y="16304"/>
                    <a:pt x="10406" y="17379"/>
                    <a:pt x="10406" y="17597"/>
                  </a:cubicBezTo>
                  <a:cubicBezTo>
                    <a:pt x="11114" y="14261"/>
                    <a:pt x="11836" y="10856"/>
                    <a:pt x="11591" y="7451"/>
                  </a:cubicBezTo>
                  <a:cubicBezTo>
                    <a:pt x="11495" y="6075"/>
                    <a:pt x="11237" y="4700"/>
                    <a:pt x="11292" y="3311"/>
                  </a:cubicBezTo>
                  <a:cubicBezTo>
                    <a:pt x="11319" y="2806"/>
                    <a:pt x="11441" y="2615"/>
                    <a:pt x="11632" y="2615"/>
                  </a:cubicBezTo>
                  <a:cubicBezTo>
                    <a:pt x="11973" y="2615"/>
                    <a:pt x="12490" y="3296"/>
                    <a:pt x="12721" y="3651"/>
                  </a:cubicBezTo>
                  <a:cubicBezTo>
                    <a:pt x="13825" y="5354"/>
                    <a:pt x="14533" y="7614"/>
                    <a:pt x="14573" y="9685"/>
                  </a:cubicBezTo>
                  <a:cubicBezTo>
                    <a:pt x="14588" y="10515"/>
                    <a:pt x="14601" y="11550"/>
                    <a:pt x="15296" y="11931"/>
                  </a:cubicBezTo>
                  <a:cubicBezTo>
                    <a:pt x="15568" y="12095"/>
                    <a:pt x="15963" y="12163"/>
                    <a:pt x="16017" y="12490"/>
                  </a:cubicBezTo>
                  <a:cubicBezTo>
                    <a:pt x="16059" y="12681"/>
                    <a:pt x="15963" y="12857"/>
                    <a:pt x="15908" y="13035"/>
                  </a:cubicBezTo>
                  <a:cubicBezTo>
                    <a:pt x="15799" y="13511"/>
                    <a:pt x="16072" y="14016"/>
                    <a:pt x="16426" y="14343"/>
                  </a:cubicBezTo>
                  <a:cubicBezTo>
                    <a:pt x="16780" y="14655"/>
                    <a:pt x="17216" y="14846"/>
                    <a:pt x="17597" y="15132"/>
                  </a:cubicBezTo>
                  <a:cubicBezTo>
                    <a:pt x="18619" y="15895"/>
                    <a:pt x="19122" y="17203"/>
                    <a:pt x="19572" y="18441"/>
                  </a:cubicBezTo>
                  <a:cubicBezTo>
                    <a:pt x="19749" y="18946"/>
                    <a:pt x="19927" y="19463"/>
                    <a:pt x="19872" y="19994"/>
                  </a:cubicBezTo>
                  <a:cubicBezTo>
                    <a:pt x="19803" y="20798"/>
                    <a:pt x="19218" y="21411"/>
                    <a:pt x="18714" y="22010"/>
                  </a:cubicBezTo>
                  <a:cubicBezTo>
                    <a:pt x="18020" y="22800"/>
                    <a:pt x="17420" y="23671"/>
                    <a:pt x="16903" y="24598"/>
                  </a:cubicBezTo>
                  <a:cubicBezTo>
                    <a:pt x="16794" y="24775"/>
                    <a:pt x="16698" y="24966"/>
                    <a:pt x="16685" y="25170"/>
                  </a:cubicBezTo>
                  <a:cubicBezTo>
                    <a:pt x="16671" y="25429"/>
                    <a:pt x="16767" y="25660"/>
                    <a:pt x="16876" y="25892"/>
                  </a:cubicBezTo>
                  <a:cubicBezTo>
                    <a:pt x="16889" y="25905"/>
                    <a:pt x="16889" y="25932"/>
                    <a:pt x="16903" y="25946"/>
                  </a:cubicBezTo>
                  <a:cubicBezTo>
                    <a:pt x="18659" y="25524"/>
                    <a:pt x="20526" y="25048"/>
                    <a:pt x="22351" y="25048"/>
                  </a:cubicBezTo>
                  <a:cubicBezTo>
                    <a:pt x="22623" y="25048"/>
                    <a:pt x="22896" y="25061"/>
                    <a:pt x="23154" y="25088"/>
                  </a:cubicBezTo>
                  <a:cubicBezTo>
                    <a:pt x="23795" y="25129"/>
                    <a:pt x="24421" y="25402"/>
                    <a:pt x="24993" y="25823"/>
                  </a:cubicBezTo>
                  <a:cubicBezTo>
                    <a:pt x="25129" y="25892"/>
                    <a:pt x="25265" y="25960"/>
                    <a:pt x="25387" y="26068"/>
                  </a:cubicBezTo>
                  <a:cubicBezTo>
                    <a:pt x="25647" y="26273"/>
                    <a:pt x="25878" y="26518"/>
                    <a:pt x="26096" y="26777"/>
                  </a:cubicBezTo>
                  <a:cubicBezTo>
                    <a:pt x="25429" y="25075"/>
                    <a:pt x="24570" y="23440"/>
                    <a:pt x="23767" y="21819"/>
                  </a:cubicBezTo>
                  <a:cubicBezTo>
                    <a:pt x="22868" y="19981"/>
                    <a:pt x="22119" y="18102"/>
                    <a:pt x="21288" y="16235"/>
                  </a:cubicBezTo>
                  <a:cubicBezTo>
                    <a:pt x="20417" y="14301"/>
                    <a:pt x="19518" y="12463"/>
                    <a:pt x="18565" y="10692"/>
                  </a:cubicBezTo>
                  <a:cubicBezTo>
                    <a:pt x="16740" y="7369"/>
                    <a:pt x="14655" y="4318"/>
                    <a:pt x="12000" y="1404"/>
                  </a:cubicBezTo>
                  <a:cubicBezTo>
                    <a:pt x="11782" y="1172"/>
                    <a:pt x="11550" y="941"/>
                    <a:pt x="11292" y="777"/>
                  </a:cubicBezTo>
                  <a:cubicBezTo>
                    <a:pt x="11101" y="668"/>
                    <a:pt x="10910" y="587"/>
                    <a:pt x="10705" y="532"/>
                  </a:cubicBezTo>
                  <a:cubicBezTo>
                    <a:pt x="10678" y="587"/>
                    <a:pt x="10651" y="641"/>
                    <a:pt x="10638" y="696"/>
                  </a:cubicBezTo>
                  <a:cubicBezTo>
                    <a:pt x="9140" y="5027"/>
                    <a:pt x="10896" y="9752"/>
                    <a:pt x="10039" y="14179"/>
                  </a:cubicBezTo>
                  <a:cubicBezTo>
                    <a:pt x="9943" y="14642"/>
                    <a:pt x="9821" y="15118"/>
                    <a:pt x="9576" y="15514"/>
                  </a:cubicBezTo>
                  <a:cubicBezTo>
                    <a:pt x="9984" y="12040"/>
                    <a:pt x="8922" y="8786"/>
                    <a:pt x="8390" y="5421"/>
                  </a:cubicBezTo>
                  <a:cubicBezTo>
                    <a:pt x="8350" y="5149"/>
                    <a:pt x="8308" y="4876"/>
                    <a:pt x="8377" y="4604"/>
                  </a:cubicBezTo>
                  <a:cubicBezTo>
                    <a:pt x="8445" y="4346"/>
                    <a:pt x="8595" y="4114"/>
                    <a:pt x="8731" y="3883"/>
                  </a:cubicBezTo>
                  <a:cubicBezTo>
                    <a:pt x="9358" y="2793"/>
                    <a:pt x="9494" y="1377"/>
                    <a:pt x="10284" y="436"/>
                  </a:cubicBezTo>
                  <a:cubicBezTo>
                    <a:pt x="10257" y="436"/>
                    <a:pt x="10229" y="436"/>
                    <a:pt x="10202" y="423"/>
                  </a:cubicBezTo>
                  <a:cubicBezTo>
                    <a:pt x="9316" y="260"/>
                    <a:pt x="8431" y="124"/>
                    <a:pt x="7533" y="0"/>
                  </a:cubicBezTo>
                  <a:close/>
                  <a:moveTo>
                    <a:pt x="9616" y="34812"/>
                  </a:moveTo>
                  <a:cubicBezTo>
                    <a:pt x="9358" y="34881"/>
                    <a:pt x="9098" y="34935"/>
                    <a:pt x="8853" y="34963"/>
                  </a:cubicBezTo>
                  <a:cubicBezTo>
                    <a:pt x="8840" y="35766"/>
                    <a:pt x="8771" y="36692"/>
                    <a:pt x="8186" y="37196"/>
                  </a:cubicBezTo>
                  <a:cubicBezTo>
                    <a:pt x="7996" y="37373"/>
                    <a:pt x="7764" y="37482"/>
                    <a:pt x="7518" y="37550"/>
                  </a:cubicBezTo>
                  <a:cubicBezTo>
                    <a:pt x="8227" y="40220"/>
                    <a:pt x="8935" y="42889"/>
                    <a:pt x="9834" y="45314"/>
                  </a:cubicBezTo>
                  <a:cubicBezTo>
                    <a:pt x="9589" y="45913"/>
                    <a:pt x="9289" y="46458"/>
                    <a:pt x="8935" y="46906"/>
                  </a:cubicBezTo>
                  <a:cubicBezTo>
                    <a:pt x="8568" y="47397"/>
                    <a:pt x="8132" y="47778"/>
                    <a:pt x="7682" y="48010"/>
                  </a:cubicBezTo>
                  <a:cubicBezTo>
                    <a:pt x="7164" y="48283"/>
                    <a:pt x="6634" y="48364"/>
                    <a:pt x="6116" y="48446"/>
                  </a:cubicBezTo>
                  <a:cubicBezTo>
                    <a:pt x="6075" y="48459"/>
                    <a:pt x="6034" y="48459"/>
                    <a:pt x="5993" y="48459"/>
                  </a:cubicBezTo>
                  <a:cubicBezTo>
                    <a:pt x="5925" y="48459"/>
                    <a:pt x="5871" y="48446"/>
                    <a:pt x="5830" y="48405"/>
                  </a:cubicBezTo>
                  <a:cubicBezTo>
                    <a:pt x="5735" y="48323"/>
                    <a:pt x="5680" y="48159"/>
                    <a:pt x="5639" y="47996"/>
                  </a:cubicBezTo>
                  <a:cubicBezTo>
                    <a:pt x="4836" y="44782"/>
                    <a:pt x="3896" y="41772"/>
                    <a:pt x="2997" y="38680"/>
                  </a:cubicBezTo>
                  <a:cubicBezTo>
                    <a:pt x="2793" y="38531"/>
                    <a:pt x="2643" y="38313"/>
                    <a:pt x="2643" y="38054"/>
                  </a:cubicBezTo>
                  <a:lnTo>
                    <a:pt x="2643" y="38026"/>
                  </a:lnTo>
                  <a:cubicBezTo>
                    <a:pt x="2615" y="38026"/>
                    <a:pt x="2548" y="37999"/>
                    <a:pt x="2466" y="37972"/>
                  </a:cubicBezTo>
                  <a:cubicBezTo>
                    <a:pt x="2370" y="37932"/>
                    <a:pt x="2275" y="37877"/>
                    <a:pt x="2194" y="37823"/>
                  </a:cubicBezTo>
                  <a:cubicBezTo>
                    <a:pt x="2139" y="37796"/>
                    <a:pt x="2112" y="37768"/>
                    <a:pt x="2098" y="37754"/>
                  </a:cubicBezTo>
                  <a:cubicBezTo>
                    <a:pt x="2071" y="37727"/>
                    <a:pt x="2030" y="37687"/>
                    <a:pt x="2003" y="37645"/>
                  </a:cubicBezTo>
                  <a:cubicBezTo>
                    <a:pt x="1880" y="37509"/>
                    <a:pt x="1785" y="37360"/>
                    <a:pt x="1716" y="37182"/>
                  </a:cubicBezTo>
                  <a:lnTo>
                    <a:pt x="1716" y="37182"/>
                  </a:lnTo>
                  <a:cubicBezTo>
                    <a:pt x="1703" y="37890"/>
                    <a:pt x="1716" y="38585"/>
                    <a:pt x="1731" y="39294"/>
                  </a:cubicBezTo>
                  <a:lnTo>
                    <a:pt x="1771" y="40193"/>
                  </a:lnTo>
                  <a:cubicBezTo>
                    <a:pt x="1894" y="40274"/>
                    <a:pt x="2030" y="40356"/>
                    <a:pt x="2180" y="40424"/>
                  </a:cubicBezTo>
                  <a:cubicBezTo>
                    <a:pt x="2412" y="40547"/>
                    <a:pt x="2657" y="40641"/>
                    <a:pt x="2833" y="40846"/>
                  </a:cubicBezTo>
                  <a:cubicBezTo>
                    <a:pt x="2956" y="40996"/>
                    <a:pt x="3038" y="41173"/>
                    <a:pt x="3106" y="41350"/>
                  </a:cubicBezTo>
                  <a:cubicBezTo>
                    <a:pt x="3855" y="43271"/>
                    <a:pt x="4604" y="45205"/>
                    <a:pt x="5353" y="47124"/>
                  </a:cubicBezTo>
                  <a:cubicBezTo>
                    <a:pt x="4686" y="46416"/>
                    <a:pt x="4032" y="45722"/>
                    <a:pt x="3378" y="45014"/>
                  </a:cubicBezTo>
                  <a:lnTo>
                    <a:pt x="3378" y="45014"/>
                  </a:lnTo>
                  <a:cubicBezTo>
                    <a:pt x="4455" y="53431"/>
                    <a:pt x="8472" y="61112"/>
                    <a:pt x="13429" y="67772"/>
                  </a:cubicBezTo>
                  <a:cubicBezTo>
                    <a:pt x="13907" y="67717"/>
                    <a:pt x="14397" y="67663"/>
                    <a:pt x="14873" y="67608"/>
                  </a:cubicBezTo>
                  <a:cubicBezTo>
                    <a:pt x="16059" y="67486"/>
                    <a:pt x="17243" y="67296"/>
                    <a:pt x="18414" y="67050"/>
                  </a:cubicBezTo>
                  <a:cubicBezTo>
                    <a:pt x="17230" y="65580"/>
                    <a:pt x="15908" y="64231"/>
                    <a:pt x="14724" y="62760"/>
                  </a:cubicBezTo>
                  <a:cubicBezTo>
                    <a:pt x="12000" y="59355"/>
                    <a:pt x="10039" y="55310"/>
                    <a:pt x="8417" y="51156"/>
                  </a:cubicBezTo>
                  <a:lnTo>
                    <a:pt x="8417" y="51156"/>
                  </a:lnTo>
                  <a:cubicBezTo>
                    <a:pt x="10596" y="54956"/>
                    <a:pt x="13239" y="58429"/>
                    <a:pt x="16262" y="61479"/>
                  </a:cubicBezTo>
                  <a:cubicBezTo>
                    <a:pt x="17869" y="63101"/>
                    <a:pt x="19600" y="64653"/>
                    <a:pt x="21002" y="66451"/>
                  </a:cubicBezTo>
                  <a:lnTo>
                    <a:pt x="21779" y="66246"/>
                  </a:lnTo>
                  <a:cubicBezTo>
                    <a:pt x="20798" y="64054"/>
                    <a:pt x="19368" y="62052"/>
                    <a:pt x="18047" y="60050"/>
                  </a:cubicBezTo>
                  <a:cubicBezTo>
                    <a:pt x="15078" y="55569"/>
                    <a:pt x="12558" y="50789"/>
                    <a:pt x="10039" y="46008"/>
                  </a:cubicBezTo>
                  <a:lnTo>
                    <a:pt x="10039" y="46008"/>
                  </a:lnTo>
                  <a:cubicBezTo>
                    <a:pt x="14383" y="49345"/>
                    <a:pt x="17039" y="54602"/>
                    <a:pt x="19395" y="59750"/>
                  </a:cubicBezTo>
                  <a:cubicBezTo>
                    <a:pt x="18523" y="57489"/>
                    <a:pt x="17651" y="55242"/>
                    <a:pt x="16780" y="52981"/>
                  </a:cubicBezTo>
                  <a:cubicBezTo>
                    <a:pt x="16262" y="51660"/>
                    <a:pt x="14464" y="49182"/>
                    <a:pt x="15009" y="47711"/>
                  </a:cubicBezTo>
                  <a:cubicBezTo>
                    <a:pt x="15145" y="47356"/>
                    <a:pt x="15527" y="47166"/>
                    <a:pt x="15895" y="47070"/>
                  </a:cubicBezTo>
                  <a:cubicBezTo>
                    <a:pt x="16249" y="46961"/>
                    <a:pt x="16644" y="46934"/>
                    <a:pt x="16970" y="46743"/>
                  </a:cubicBezTo>
                  <a:cubicBezTo>
                    <a:pt x="17012" y="46730"/>
                    <a:pt x="17012" y="46580"/>
                    <a:pt x="16985" y="46334"/>
                  </a:cubicBezTo>
                  <a:cubicBezTo>
                    <a:pt x="16916" y="46076"/>
                    <a:pt x="16862" y="45804"/>
                    <a:pt x="16794" y="45545"/>
                  </a:cubicBezTo>
                  <a:cubicBezTo>
                    <a:pt x="16631" y="44891"/>
                    <a:pt x="16480" y="44224"/>
                    <a:pt x="16317" y="43570"/>
                  </a:cubicBezTo>
                  <a:cubicBezTo>
                    <a:pt x="16181" y="43011"/>
                    <a:pt x="16044" y="42466"/>
                    <a:pt x="15908" y="41909"/>
                  </a:cubicBezTo>
                  <a:cubicBezTo>
                    <a:pt x="15813" y="42018"/>
                    <a:pt x="15704" y="42140"/>
                    <a:pt x="15595" y="42249"/>
                  </a:cubicBezTo>
                  <a:cubicBezTo>
                    <a:pt x="15309" y="42575"/>
                    <a:pt x="14601" y="43570"/>
                    <a:pt x="14083" y="43570"/>
                  </a:cubicBezTo>
                  <a:lnTo>
                    <a:pt x="13974" y="43570"/>
                  </a:lnTo>
                  <a:cubicBezTo>
                    <a:pt x="13892" y="43583"/>
                    <a:pt x="13811" y="43597"/>
                    <a:pt x="13716" y="43597"/>
                  </a:cubicBezTo>
                  <a:cubicBezTo>
                    <a:pt x="13661" y="43597"/>
                    <a:pt x="13607" y="43597"/>
                    <a:pt x="13566" y="43583"/>
                  </a:cubicBezTo>
                  <a:cubicBezTo>
                    <a:pt x="13552" y="43583"/>
                    <a:pt x="13538" y="43583"/>
                    <a:pt x="13525" y="43570"/>
                  </a:cubicBezTo>
                  <a:cubicBezTo>
                    <a:pt x="13062" y="43461"/>
                    <a:pt x="12626" y="42494"/>
                    <a:pt x="12313" y="41758"/>
                  </a:cubicBezTo>
                  <a:cubicBezTo>
                    <a:pt x="11537" y="40287"/>
                    <a:pt x="10883" y="38680"/>
                    <a:pt x="10324" y="37100"/>
                  </a:cubicBezTo>
                  <a:cubicBezTo>
                    <a:pt x="10188" y="36706"/>
                    <a:pt x="10066" y="36310"/>
                    <a:pt x="9943" y="35916"/>
                  </a:cubicBezTo>
                  <a:cubicBezTo>
                    <a:pt x="9861" y="35629"/>
                    <a:pt x="9766" y="35357"/>
                    <a:pt x="9685" y="35072"/>
                  </a:cubicBezTo>
                  <a:cubicBezTo>
                    <a:pt x="9670" y="34990"/>
                    <a:pt x="9643" y="34894"/>
                    <a:pt x="9616" y="34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97;p101">
              <a:extLst>
                <a:ext uri="{FF2B5EF4-FFF2-40B4-BE49-F238E27FC236}">
                  <a16:creationId xmlns:a16="http://schemas.microsoft.com/office/drawing/2014/main" id="{747CF18B-EFC2-DB8D-422B-E2006CA162D6}"/>
                </a:ext>
              </a:extLst>
            </p:cNvPr>
            <p:cNvSpPr/>
            <p:nvPr/>
          </p:nvSpPr>
          <p:spPr>
            <a:xfrm>
              <a:off x="7943431" y="3179243"/>
              <a:ext cx="169240" cy="94915"/>
            </a:xfrm>
            <a:custGeom>
              <a:avLst/>
              <a:gdLst/>
              <a:ahLst/>
              <a:cxnLst/>
              <a:rect l="l" t="t" r="r" b="b"/>
              <a:pathLst>
                <a:path w="9304" h="5218" extrusionOk="0">
                  <a:moveTo>
                    <a:pt x="8350" y="0"/>
                  </a:moveTo>
                  <a:lnTo>
                    <a:pt x="7573" y="205"/>
                  </a:lnTo>
                  <a:cubicBezTo>
                    <a:pt x="8254" y="1077"/>
                    <a:pt x="8853" y="2003"/>
                    <a:pt x="9303" y="3024"/>
                  </a:cubicBezTo>
                  <a:cubicBezTo>
                    <a:pt x="9112" y="1976"/>
                    <a:pt x="8771" y="968"/>
                    <a:pt x="8350" y="0"/>
                  </a:cubicBezTo>
                  <a:close/>
                  <a:moveTo>
                    <a:pt x="4985" y="804"/>
                  </a:moveTo>
                  <a:cubicBezTo>
                    <a:pt x="3814" y="1050"/>
                    <a:pt x="2630" y="1240"/>
                    <a:pt x="1444" y="1362"/>
                  </a:cubicBezTo>
                  <a:cubicBezTo>
                    <a:pt x="968" y="1417"/>
                    <a:pt x="478" y="1471"/>
                    <a:pt x="0" y="1526"/>
                  </a:cubicBezTo>
                  <a:cubicBezTo>
                    <a:pt x="287" y="1934"/>
                    <a:pt x="587" y="2330"/>
                    <a:pt x="899" y="2711"/>
                  </a:cubicBezTo>
                  <a:cubicBezTo>
                    <a:pt x="1444" y="3419"/>
                    <a:pt x="2016" y="4141"/>
                    <a:pt x="2738" y="4631"/>
                  </a:cubicBezTo>
                  <a:cubicBezTo>
                    <a:pt x="3296" y="5012"/>
                    <a:pt x="4059" y="5217"/>
                    <a:pt x="4781" y="5217"/>
                  </a:cubicBezTo>
                  <a:cubicBezTo>
                    <a:pt x="6238" y="5217"/>
                    <a:pt x="7478" y="4359"/>
                    <a:pt x="6198" y="2452"/>
                  </a:cubicBezTo>
                  <a:cubicBezTo>
                    <a:pt x="5817" y="1880"/>
                    <a:pt x="5408" y="1335"/>
                    <a:pt x="4985" y="8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98;p101">
              <a:extLst>
                <a:ext uri="{FF2B5EF4-FFF2-40B4-BE49-F238E27FC236}">
                  <a16:creationId xmlns:a16="http://schemas.microsoft.com/office/drawing/2014/main" id="{A7B05CEC-F2CF-97BE-3425-A833844199A2}"/>
                </a:ext>
              </a:extLst>
            </p:cNvPr>
            <p:cNvSpPr/>
            <p:nvPr/>
          </p:nvSpPr>
          <p:spPr>
            <a:xfrm>
              <a:off x="7583961" y="1965842"/>
              <a:ext cx="276506" cy="895075"/>
            </a:xfrm>
            <a:custGeom>
              <a:avLst/>
              <a:gdLst/>
              <a:ahLst/>
              <a:cxnLst/>
              <a:rect l="l" t="t" r="r" b="b"/>
              <a:pathLst>
                <a:path w="15201" h="49207" extrusionOk="0">
                  <a:moveTo>
                    <a:pt x="11771" y="0"/>
                  </a:moveTo>
                  <a:cubicBezTo>
                    <a:pt x="11213" y="0"/>
                    <a:pt x="10664" y="31"/>
                    <a:pt x="10065" y="40"/>
                  </a:cubicBezTo>
                  <a:cubicBezTo>
                    <a:pt x="10488" y="367"/>
                    <a:pt x="10910" y="694"/>
                    <a:pt x="11318" y="1020"/>
                  </a:cubicBezTo>
                  <a:cubicBezTo>
                    <a:pt x="11427" y="1102"/>
                    <a:pt x="7982" y="4901"/>
                    <a:pt x="7586" y="5337"/>
                  </a:cubicBezTo>
                  <a:cubicBezTo>
                    <a:pt x="7573" y="5351"/>
                    <a:pt x="7573" y="5365"/>
                    <a:pt x="7573" y="5365"/>
                  </a:cubicBezTo>
                  <a:cubicBezTo>
                    <a:pt x="7205" y="5773"/>
                    <a:pt x="6431" y="6276"/>
                    <a:pt x="6348" y="6847"/>
                  </a:cubicBezTo>
                  <a:lnTo>
                    <a:pt x="6348" y="6847"/>
                  </a:lnTo>
                  <a:cubicBezTo>
                    <a:pt x="6414" y="6385"/>
                    <a:pt x="6088" y="5977"/>
                    <a:pt x="5775" y="5637"/>
                  </a:cubicBezTo>
                  <a:cubicBezTo>
                    <a:pt x="4890" y="4629"/>
                    <a:pt x="2806" y="2287"/>
                    <a:pt x="3242" y="816"/>
                  </a:cubicBezTo>
                  <a:cubicBezTo>
                    <a:pt x="3255" y="748"/>
                    <a:pt x="3337" y="694"/>
                    <a:pt x="3406" y="652"/>
                  </a:cubicBezTo>
                  <a:cubicBezTo>
                    <a:pt x="3760" y="461"/>
                    <a:pt x="4154" y="298"/>
                    <a:pt x="4536" y="135"/>
                  </a:cubicBezTo>
                  <a:lnTo>
                    <a:pt x="4536" y="135"/>
                  </a:lnTo>
                  <a:cubicBezTo>
                    <a:pt x="4413" y="185"/>
                    <a:pt x="4245" y="202"/>
                    <a:pt x="4057" y="202"/>
                  </a:cubicBezTo>
                  <a:cubicBezTo>
                    <a:pt x="3890" y="202"/>
                    <a:pt x="3707" y="189"/>
                    <a:pt x="3528" y="176"/>
                  </a:cubicBezTo>
                  <a:cubicBezTo>
                    <a:pt x="3334" y="166"/>
                    <a:pt x="3141" y="156"/>
                    <a:pt x="2977" y="156"/>
                  </a:cubicBezTo>
                  <a:cubicBezTo>
                    <a:pt x="2910" y="156"/>
                    <a:pt x="2848" y="158"/>
                    <a:pt x="2792" y="162"/>
                  </a:cubicBezTo>
                  <a:cubicBezTo>
                    <a:pt x="1771" y="312"/>
                    <a:pt x="246" y="189"/>
                    <a:pt x="123" y="1429"/>
                  </a:cubicBezTo>
                  <a:cubicBezTo>
                    <a:pt x="1" y="2655"/>
                    <a:pt x="885" y="4520"/>
                    <a:pt x="1118" y="5746"/>
                  </a:cubicBezTo>
                  <a:cubicBezTo>
                    <a:pt x="1703" y="8742"/>
                    <a:pt x="2044" y="11780"/>
                    <a:pt x="2166" y="14831"/>
                  </a:cubicBezTo>
                  <a:cubicBezTo>
                    <a:pt x="2438" y="21995"/>
                    <a:pt x="1417" y="29172"/>
                    <a:pt x="1730" y="36336"/>
                  </a:cubicBezTo>
                  <a:cubicBezTo>
                    <a:pt x="1921" y="40367"/>
                    <a:pt x="2302" y="44834"/>
                    <a:pt x="3746" y="48620"/>
                  </a:cubicBezTo>
                  <a:cubicBezTo>
                    <a:pt x="3841" y="44480"/>
                    <a:pt x="3936" y="40340"/>
                    <a:pt x="4100" y="36214"/>
                  </a:cubicBezTo>
                  <a:cubicBezTo>
                    <a:pt x="4262" y="32355"/>
                    <a:pt x="4842" y="28445"/>
                    <a:pt x="4876" y="24600"/>
                  </a:cubicBezTo>
                  <a:lnTo>
                    <a:pt x="4876" y="24600"/>
                  </a:lnTo>
                  <a:cubicBezTo>
                    <a:pt x="4841" y="29423"/>
                    <a:pt x="5398" y="34153"/>
                    <a:pt x="6211" y="38896"/>
                  </a:cubicBezTo>
                  <a:cubicBezTo>
                    <a:pt x="6796" y="42288"/>
                    <a:pt x="7546" y="46129"/>
                    <a:pt x="9099" y="49207"/>
                  </a:cubicBezTo>
                  <a:cubicBezTo>
                    <a:pt x="8458" y="46183"/>
                    <a:pt x="8173" y="42846"/>
                    <a:pt x="8064" y="39755"/>
                  </a:cubicBezTo>
                  <a:cubicBezTo>
                    <a:pt x="7913" y="35355"/>
                    <a:pt x="8527" y="30969"/>
                    <a:pt x="8854" y="26584"/>
                  </a:cubicBezTo>
                  <a:cubicBezTo>
                    <a:pt x="9262" y="21286"/>
                    <a:pt x="9275" y="15893"/>
                    <a:pt x="10760" y="10785"/>
                  </a:cubicBezTo>
                  <a:cubicBezTo>
                    <a:pt x="11427" y="8497"/>
                    <a:pt x="12380" y="6305"/>
                    <a:pt x="13403" y="4139"/>
                  </a:cubicBezTo>
                  <a:cubicBezTo>
                    <a:pt x="14056" y="2764"/>
                    <a:pt x="15200" y="271"/>
                    <a:pt x="12749" y="40"/>
                  </a:cubicBezTo>
                  <a:cubicBezTo>
                    <a:pt x="12412" y="10"/>
                    <a:pt x="12090" y="0"/>
                    <a:pt x="1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99;p101">
              <a:extLst>
                <a:ext uri="{FF2B5EF4-FFF2-40B4-BE49-F238E27FC236}">
                  <a16:creationId xmlns:a16="http://schemas.microsoft.com/office/drawing/2014/main" id="{F63E5399-1716-FAF9-53BD-F7D2637F08E9}"/>
                </a:ext>
              </a:extLst>
            </p:cNvPr>
            <p:cNvSpPr/>
            <p:nvPr/>
          </p:nvSpPr>
          <p:spPr>
            <a:xfrm>
              <a:off x="7856483" y="2429942"/>
              <a:ext cx="350558" cy="337315"/>
            </a:xfrm>
            <a:custGeom>
              <a:avLst/>
              <a:gdLst/>
              <a:ahLst/>
              <a:cxnLst/>
              <a:rect l="l" t="t" r="r" b="b"/>
              <a:pathLst>
                <a:path w="19272" h="18544" extrusionOk="0">
                  <a:moveTo>
                    <a:pt x="13679" y="1"/>
                  </a:moveTo>
                  <a:cubicBezTo>
                    <a:pt x="11857" y="1"/>
                    <a:pt x="10004" y="468"/>
                    <a:pt x="8254" y="893"/>
                  </a:cubicBezTo>
                  <a:cubicBezTo>
                    <a:pt x="5775" y="1493"/>
                    <a:pt x="3378" y="2187"/>
                    <a:pt x="885" y="2691"/>
                  </a:cubicBezTo>
                  <a:cubicBezTo>
                    <a:pt x="763" y="2718"/>
                    <a:pt x="627" y="2759"/>
                    <a:pt x="531" y="2855"/>
                  </a:cubicBezTo>
                  <a:cubicBezTo>
                    <a:pt x="409" y="2977"/>
                    <a:pt x="382" y="3154"/>
                    <a:pt x="368" y="3331"/>
                  </a:cubicBezTo>
                  <a:cubicBezTo>
                    <a:pt x="0" y="7785"/>
                    <a:pt x="1457" y="12156"/>
                    <a:pt x="3391" y="16093"/>
                  </a:cubicBezTo>
                  <a:cubicBezTo>
                    <a:pt x="3705" y="16705"/>
                    <a:pt x="4263" y="18367"/>
                    <a:pt x="4876" y="18517"/>
                  </a:cubicBezTo>
                  <a:cubicBezTo>
                    <a:pt x="4943" y="18535"/>
                    <a:pt x="5009" y="18543"/>
                    <a:pt x="5076" y="18543"/>
                  </a:cubicBezTo>
                  <a:cubicBezTo>
                    <a:pt x="5778" y="18543"/>
                    <a:pt x="6493" y="17631"/>
                    <a:pt x="6878" y="17196"/>
                  </a:cubicBezTo>
                  <a:cubicBezTo>
                    <a:pt x="8321" y="15616"/>
                    <a:pt x="9507" y="14077"/>
                    <a:pt x="11141" y="12688"/>
                  </a:cubicBezTo>
                  <a:cubicBezTo>
                    <a:pt x="12925" y="11163"/>
                    <a:pt x="14710" y="9637"/>
                    <a:pt x="16507" y="8098"/>
                  </a:cubicBezTo>
                  <a:cubicBezTo>
                    <a:pt x="18155" y="6681"/>
                    <a:pt x="19272" y="5470"/>
                    <a:pt x="18305" y="3222"/>
                  </a:cubicBezTo>
                  <a:cubicBezTo>
                    <a:pt x="17597" y="1574"/>
                    <a:pt x="16044" y="158"/>
                    <a:pt x="14505" y="35"/>
                  </a:cubicBezTo>
                  <a:cubicBezTo>
                    <a:pt x="14231" y="12"/>
                    <a:pt x="13955" y="1"/>
                    <a:pt x="13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500;p101">
              <a:extLst>
                <a:ext uri="{FF2B5EF4-FFF2-40B4-BE49-F238E27FC236}">
                  <a16:creationId xmlns:a16="http://schemas.microsoft.com/office/drawing/2014/main" id="{3B6D7564-C774-A112-43F0-AC23BE481B1A}"/>
                </a:ext>
              </a:extLst>
            </p:cNvPr>
            <p:cNvSpPr/>
            <p:nvPr/>
          </p:nvSpPr>
          <p:spPr>
            <a:xfrm>
              <a:off x="8041785" y="2461283"/>
              <a:ext cx="166511" cy="216552"/>
            </a:xfrm>
            <a:custGeom>
              <a:avLst/>
              <a:gdLst/>
              <a:ahLst/>
              <a:cxnLst/>
              <a:rect l="l" t="t" r="r" b="b"/>
              <a:pathLst>
                <a:path w="9154" h="11905" extrusionOk="0">
                  <a:moveTo>
                    <a:pt x="7260" y="1"/>
                  </a:moveTo>
                  <a:lnTo>
                    <a:pt x="7260" y="1"/>
                  </a:lnTo>
                  <a:cubicBezTo>
                    <a:pt x="7287" y="55"/>
                    <a:pt x="7314" y="124"/>
                    <a:pt x="7328" y="178"/>
                  </a:cubicBezTo>
                  <a:cubicBezTo>
                    <a:pt x="7641" y="587"/>
                    <a:pt x="7913" y="1036"/>
                    <a:pt x="8118" y="1499"/>
                  </a:cubicBezTo>
                  <a:cubicBezTo>
                    <a:pt x="9085" y="3747"/>
                    <a:pt x="7968" y="4958"/>
                    <a:pt x="6320" y="6375"/>
                  </a:cubicBezTo>
                  <a:cubicBezTo>
                    <a:pt x="4523" y="7914"/>
                    <a:pt x="2738" y="9440"/>
                    <a:pt x="954" y="10965"/>
                  </a:cubicBezTo>
                  <a:cubicBezTo>
                    <a:pt x="627" y="11250"/>
                    <a:pt x="314" y="11537"/>
                    <a:pt x="14" y="11837"/>
                  </a:cubicBezTo>
                  <a:cubicBezTo>
                    <a:pt x="14" y="11850"/>
                    <a:pt x="1" y="11877"/>
                    <a:pt x="1" y="11904"/>
                  </a:cubicBezTo>
                  <a:cubicBezTo>
                    <a:pt x="328" y="11577"/>
                    <a:pt x="668" y="11265"/>
                    <a:pt x="1022" y="10965"/>
                  </a:cubicBezTo>
                  <a:cubicBezTo>
                    <a:pt x="2807" y="9440"/>
                    <a:pt x="4604" y="7914"/>
                    <a:pt x="6388" y="6375"/>
                  </a:cubicBezTo>
                  <a:cubicBezTo>
                    <a:pt x="8037" y="4958"/>
                    <a:pt x="9153" y="3747"/>
                    <a:pt x="8186" y="1499"/>
                  </a:cubicBezTo>
                  <a:cubicBezTo>
                    <a:pt x="7955" y="968"/>
                    <a:pt x="7641" y="451"/>
                    <a:pt x="726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501;p101">
              <a:extLst>
                <a:ext uri="{FF2B5EF4-FFF2-40B4-BE49-F238E27FC236}">
                  <a16:creationId xmlns:a16="http://schemas.microsoft.com/office/drawing/2014/main" id="{6CA7A065-262D-952B-5741-65249C39EE85}"/>
                </a:ext>
              </a:extLst>
            </p:cNvPr>
            <p:cNvSpPr/>
            <p:nvPr/>
          </p:nvSpPr>
          <p:spPr>
            <a:xfrm>
              <a:off x="7990271" y="2676580"/>
              <a:ext cx="51769" cy="57735"/>
            </a:xfrm>
            <a:custGeom>
              <a:avLst/>
              <a:gdLst/>
              <a:ahLst/>
              <a:cxnLst/>
              <a:rect l="l" t="t" r="r" b="b"/>
              <a:pathLst>
                <a:path w="2846" h="3174" extrusionOk="0">
                  <a:moveTo>
                    <a:pt x="2846" y="1"/>
                  </a:moveTo>
                  <a:lnTo>
                    <a:pt x="2846" y="1"/>
                  </a:lnTo>
                  <a:cubicBezTo>
                    <a:pt x="1825" y="994"/>
                    <a:pt x="953" y="2044"/>
                    <a:pt x="0" y="3119"/>
                  </a:cubicBezTo>
                  <a:cubicBezTo>
                    <a:pt x="0" y="3133"/>
                    <a:pt x="0" y="3160"/>
                    <a:pt x="13" y="3174"/>
                  </a:cubicBezTo>
                  <a:cubicBezTo>
                    <a:pt x="966" y="2111"/>
                    <a:pt x="1838" y="1063"/>
                    <a:pt x="2833" y="68"/>
                  </a:cubicBezTo>
                  <a:cubicBezTo>
                    <a:pt x="2833" y="41"/>
                    <a:pt x="2846" y="14"/>
                    <a:pt x="2846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502;p101">
              <a:extLst>
                <a:ext uri="{FF2B5EF4-FFF2-40B4-BE49-F238E27FC236}">
                  <a16:creationId xmlns:a16="http://schemas.microsoft.com/office/drawing/2014/main" id="{13CDBF82-6F20-C923-B6CD-65037882B554}"/>
                </a:ext>
              </a:extLst>
            </p:cNvPr>
            <p:cNvSpPr/>
            <p:nvPr/>
          </p:nvSpPr>
          <p:spPr>
            <a:xfrm>
              <a:off x="7988288" y="2733315"/>
              <a:ext cx="2237" cy="3238"/>
            </a:xfrm>
            <a:custGeom>
              <a:avLst/>
              <a:gdLst/>
              <a:ahLst/>
              <a:cxnLst/>
              <a:rect l="l" t="t" r="r" b="b"/>
              <a:pathLst>
                <a:path w="123" h="178" extrusionOk="0">
                  <a:moveTo>
                    <a:pt x="109" y="0"/>
                  </a:moveTo>
                  <a:lnTo>
                    <a:pt x="0" y="109"/>
                  </a:lnTo>
                  <a:cubicBezTo>
                    <a:pt x="13" y="136"/>
                    <a:pt x="13" y="150"/>
                    <a:pt x="13" y="178"/>
                  </a:cubicBezTo>
                  <a:cubicBezTo>
                    <a:pt x="55" y="136"/>
                    <a:pt x="82" y="96"/>
                    <a:pt x="122" y="55"/>
                  </a:cubicBezTo>
                  <a:cubicBezTo>
                    <a:pt x="109" y="41"/>
                    <a:pt x="109" y="14"/>
                    <a:pt x="109" y="0"/>
                  </a:cubicBezTo>
                  <a:close/>
                </a:path>
              </a:pathLst>
            </a:custGeom>
            <a:solidFill>
              <a:srgbClr val="A39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503;p101">
              <a:extLst>
                <a:ext uri="{FF2B5EF4-FFF2-40B4-BE49-F238E27FC236}">
                  <a16:creationId xmlns:a16="http://schemas.microsoft.com/office/drawing/2014/main" id="{7C9CA054-1926-32D7-8DB2-57B53B170251}"/>
                </a:ext>
              </a:extLst>
            </p:cNvPr>
            <p:cNvSpPr/>
            <p:nvPr/>
          </p:nvSpPr>
          <p:spPr>
            <a:xfrm>
              <a:off x="7953345" y="2443948"/>
              <a:ext cx="221754" cy="322836"/>
            </a:xfrm>
            <a:custGeom>
              <a:avLst/>
              <a:gdLst/>
              <a:ahLst/>
              <a:cxnLst/>
              <a:rect l="l" t="t" r="r" b="b"/>
              <a:pathLst>
                <a:path w="12191" h="17748" extrusionOk="0">
                  <a:moveTo>
                    <a:pt x="11019" y="0"/>
                  </a:moveTo>
                  <a:lnTo>
                    <a:pt x="11019" y="0"/>
                  </a:lnTo>
                  <a:cubicBezTo>
                    <a:pt x="11455" y="300"/>
                    <a:pt x="11849" y="695"/>
                    <a:pt x="12190" y="1131"/>
                  </a:cubicBezTo>
                  <a:cubicBezTo>
                    <a:pt x="12176" y="1077"/>
                    <a:pt x="12149" y="1008"/>
                    <a:pt x="12122" y="954"/>
                  </a:cubicBezTo>
                  <a:cubicBezTo>
                    <a:pt x="11904" y="695"/>
                    <a:pt x="11673" y="450"/>
                    <a:pt x="11413" y="245"/>
                  </a:cubicBezTo>
                  <a:cubicBezTo>
                    <a:pt x="11291" y="137"/>
                    <a:pt x="11155" y="69"/>
                    <a:pt x="11019" y="0"/>
                  </a:cubicBezTo>
                  <a:close/>
                  <a:moveTo>
                    <a:pt x="1921" y="16017"/>
                  </a:moveTo>
                  <a:cubicBezTo>
                    <a:pt x="1852" y="16099"/>
                    <a:pt x="1771" y="16195"/>
                    <a:pt x="1689" y="16276"/>
                  </a:cubicBezTo>
                  <a:cubicBezTo>
                    <a:pt x="1676" y="16304"/>
                    <a:pt x="1649" y="16317"/>
                    <a:pt x="1635" y="16344"/>
                  </a:cubicBezTo>
                  <a:lnTo>
                    <a:pt x="1553" y="16426"/>
                  </a:lnTo>
                  <a:cubicBezTo>
                    <a:pt x="1213" y="16807"/>
                    <a:pt x="614" y="17570"/>
                    <a:pt x="0" y="17747"/>
                  </a:cubicBezTo>
                  <a:lnTo>
                    <a:pt x="109" y="17747"/>
                  </a:lnTo>
                  <a:cubicBezTo>
                    <a:pt x="627" y="17747"/>
                    <a:pt x="1335" y="16752"/>
                    <a:pt x="1621" y="16426"/>
                  </a:cubicBezTo>
                  <a:cubicBezTo>
                    <a:pt x="1730" y="16317"/>
                    <a:pt x="1839" y="16195"/>
                    <a:pt x="1934" y="16086"/>
                  </a:cubicBezTo>
                  <a:cubicBezTo>
                    <a:pt x="1934" y="16058"/>
                    <a:pt x="1934" y="16044"/>
                    <a:pt x="1921" y="16017"/>
                  </a:cubicBezTo>
                  <a:close/>
                </a:path>
              </a:pathLst>
            </a:custGeom>
            <a:solidFill>
              <a:srgbClr val="2631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504;p101">
              <a:extLst>
                <a:ext uri="{FF2B5EF4-FFF2-40B4-BE49-F238E27FC236}">
                  <a16:creationId xmlns:a16="http://schemas.microsoft.com/office/drawing/2014/main" id="{65A35651-4D8C-1607-018C-A13735E9DF63}"/>
                </a:ext>
              </a:extLst>
            </p:cNvPr>
            <p:cNvSpPr/>
            <p:nvPr/>
          </p:nvSpPr>
          <p:spPr>
            <a:xfrm>
              <a:off x="7984068" y="2432052"/>
              <a:ext cx="222973" cy="307975"/>
            </a:xfrm>
            <a:custGeom>
              <a:avLst/>
              <a:gdLst/>
              <a:ahLst/>
              <a:cxnLst/>
              <a:rect l="l" t="t" r="r" b="b"/>
              <a:pathLst>
                <a:path w="12258" h="16931" extrusionOk="0">
                  <a:moveTo>
                    <a:pt x="7899" y="1"/>
                  </a:moveTo>
                  <a:lnTo>
                    <a:pt x="7899" y="1"/>
                  </a:lnTo>
                  <a:cubicBezTo>
                    <a:pt x="7901" y="2"/>
                    <a:pt x="7903" y="4"/>
                    <a:pt x="7905" y="5"/>
                  </a:cubicBezTo>
                  <a:lnTo>
                    <a:pt x="7905" y="5"/>
                  </a:lnTo>
                  <a:cubicBezTo>
                    <a:pt x="7903" y="4"/>
                    <a:pt x="7901" y="2"/>
                    <a:pt x="7899" y="1"/>
                  </a:cubicBezTo>
                  <a:close/>
                  <a:moveTo>
                    <a:pt x="7905" y="5"/>
                  </a:moveTo>
                  <a:lnTo>
                    <a:pt x="7905" y="5"/>
                  </a:lnTo>
                  <a:cubicBezTo>
                    <a:pt x="8880" y="797"/>
                    <a:pt x="8906" y="2400"/>
                    <a:pt x="8132" y="3392"/>
                  </a:cubicBezTo>
                  <a:cubicBezTo>
                    <a:pt x="7478" y="4223"/>
                    <a:pt x="6388" y="4631"/>
                    <a:pt x="5326" y="4631"/>
                  </a:cubicBezTo>
                  <a:cubicBezTo>
                    <a:pt x="5121" y="4631"/>
                    <a:pt x="4930" y="4618"/>
                    <a:pt x="4727" y="4591"/>
                  </a:cubicBezTo>
                  <a:cubicBezTo>
                    <a:pt x="4264" y="4522"/>
                    <a:pt x="3759" y="4386"/>
                    <a:pt x="3283" y="4386"/>
                  </a:cubicBezTo>
                  <a:cubicBezTo>
                    <a:pt x="2942" y="4386"/>
                    <a:pt x="2629" y="4455"/>
                    <a:pt x="2357" y="4658"/>
                  </a:cubicBezTo>
                  <a:cubicBezTo>
                    <a:pt x="1580" y="5230"/>
                    <a:pt x="1771" y="6443"/>
                    <a:pt x="2057" y="7369"/>
                  </a:cubicBezTo>
                  <a:cubicBezTo>
                    <a:pt x="1580" y="6661"/>
                    <a:pt x="1008" y="6007"/>
                    <a:pt x="381" y="5408"/>
                  </a:cubicBezTo>
                  <a:lnTo>
                    <a:pt x="381" y="5408"/>
                  </a:lnTo>
                  <a:cubicBezTo>
                    <a:pt x="477" y="5789"/>
                    <a:pt x="559" y="6144"/>
                    <a:pt x="641" y="6484"/>
                  </a:cubicBezTo>
                  <a:cubicBezTo>
                    <a:pt x="641" y="6511"/>
                    <a:pt x="654" y="6552"/>
                    <a:pt x="654" y="6579"/>
                  </a:cubicBezTo>
                  <a:cubicBezTo>
                    <a:pt x="1171" y="8799"/>
                    <a:pt x="1498" y="11060"/>
                    <a:pt x="1634" y="13335"/>
                  </a:cubicBezTo>
                  <a:cubicBezTo>
                    <a:pt x="1722" y="14745"/>
                    <a:pt x="1111" y="15676"/>
                    <a:pt x="243" y="16660"/>
                  </a:cubicBezTo>
                  <a:lnTo>
                    <a:pt x="243" y="16660"/>
                  </a:lnTo>
                  <a:lnTo>
                    <a:pt x="341" y="16562"/>
                  </a:lnTo>
                  <a:cubicBezTo>
                    <a:pt x="1294" y="15487"/>
                    <a:pt x="2166" y="14437"/>
                    <a:pt x="3187" y="13444"/>
                  </a:cubicBezTo>
                  <a:cubicBezTo>
                    <a:pt x="3487" y="13144"/>
                    <a:pt x="3800" y="12857"/>
                    <a:pt x="4127" y="12572"/>
                  </a:cubicBezTo>
                  <a:cubicBezTo>
                    <a:pt x="5911" y="11047"/>
                    <a:pt x="7696" y="9521"/>
                    <a:pt x="9493" y="7982"/>
                  </a:cubicBezTo>
                  <a:cubicBezTo>
                    <a:pt x="11141" y="6565"/>
                    <a:pt x="12258" y="5354"/>
                    <a:pt x="11291" y="3106"/>
                  </a:cubicBezTo>
                  <a:cubicBezTo>
                    <a:pt x="11086" y="2643"/>
                    <a:pt x="10814" y="2194"/>
                    <a:pt x="10501" y="1785"/>
                  </a:cubicBezTo>
                  <a:cubicBezTo>
                    <a:pt x="10160" y="1349"/>
                    <a:pt x="9766" y="954"/>
                    <a:pt x="9330" y="654"/>
                  </a:cubicBezTo>
                  <a:cubicBezTo>
                    <a:pt x="8855" y="410"/>
                    <a:pt x="8274" y="301"/>
                    <a:pt x="7905" y="5"/>
                  </a:cubicBezTo>
                  <a:close/>
                  <a:moveTo>
                    <a:pt x="243" y="16660"/>
                  </a:moveTo>
                  <a:lnTo>
                    <a:pt x="232" y="16671"/>
                  </a:lnTo>
                  <a:cubicBezTo>
                    <a:pt x="224" y="16680"/>
                    <a:pt x="216" y="16690"/>
                    <a:pt x="208" y="16699"/>
                  </a:cubicBezTo>
                  <a:lnTo>
                    <a:pt x="208" y="16699"/>
                  </a:lnTo>
                  <a:cubicBezTo>
                    <a:pt x="220" y="16686"/>
                    <a:pt x="231" y="16673"/>
                    <a:pt x="243" y="16660"/>
                  </a:cubicBezTo>
                  <a:close/>
                  <a:moveTo>
                    <a:pt x="208" y="16699"/>
                  </a:moveTo>
                  <a:cubicBezTo>
                    <a:pt x="140" y="16776"/>
                    <a:pt x="71" y="16853"/>
                    <a:pt x="0" y="16930"/>
                  </a:cubicBezTo>
                  <a:cubicBezTo>
                    <a:pt x="73" y="16858"/>
                    <a:pt x="145" y="16774"/>
                    <a:pt x="208" y="1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505;p101">
              <a:extLst>
                <a:ext uri="{FF2B5EF4-FFF2-40B4-BE49-F238E27FC236}">
                  <a16:creationId xmlns:a16="http://schemas.microsoft.com/office/drawing/2014/main" id="{814DFA7B-6546-937C-0A0C-0C29FCA84EB3}"/>
                </a:ext>
              </a:extLst>
            </p:cNvPr>
            <p:cNvSpPr/>
            <p:nvPr/>
          </p:nvSpPr>
          <p:spPr>
            <a:xfrm>
              <a:off x="7856483" y="2461465"/>
              <a:ext cx="159072" cy="305792"/>
            </a:xfrm>
            <a:custGeom>
              <a:avLst/>
              <a:gdLst/>
              <a:ahLst/>
              <a:cxnLst/>
              <a:rect l="l" t="t" r="r" b="b"/>
              <a:pathLst>
                <a:path w="8745" h="16811" extrusionOk="0">
                  <a:moveTo>
                    <a:pt x="4417" y="1"/>
                  </a:moveTo>
                  <a:cubicBezTo>
                    <a:pt x="3258" y="1"/>
                    <a:pt x="1884" y="754"/>
                    <a:pt x="885" y="958"/>
                  </a:cubicBezTo>
                  <a:cubicBezTo>
                    <a:pt x="763" y="985"/>
                    <a:pt x="627" y="1026"/>
                    <a:pt x="531" y="1122"/>
                  </a:cubicBezTo>
                  <a:cubicBezTo>
                    <a:pt x="409" y="1244"/>
                    <a:pt x="382" y="1421"/>
                    <a:pt x="368" y="1598"/>
                  </a:cubicBezTo>
                  <a:cubicBezTo>
                    <a:pt x="0" y="6052"/>
                    <a:pt x="1457" y="10423"/>
                    <a:pt x="3391" y="14360"/>
                  </a:cubicBezTo>
                  <a:cubicBezTo>
                    <a:pt x="3705" y="14972"/>
                    <a:pt x="4263" y="16634"/>
                    <a:pt x="4876" y="16784"/>
                  </a:cubicBezTo>
                  <a:cubicBezTo>
                    <a:pt x="4943" y="16802"/>
                    <a:pt x="5009" y="16810"/>
                    <a:pt x="5076" y="16810"/>
                  </a:cubicBezTo>
                  <a:cubicBezTo>
                    <a:pt x="5778" y="16810"/>
                    <a:pt x="6493" y="15898"/>
                    <a:pt x="6878" y="15463"/>
                  </a:cubicBezTo>
                  <a:cubicBezTo>
                    <a:pt x="7927" y="14319"/>
                    <a:pt x="8744" y="13338"/>
                    <a:pt x="8648" y="11718"/>
                  </a:cubicBezTo>
                  <a:cubicBezTo>
                    <a:pt x="8512" y="9443"/>
                    <a:pt x="8185" y="7182"/>
                    <a:pt x="7668" y="4962"/>
                  </a:cubicBezTo>
                  <a:cubicBezTo>
                    <a:pt x="7668" y="4935"/>
                    <a:pt x="7655" y="4894"/>
                    <a:pt x="7655" y="4867"/>
                  </a:cubicBezTo>
                  <a:cubicBezTo>
                    <a:pt x="7301" y="3341"/>
                    <a:pt x="6865" y="1258"/>
                    <a:pt x="5489" y="304"/>
                  </a:cubicBezTo>
                  <a:cubicBezTo>
                    <a:pt x="5170" y="85"/>
                    <a:pt x="4806" y="1"/>
                    <a:pt x="4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506;p101">
              <a:extLst>
                <a:ext uri="{FF2B5EF4-FFF2-40B4-BE49-F238E27FC236}">
                  <a16:creationId xmlns:a16="http://schemas.microsoft.com/office/drawing/2014/main" id="{7A971B01-6119-584C-CA82-E6B049ED43ED}"/>
                </a:ext>
              </a:extLst>
            </p:cNvPr>
            <p:cNvSpPr/>
            <p:nvPr/>
          </p:nvSpPr>
          <p:spPr>
            <a:xfrm>
              <a:off x="7859958" y="2481856"/>
              <a:ext cx="87949" cy="282818"/>
            </a:xfrm>
            <a:custGeom>
              <a:avLst/>
              <a:gdLst/>
              <a:ahLst/>
              <a:cxnLst/>
              <a:rect l="l" t="t" r="r" b="b"/>
              <a:pathLst>
                <a:path w="4835" h="15548" extrusionOk="0">
                  <a:moveTo>
                    <a:pt x="381" y="1"/>
                  </a:moveTo>
                  <a:cubicBezTo>
                    <a:pt x="231" y="123"/>
                    <a:pt x="204" y="273"/>
                    <a:pt x="177" y="477"/>
                  </a:cubicBezTo>
                  <a:cubicBezTo>
                    <a:pt x="0" y="2725"/>
                    <a:pt x="231" y="5013"/>
                    <a:pt x="845" y="7165"/>
                  </a:cubicBezTo>
                  <a:cubicBezTo>
                    <a:pt x="1634" y="9916"/>
                    <a:pt x="2806" y="12858"/>
                    <a:pt x="4290" y="15295"/>
                  </a:cubicBezTo>
                  <a:cubicBezTo>
                    <a:pt x="4362" y="15415"/>
                    <a:pt x="4477" y="15547"/>
                    <a:pt x="4607" y="15547"/>
                  </a:cubicBezTo>
                  <a:cubicBezTo>
                    <a:pt x="4624" y="15547"/>
                    <a:pt x="4641" y="15545"/>
                    <a:pt x="4658" y="15540"/>
                  </a:cubicBezTo>
                  <a:cubicBezTo>
                    <a:pt x="4807" y="15500"/>
                    <a:pt x="4835" y="15295"/>
                    <a:pt x="4835" y="15132"/>
                  </a:cubicBezTo>
                  <a:cubicBezTo>
                    <a:pt x="4807" y="11768"/>
                    <a:pt x="4032" y="8336"/>
                    <a:pt x="3146" y="5094"/>
                  </a:cubicBezTo>
                  <a:cubicBezTo>
                    <a:pt x="2915" y="4236"/>
                    <a:pt x="2628" y="3378"/>
                    <a:pt x="2288" y="2561"/>
                  </a:cubicBezTo>
                  <a:cubicBezTo>
                    <a:pt x="1907" y="1635"/>
                    <a:pt x="1335" y="328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507;p101">
              <a:extLst>
                <a:ext uri="{FF2B5EF4-FFF2-40B4-BE49-F238E27FC236}">
                  <a16:creationId xmlns:a16="http://schemas.microsoft.com/office/drawing/2014/main" id="{CAD2F0E2-6A4C-0A16-AB9C-702C861472AB}"/>
                </a:ext>
              </a:extLst>
            </p:cNvPr>
            <p:cNvSpPr/>
            <p:nvPr/>
          </p:nvSpPr>
          <p:spPr>
            <a:xfrm>
              <a:off x="7655557" y="2312907"/>
              <a:ext cx="222482" cy="542753"/>
            </a:xfrm>
            <a:custGeom>
              <a:avLst/>
              <a:gdLst/>
              <a:ahLst/>
              <a:cxnLst/>
              <a:rect l="l" t="t" r="r" b="b"/>
              <a:pathLst>
                <a:path w="12231" h="29838" extrusionOk="0">
                  <a:moveTo>
                    <a:pt x="2875" y="0"/>
                  </a:moveTo>
                  <a:cubicBezTo>
                    <a:pt x="1798" y="912"/>
                    <a:pt x="845" y="2261"/>
                    <a:pt x="151" y="3881"/>
                  </a:cubicBezTo>
                  <a:cubicBezTo>
                    <a:pt x="82" y="4017"/>
                    <a:pt x="14" y="4181"/>
                    <a:pt x="14" y="4344"/>
                  </a:cubicBezTo>
                  <a:cubicBezTo>
                    <a:pt x="0" y="4522"/>
                    <a:pt x="69" y="4671"/>
                    <a:pt x="123" y="4807"/>
                  </a:cubicBezTo>
                  <a:cubicBezTo>
                    <a:pt x="1894" y="9479"/>
                    <a:pt x="3705" y="14137"/>
                    <a:pt x="5135" y="19149"/>
                  </a:cubicBezTo>
                  <a:cubicBezTo>
                    <a:pt x="6116" y="22581"/>
                    <a:pt x="7151" y="25850"/>
                    <a:pt x="8036" y="29377"/>
                  </a:cubicBezTo>
                  <a:cubicBezTo>
                    <a:pt x="8077" y="29540"/>
                    <a:pt x="8132" y="29704"/>
                    <a:pt x="8227" y="29786"/>
                  </a:cubicBezTo>
                  <a:cubicBezTo>
                    <a:pt x="8275" y="29826"/>
                    <a:pt x="8328" y="29838"/>
                    <a:pt x="8386" y="29838"/>
                  </a:cubicBezTo>
                  <a:cubicBezTo>
                    <a:pt x="8426" y="29838"/>
                    <a:pt x="8469" y="29832"/>
                    <a:pt x="8513" y="29827"/>
                  </a:cubicBezTo>
                  <a:cubicBezTo>
                    <a:pt x="9031" y="29745"/>
                    <a:pt x="9561" y="29664"/>
                    <a:pt x="10079" y="29391"/>
                  </a:cubicBezTo>
                  <a:cubicBezTo>
                    <a:pt x="10529" y="29159"/>
                    <a:pt x="10965" y="28778"/>
                    <a:pt x="11332" y="28287"/>
                  </a:cubicBezTo>
                  <a:cubicBezTo>
                    <a:pt x="11686" y="27839"/>
                    <a:pt x="11986" y="27294"/>
                    <a:pt x="12231" y="26695"/>
                  </a:cubicBezTo>
                  <a:cubicBezTo>
                    <a:pt x="10814" y="22827"/>
                    <a:pt x="9821" y="18345"/>
                    <a:pt x="8649" y="14219"/>
                  </a:cubicBezTo>
                  <a:cubicBezTo>
                    <a:pt x="7409" y="9888"/>
                    <a:pt x="6156" y="5584"/>
                    <a:pt x="4836" y="1335"/>
                  </a:cubicBezTo>
                  <a:cubicBezTo>
                    <a:pt x="4781" y="1130"/>
                    <a:pt x="4713" y="912"/>
                    <a:pt x="4591" y="803"/>
                  </a:cubicBezTo>
                  <a:cubicBezTo>
                    <a:pt x="4524" y="744"/>
                    <a:pt x="4447" y="720"/>
                    <a:pt x="4362" y="720"/>
                  </a:cubicBezTo>
                  <a:cubicBezTo>
                    <a:pt x="3997" y="720"/>
                    <a:pt x="3502" y="1182"/>
                    <a:pt x="3215" y="1348"/>
                  </a:cubicBezTo>
                  <a:cubicBezTo>
                    <a:pt x="3174" y="844"/>
                    <a:pt x="3051" y="381"/>
                    <a:pt x="2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508;p101">
              <a:extLst>
                <a:ext uri="{FF2B5EF4-FFF2-40B4-BE49-F238E27FC236}">
                  <a16:creationId xmlns:a16="http://schemas.microsoft.com/office/drawing/2014/main" id="{B11CF0E6-4AD0-92B7-74A7-EDAB8D2A32F1}"/>
                </a:ext>
              </a:extLst>
            </p:cNvPr>
            <p:cNvSpPr/>
            <p:nvPr/>
          </p:nvSpPr>
          <p:spPr>
            <a:xfrm>
              <a:off x="7709817" y="2314617"/>
              <a:ext cx="5202" cy="22810"/>
            </a:xfrm>
            <a:custGeom>
              <a:avLst/>
              <a:gdLst/>
              <a:ahLst/>
              <a:cxnLst/>
              <a:rect l="l" t="t" r="r" b="b"/>
              <a:pathLst>
                <a:path w="286" h="1254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10"/>
                    <a:pt x="41" y="206"/>
                    <a:pt x="55" y="315"/>
                  </a:cubicBezTo>
                  <a:cubicBezTo>
                    <a:pt x="150" y="600"/>
                    <a:pt x="204" y="914"/>
                    <a:pt x="232" y="1254"/>
                  </a:cubicBezTo>
                  <a:cubicBezTo>
                    <a:pt x="246" y="1241"/>
                    <a:pt x="273" y="1227"/>
                    <a:pt x="286" y="1214"/>
                  </a:cubicBezTo>
                  <a:cubicBezTo>
                    <a:pt x="191" y="805"/>
                    <a:pt x="95" y="409"/>
                    <a:pt x="1" y="1"/>
                  </a:cubicBezTo>
                  <a:close/>
                </a:path>
              </a:pathLst>
            </a:custGeom>
            <a:solidFill>
              <a:srgbClr val="A38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509;p101">
              <a:extLst>
                <a:ext uri="{FF2B5EF4-FFF2-40B4-BE49-F238E27FC236}">
                  <a16:creationId xmlns:a16="http://schemas.microsoft.com/office/drawing/2014/main" id="{C42D965F-9B6A-BFE3-12AC-4500B6F9E7BD}"/>
                </a:ext>
              </a:extLst>
            </p:cNvPr>
            <p:cNvSpPr/>
            <p:nvPr/>
          </p:nvSpPr>
          <p:spPr>
            <a:xfrm>
              <a:off x="7710818" y="2320329"/>
              <a:ext cx="147175" cy="521998"/>
            </a:xfrm>
            <a:custGeom>
              <a:avLst/>
              <a:gdLst/>
              <a:ahLst/>
              <a:cxnLst/>
              <a:rect l="l" t="t" r="r" b="b"/>
              <a:pathLst>
                <a:path w="8091" h="28697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2329"/>
                    <a:pt x="817" y="4659"/>
                    <a:pt x="1308" y="6974"/>
                  </a:cubicBezTo>
                  <a:lnTo>
                    <a:pt x="1402" y="7423"/>
                  </a:lnTo>
                  <a:lnTo>
                    <a:pt x="1498" y="7873"/>
                  </a:lnTo>
                  <a:lnTo>
                    <a:pt x="1593" y="8322"/>
                  </a:lnTo>
                  <a:lnTo>
                    <a:pt x="1702" y="8772"/>
                  </a:lnTo>
                  <a:cubicBezTo>
                    <a:pt x="1838" y="9384"/>
                    <a:pt x="1974" y="9983"/>
                    <a:pt x="2111" y="10583"/>
                  </a:cubicBezTo>
                  <a:lnTo>
                    <a:pt x="2179" y="10882"/>
                  </a:lnTo>
                  <a:cubicBezTo>
                    <a:pt x="2315" y="10760"/>
                    <a:pt x="2437" y="10610"/>
                    <a:pt x="2533" y="10461"/>
                  </a:cubicBezTo>
                  <a:lnTo>
                    <a:pt x="2437" y="10025"/>
                  </a:lnTo>
                  <a:lnTo>
                    <a:pt x="2315" y="9575"/>
                  </a:lnTo>
                  <a:lnTo>
                    <a:pt x="2097" y="8690"/>
                  </a:lnTo>
                  <a:cubicBezTo>
                    <a:pt x="1961" y="8091"/>
                    <a:pt x="1798" y="7491"/>
                    <a:pt x="1662" y="6892"/>
                  </a:cubicBezTo>
                  <a:cubicBezTo>
                    <a:pt x="1375" y="5694"/>
                    <a:pt x="1090" y="4495"/>
                    <a:pt x="803" y="3282"/>
                  </a:cubicBezTo>
                  <a:cubicBezTo>
                    <a:pt x="612" y="2493"/>
                    <a:pt x="422" y="1703"/>
                    <a:pt x="231" y="900"/>
                  </a:cubicBezTo>
                  <a:cubicBezTo>
                    <a:pt x="218" y="913"/>
                    <a:pt x="191" y="927"/>
                    <a:pt x="177" y="940"/>
                  </a:cubicBezTo>
                  <a:cubicBezTo>
                    <a:pt x="149" y="600"/>
                    <a:pt x="95" y="286"/>
                    <a:pt x="0" y="1"/>
                  </a:cubicBezTo>
                  <a:close/>
                  <a:moveTo>
                    <a:pt x="4780" y="19068"/>
                  </a:moveTo>
                  <a:cubicBezTo>
                    <a:pt x="4644" y="19123"/>
                    <a:pt x="4508" y="19190"/>
                    <a:pt x="4371" y="19259"/>
                  </a:cubicBezTo>
                  <a:cubicBezTo>
                    <a:pt x="4399" y="19354"/>
                    <a:pt x="4440" y="19449"/>
                    <a:pt x="4467" y="19544"/>
                  </a:cubicBezTo>
                  <a:lnTo>
                    <a:pt x="4589" y="19980"/>
                  </a:lnTo>
                  <a:lnTo>
                    <a:pt x="4658" y="20212"/>
                  </a:lnTo>
                  <a:lnTo>
                    <a:pt x="4726" y="20430"/>
                  </a:lnTo>
                  <a:cubicBezTo>
                    <a:pt x="4807" y="20730"/>
                    <a:pt x="4889" y="21015"/>
                    <a:pt x="4971" y="21315"/>
                  </a:cubicBezTo>
                  <a:cubicBezTo>
                    <a:pt x="5134" y="21914"/>
                    <a:pt x="5298" y="22513"/>
                    <a:pt x="5475" y="23100"/>
                  </a:cubicBezTo>
                  <a:cubicBezTo>
                    <a:pt x="5652" y="23699"/>
                    <a:pt x="5856" y="24284"/>
                    <a:pt x="6074" y="24870"/>
                  </a:cubicBezTo>
                  <a:cubicBezTo>
                    <a:pt x="6292" y="25442"/>
                    <a:pt x="6523" y="26027"/>
                    <a:pt x="6823" y="26572"/>
                  </a:cubicBezTo>
                  <a:cubicBezTo>
                    <a:pt x="6986" y="26844"/>
                    <a:pt x="7150" y="27104"/>
                    <a:pt x="7340" y="27349"/>
                  </a:cubicBezTo>
                  <a:cubicBezTo>
                    <a:pt x="7531" y="27594"/>
                    <a:pt x="7736" y="27812"/>
                    <a:pt x="7981" y="27988"/>
                  </a:cubicBezTo>
                  <a:cubicBezTo>
                    <a:pt x="7913" y="28139"/>
                    <a:pt x="7818" y="28288"/>
                    <a:pt x="7695" y="28411"/>
                  </a:cubicBezTo>
                  <a:cubicBezTo>
                    <a:pt x="7627" y="28479"/>
                    <a:pt x="7558" y="28533"/>
                    <a:pt x="7491" y="28588"/>
                  </a:cubicBezTo>
                  <a:cubicBezTo>
                    <a:pt x="7409" y="28629"/>
                    <a:pt x="7327" y="28669"/>
                    <a:pt x="7232" y="28697"/>
                  </a:cubicBezTo>
                  <a:cubicBezTo>
                    <a:pt x="7327" y="28684"/>
                    <a:pt x="7409" y="28642"/>
                    <a:pt x="7491" y="28602"/>
                  </a:cubicBezTo>
                  <a:cubicBezTo>
                    <a:pt x="7573" y="28560"/>
                    <a:pt x="7654" y="28506"/>
                    <a:pt x="7722" y="28438"/>
                  </a:cubicBezTo>
                  <a:cubicBezTo>
                    <a:pt x="7872" y="28315"/>
                    <a:pt x="7981" y="28152"/>
                    <a:pt x="8076" y="27988"/>
                  </a:cubicBezTo>
                  <a:lnTo>
                    <a:pt x="8090" y="27961"/>
                  </a:lnTo>
                  <a:lnTo>
                    <a:pt x="8063" y="27934"/>
                  </a:lnTo>
                  <a:cubicBezTo>
                    <a:pt x="7940" y="27852"/>
                    <a:pt x="7831" y="27743"/>
                    <a:pt x="7736" y="27634"/>
                  </a:cubicBezTo>
                  <a:cubicBezTo>
                    <a:pt x="7627" y="27512"/>
                    <a:pt x="7531" y="27403"/>
                    <a:pt x="7449" y="27267"/>
                  </a:cubicBezTo>
                  <a:cubicBezTo>
                    <a:pt x="7286" y="27022"/>
                    <a:pt x="7137" y="26750"/>
                    <a:pt x="7001" y="26477"/>
                  </a:cubicBezTo>
                  <a:cubicBezTo>
                    <a:pt x="6864" y="26205"/>
                    <a:pt x="6741" y="25918"/>
                    <a:pt x="6632" y="25633"/>
                  </a:cubicBezTo>
                  <a:cubicBezTo>
                    <a:pt x="6523" y="25360"/>
                    <a:pt x="6429" y="25061"/>
                    <a:pt x="6333" y="24774"/>
                  </a:cubicBezTo>
                  <a:cubicBezTo>
                    <a:pt x="5951" y="23603"/>
                    <a:pt x="5652" y="22419"/>
                    <a:pt x="5352" y="21220"/>
                  </a:cubicBezTo>
                  <a:cubicBezTo>
                    <a:pt x="5270" y="20920"/>
                    <a:pt x="5203" y="20621"/>
                    <a:pt x="5121" y="20321"/>
                  </a:cubicBezTo>
                  <a:lnTo>
                    <a:pt x="5067" y="20089"/>
                  </a:lnTo>
                  <a:lnTo>
                    <a:pt x="4998" y="19871"/>
                  </a:lnTo>
                  <a:lnTo>
                    <a:pt x="4876" y="19422"/>
                  </a:lnTo>
                  <a:lnTo>
                    <a:pt x="4780" y="19068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510;p101">
              <a:extLst>
                <a:ext uri="{FF2B5EF4-FFF2-40B4-BE49-F238E27FC236}">
                  <a16:creationId xmlns:a16="http://schemas.microsoft.com/office/drawing/2014/main" id="{F00B161C-E750-9384-81F2-DF19F65C43DD}"/>
                </a:ext>
              </a:extLst>
            </p:cNvPr>
            <p:cNvSpPr/>
            <p:nvPr/>
          </p:nvSpPr>
          <p:spPr>
            <a:xfrm>
              <a:off x="7713292" y="2486549"/>
              <a:ext cx="28995" cy="41146"/>
            </a:xfrm>
            <a:custGeom>
              <a:avLst/>
              <a:gdLst/>
              <a:ahLst/>
              <a:cxnLst/>
              <a:rect l="l" t="t" r="r" b="b"/>
              <a:pathLst>
                <a:path w="1594" h="2262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137"/>
                    <a:pt x="41" y="273"/>
                    <a:pt x="82" y="396"/>
                  </a:cubicBezTo>
                  <a:cubicBezTo>
                    <a:pt x="122" y="518"/>
                    <a:pt x="164" y="642"/>
                    <a:pt x="218" y="764"/>
                  </a:cubicBezTo>
                  <a:cubicBezTo>
                    <a:pt x="313" y="1009"/>
                    <a:pt x="449" y="1227"/>
                    <a:pt x="599" y="1445"/>
                  </a:cubicBezTo>
                  <a:cubicBezTo>
                    <a:pt x="749" y="1649"/>
                    <a:pt x="912" y="1853"/>
                    <a:pt x="1117" y="2031"/>
                  </a:cubicBezTo>
                  <a:cubicBezTo>
                    <a:pt x="1199" y="2112"/>
                    <a:pt x="1294" y="2180"/>
                    <a:pt x="1389" y="2262"/>
                  </a:cubicBezTo>
                  <a:cubicBezTo>
                    <a:pt x="1457" y="2221"/>
                    <a:pt x="1526" y="2167"/>
                    <a:pt x="1593" y="2126"/>
                  </a:cubicBezTo>
                  <a:cubicBezTo>
                    <a:pt x="1553" y="2058"/>
                    <a:pt x="1526" y="2004"/>
                    <a:pt x="1498" y="1949"/>
                  </a:cubicBezTo>
                  <a:cubicBezTo>
                    <a:pt x="1457" y="1895"/>
                    <a:pt x="1430" y="1840"/>
                    <a:pt x="1403" y="1786"/>
                  </a:cubicBezTo>
                  <a:cubicBezTo>
                    <a:pt x="1266" y="1581"/>
                    <a:pt x="1130" y="1377"/>
                    <a:pt x="981" y="1172"/>
                  </a:cubicBezTo>
                  <a:cubicBezTo>
                    <a:pt x="845" y="968"/>
                    <a:pt x="694" y="764"/>
                    <a:pt x="531" y="573"/>
                  </a:cubicBezTo>
                  <a:cubicBezTo>
                    <a:pt x="491" y="518"/>
                    <a:pt x="449" y="478"/>
                    <a:pt x="409" y="424"/>
                  </a:cubicBezTo>
                  <a:cubicBezTo>
                    <a:pt x="367" y="382"/>
                    <a:pt x="327" y="328"/>
                    <a:pt x="286" y="287"/>
                  </a:cubicBezTo>
                  <a:cubicBezTo>
                    <a:pt x="231" y="233"/>
                    <a:pt x="191" y="192"/>
                    <a:pt x="149" y="137"/>
                  </a:cubicBezTo>
                  <a:cubicBezTo>
                    <a:pt x="95" y="97"/>
                    <a:pt x="55" y="5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511;p101">
              <a:extLst>
                <a:ext uri="{FF2B5EF4-FFF2-40B4-BE49-F238E27FC236}">
                  <a16:creationId xmlns:a16="http://schemas.microsoft.com/office/drawing/2014/main" id="{B2920485-3E1C-128F-4B93-4D98774DC2CD}"/>
                </a:ext>
              </a:extLst>
            </p:cNvPr>
            <p:cNvSpPr/>
            <p:nvPr/>
          </p:nvSpPr>
          <p:spPr>
            <a:xfrm>
              <a:off x="7757621" y="2437272"/>
              <a:ext cx="14879" cy="74579"/>
            </a:xfrm>
            <a:custGeom>
              <a:avLst/>
              <a:gdLst/>
              <a:ahLst/>
              <a:cxnLst/>
              <a:rect l="l" t="t" r="r" b="b"/>
              <a:pathLst>
                <a:path w="818" h="4100" extrusionOk="0">
                  <a:moveTo>
                    <a:pt x="55" y="0"/>
                  </a:moveTo>
                  <a:cubicBezTo>
                    <a:pt x="15" y="204"/>
                    <a:pt x="15" y="395"/>
                    <a:pt x="1" y="599"/>
                  </a:cubicBezTo>
                  <a:lnTo>
                    <a:pt x="1" y="749"/>
                  </a:lnTo>
                  <a:lnTo>
                    <a:pt x="1" y="899"/>
                  </a:lnTo>
                  <a:cubicBezTo>
                    <a:pt x="1" y="939"/>
                    <a:pt x="1" y="994"/>
                    <a:pt x="15" y="1048"/>
                  </a:cubicBezTo>
                  <a:lnTo>
                    <a:pt x="15" y="1184"/>
                  </a:lnTo>
                  <a:cubicBezTo>
                    <a:pt x="28" y="1580"/>
                    <a:pt x="82" y="1974"/>
                    <a:pt x="151" y="2370"/>
                  </a:cubicBezTo>
                  <a:cubicBezTo>
                    <a:pt x="205" y="2751"/>
                    <a:pt x="300" y="3146"/>
                    <a:pt x="409" y="3514"/>
                  </a:cubicBezTo>
                  <a:cubicBezTo>
                    <a:pt x="423" y="3568"/>
                    <a:pt x="436" y="3609"/>
                    <a:pt x="451" y="3663"/>
                  </a:cubicBezTo>
                  <a:cubicBezTo>
                    <a:pt x="464" y="3705"/>
                    <a:pt x="478" y="3759"/>
                    <a:pt x="491" y="3799"/>
                  </a:cubicBezTo>
                  <a:lnTo>
                    <a:pt x="573" y="4045"/>
                  </a:lnTo>
                  <a:cubicBezTo>
                    <a:pt x="654" y="4059"/>
                    <a:pt x="736" y="4086"/>
                    <a:pt x="818" y="4099"/>
                  </a:cubicBezTo>
                  <a:lnTo>
                    <a:pt x="818" y="4032"/>
                  </a:lnTo>
                  <a:cubicBezTo>
                    <a:pt x="818" y="3936"/>
                    <a:pt x="805" y="3841"/>
                    <a:pt x="805" y="3745"/>
                  </a:cubicBezTo>
                  <a:cubicBezTo>
                    <a:pt x="791" y="3690"/>
                    <a:pt x="791" y="3650"/>
                    <a:pt x="791" y="3596"/>
                  </a:cubicBezTo>
                  <a:cubicBezTo>
                    <a:pt x="777" y="3541"/>
                    <a:pt x="777" y="3500"/>
                    <a:pt x="777" y="3445"/>
                  </a:cubicBezTo>
                  <a:cubicBezTo>
                    <a:pt x="736" y="3064"/>
                    <a:pt x="682" y="2670"/>
                    <a:pt x="614" y="2288"/>
                  </a:cubicBezTo>
                  <a:cubicBezTo>
                    <a:pt x="545" y="1907"/>
                    <a:pt x="478" y="1526"/>
                    <a:pt x="382" y="1144"/>
                  </a:cubicBezTo>
                  <a:cubicBezTo>
                    <a:pt x="369" y="1090"/>
                    <a:pt x="355" y="1048"/>
                    <a:pt x="355" y="994"/>
                  </a:cubicBezTo>
                  <a:cubicBezTo>
                    <a:pt x="342" y="953"/>
                    <a:pt x="327" y="899"/>
                    <a:pt x="314" y="858"/>
                  </a:cubicBezTo>
                  <a:cubicBezTo>
                    <a:pt x="300" y="803"/>
                    <a:pt x="287" y="763"/>
                    <a:pt x="273" y="708"/>
                  </a:cubicBezTo>
                  <a:lnTo>
                    <a:pt x="233" y="572"/>
                  </a:lnTo>
                  <a:lnTo>
                    <a:pt x="151" y="286"/>
                  </a:lnTo>
                  <a:cubicBezTo>
                    <a:pt x="124" y="191"/>
                    <a:pt x="82" y="95"/>
                    <a:pt x="5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512;p101">
              <a:extLst>
                <a:ext uri="{FF2B5EF4-FFF2-40B4-BE49-F238E27FC236}">
                  <a16:creationId xmlns:a16="http://schemas.microsoft.com/office/drawing/2014/main" id="{2EE8653D-BA8E-C2F5-5FC1-A981EE4567A8}"/>
                </a:ext>
              </a:extLst>
            </p:cNvPr>
            <p:cNvSpPr/>
            <p:nvPr/>
          </p:nvSpPr>
          <p:spPr>
            <a:xfrm>
              <a:off x="7782887" y="2686494"/>
              <a:ext cx="21828" cy="88949"/>
            </a:xfrm>
            <a:custGeom>
              <a:avLst/>
              <a:gdLst/>
              <a:ahLst/>
              <a:cxnLst/>
              <a:rect l="l" t="t" r="r" b="b"/>
              <a:pathLst>
                <a:path w="1200" h="4890" extrusionOk="0">
                  <a:moveTo>
                    <a:pt x="1" y="0"/>
                  </a:moveTo>
                  <a:cubicBezTo>
                    <a:pt x="1" y="109"/>
                    <a:pt x="1" y="218"/>
                    <a:pt x="15" y="327"/>
                  </a:cubicBezTo>
                  <a:cubicBezTo>
                    <a:pt x="15" y="422"/>
                    <a:pt x="28" y="531"/>
                    <a:pt x="42" y="640"/>
                  </a:cubicBezTo>
                  <a:cubicBezTo>
                    <a:pt x="55" y="845"/>
                    <a:pt x="83" y="1063"/>
                    <a:pt x="124" y="1267"/>
                  </a:cubicBezTo>
                  <a:cubicBezTo>
                    <a:pt x="178" y="1689"/>
                    <a:pt x="273" y="2098"/>
                    <a:pt x="369" y="2506"/>
                  </a:cubicBezTo>
                  <a:cubicBezTo>
                    <a:pt x="464" y="2915"/>
                    <a:pt x="587" y="3309"/>
                    <a:pt x="709" y="3718"/>
                  </a:cubicBezTo>
                  <a:cubicBezTo>
                    <a:pt x="778" y="3909"/>
                    <a:pt x="859" y="4114"/>
                    <a:pt x="927" y="4304"/>
                  </a:cubicBezTo>
                  <a:cubicBezTo>
                    <a:pt x="968" y="4399"/>
                    <a:pt x="1009" y="4508"/>
                    <a:pt x="1063" y="4604"/>
                  </a:cubicBezTo>
                  <a:cubicBezTo>
                    <a:pt x="1105" y="4699"/>
                    <a:pt x="1145" y="4795"/>
                    <a:pt x="1199" y="4889"/>
                  </a:cubicBezTo>
                  <a:cubicBezTo>
                    <a:pt x="1199" y="4780"/>
                    <a:pt x="1186" y="4671"/>
                    <a:pt x="1186" y="4562"/>
                  </a:cubicBezTo>
                  <a:cubicBezTo>
                    <a:pt x="1172" y="4468"/>
                    <a:pt x="1172" y="4359"/>
                    <a:pt x="1159" y="4250"/>
                  </a:cubicBezTo>
                  <a:cubicBezTo>
                    <a:pt x="1145" y="4045"/>
                    <a:pt x="1105" y="3827"/>
                    <a:pt x="1077" y="3623"/>
                  </a:cubicBezTo>
                  <a:cubicBezTo>
                    <a:pt x="1009" y="3215"/>
                    <a:pt x="927" y="2792"/>
                    <a:pt x="832" y="2383"/>
                  </a:cubicBezTo>
                  <a:cubicBezTo>
                    <a:pt x="723" y="1989"/>
                    <a:pt x="614" y="1580"/>
                    <a:pt x="478" y="1185"/>
                  </a:cubicBezTo>
                  <a:cubicBezTo>
                    <a:pt x="409" y="981"/>
                    <a:pt x="342" y="776"/>
                    <a:pt x="260" y="586"/>
                  </a:cubicBezTo>
                  <a:cubicBezTo>
                    <a:pt x="219" y="491"/>
                    <a:pt x="178" y="382"/>
                    <a:pt x="137" y="286"/>
                  </a:cubicBezTo>
                  <a:cubicBezTo>
                    <a:pt x="97" y="191"/>
                    <a:pt x="55" y="95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513;p101">
              <a:extLst>
                <a:ext uri="{FF2B5EF4-FFF2-40B4-BE49-F238E27FC236}">
                  <a16:creationId xmlns:a16="http://schemas.microsoft.com/office/drawing/2014/main" id="{954AD1A7-F538-1742-9B5E-1B8DE80D3775}"/>
                </a:ext>
              </a:extLst>
            </p:cNvPr>
            <p:cNvSpPr/>
            <p:nvPr/>
          </p:nvSpPr>
          <p:spPr>
            <a:xfrm>
              <a:off x="7813609" y="2669159"/>
              <a:ext cx="28031" cy="71105"/>
            </a:xfrm>
            <a:custGeom>
              <a:avLst/>
              <a:gdLst/>
              <a:ahLst/>
              <a:cxnLst/>
              <a:rect l="l" t="t" r="r" b="b"/>
              <a:pathLst>
                <a:path w="1541" h="3909" extrusionOk="0">
                  <a:moveTo>
                    <a:pt x="1" y="0"/>
                  </a:moveTo>
                  <a:cubicBezTo>
                    <a:pt x="1" y="95"/>
                    <a:pt x="15" y="177"/>
                    <a:pt x="28" y="272"/>
                  </a:cubicBezTo>
                  <a:cubicBezTo>
                    <a:pt x="55" y="354"/>
                    <a:pt x="69" y="436"/>
                    <a:pt x="82" y="531"/>
                  </a:cubicBezTo>
                  <a:cubicBezTo>
                    <a:pt x="124" y="708"/>
                    <a:pt x="164" y="872"/>
                    <a:pt x="205" y="1048"/>
                  </a:cubicBezTo>
                  <a:cubicBezTo>
                    <a:pt x="300" y="1375"/>
                    <a:pt x="423" y="1716"/>
                    <a:pt x="545" y="2043"/>
                  </a:cubicBezTo>
                  <a:cubicBezTo>
                    <a:pt x="682" y="2370"/>
                    <a:pt x="818" y="2683"/>
                    <a:pt x="981" y="2996"/>
                  </a:cubicBezTo>
                  <a:cubicBezTo>
                    <a:pt x="1063" y="3160"/>
                    <a:pt x="1145" y="3309"/>
                    <a:pt x="1241" y="3459"/>
                  </a:cubicBezTo>
                  <a:cubicBezTo>
                    <a:pt x="1281" y="3541"/>
                    <a:pt x="1335" y="3609"/>
                    <a:pt x="1377" y="3690"/>
                  </a:cubicBezTo>
                  <a:cubicBezTo>
                    <a:pt x="1431" y="3759"/>
                    <a:pt x="1486" y="3841"/>
                    <a:pt x="1540" y="3908"/>
                  </a:cubicBezTo>
                  <a:cubicBezTo>
                    <a:pt x="1526" y="3814"/>
                    <a:pt x="1526" y="3732"/>
                    <a:pt x="1499" y="3636"/>
                  </a:cubicBezTo>
                  <a:cubicBezTo>
                    <a:pt x="1486" y="3554"/>
                    <a:pt x="1472" y="3459"/>
                    <a:pt x="1459" y="3378"/>
                  </a:cubicBezTo>
                  <a:cubicBezTo>
                    <a:pt x="1417" y="3200"/>
                    <a:pt x="1377" y="3024"/>
                    <a:pt x="1322" y="2860"/>
                  </a:cubicBezTo>
                  <a:cubicBezTo>
                    <a:pt x="1226" y="2519"/>
                    <a:pt x="1117" y="2192"/>
                    <a:pt x="995" y="1865"/>
                  </a:cubicBezTo>
                  <a:cubicBezTo>
                    <a:pt x="859" y="1539"/>
                    <a:pt x="723" y="1226"/>
                    <a:pt x="560" y="912"/>
                  </a:cubicBezTo>
                  <a:cubicBezTo>
                    <a:pt x="478" y="749"/>
                    <a:pt x="396" y="599"/>
                    <a:pt x="300" y="449"/>
                  </a:cubicBezTo>
                  <a:cubicBezTo>
                    <a:pt x="260" y="367"/>
                    <a:pt x="205" y="286"/>
                    <a:pt x="151" y="218"/>
                  </a:cubicBezTo>
                  <a:cubicBezTo>
                    <a:pt x="110" y="149"/>
                    <a:pt x="55" y="68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514;p101">
              <a:extLst>
                <a:ext uri="{FF2B5EF4-FFF2-40B4-BE49-F238E27FC236}">
                  <a16:creationId xmlns:a16="http://schemas.microsoft.com/office/drawing/2014/main" id="{5F63E990-2744-41AE-5D65-D3C40C5ACEC2}"/>
                </a:ext>
              </a:extLst>
            </p:cNvPr>
            <p:cNvSpPr/>
            <p:nvPr/>
          </p:nvSpPr>
          <p:spPr>
            <a:xfrm>
              <a:off x="7706343" y="2507631"/>
              <a:ext cx="214533" cy="173205"/>
            </a:xfrm>
            <a:custGeom>
              <a:avLst/>
              <a:gdLst/>
              <a:ahLst/>
              <a:cxnLst/>
              <a:rect l="l" t="t" r="r" b="b"/>
              <a:pathLst>
                <a:path w="11794" h="9522" extrusionOk="0">
                  <a:moveTo>
                    <a:pt x="2901" y="0"/>
                  </a:moveTo>
                  <a:cubicBezTo>
                    <a:pt x="2371" y="830"/>
                    <a:pt x="1512" y="1389"/>
                    <a:pt x="600" y="1511"/>
                  </a:cubicBezTo>
                  <a:cubicBezTo>
                    <a:pt x="873" y="1729"/>
                    <a:pt x="1172" y="1934"/>
                    <a:pt x="1417" y="2206"/>
                  </a:cubicBezTo>
                  <a:cubicBezTo>
                    <a:pt x="1240" y="2397"/>
                    <a:pt x="1022" y="2533"/>
                    <a:pt x="818" y="2697"/>
                  </a:cubicBezTo>
                  <a:cubicBezTo>
                    <a:pt x="640" y="2833"/>
                    <a:pt x="477" y="2982"/>
                    <a:pt x="341" y="3187"/>
                  </a:cubicBezTo>
                  <a:cubicBezTo>
                    <a:pt x="83" y="3623"/>
                    <a:pt x="55" y="4262"/>
                    <a:pt x="409" y="4589"/>
                  </a:cubicBezTo>
                  <a:cubicBezTo>
                    <a:pt x="1009" y="5148"/>
                    <a:pt x="1" y="6551"/>
                    <a:pt x="1294" y="6919"/>
                  </a:cubicBezTo>
                  <a:cubicBezTo>
                    <a:pt x="1022" y="7640"/>
                    <a:pt x="1526" y="8580"/>
                    <a:pt x="2248" y="8689"/>
                  </a:cubicBezTo>
                  <a:cubicBezTo>
                    <a:pt x="2235" y="9163"/>
                    <a:pt x="2717" y="9521"/>
                    <a:pt x="3166" y="9521"/>
                  </a:cubicBezTo>
                  <a:cubicBezTo>
                    <a:pt x="3183" y="9521"/>
                    <a:pt x="3199" y="9521"/>
                    <a:pt x="3215" y="9520"/>
                  </a:cubicBezTo>
                  <a:cubicBezTo>
                    <a:pt x="3678" y="9492"/>
                    <a:pt x="4100" y="9220"/>
                    <a:pt x="4508" y="9002"/>
                  </a:cubicBezTo>
                  <a:cubicBezTo>
                    <a:pt x="5053" y="8717"/>
                    <a:pt x="5639" y="8512"/>
                    <a:pt x="6239" y="8390"/>
                  </a:cubicBezTo>
                  <a:cubicBezTo>
                    <a:pt x="6783" y="8281"/>
                    <a:pt x="7369" y="8239"/>
                    <a:pt x="7791" y="7858"/>
                  </a:cubicBezTo>
                  <a:cubicBezTo>
                    <a:pt x="8376" y="7355"/>
                    <a:pt x="8445" y="6429"/>
                    <a:pt x="8458" y="5624"/>
                  </a:cubicBezTo>
                  <a:cubicBezTo>
                    <a:pt x="9480" y="5502"/>
                    <a:pt x="10583" y="4998"/>
                    <a:pt x="11605" y="4740"/>
                  </a:cubicBezTo>
                  <a:cubicBezTo>
                    <a:pt x="11794" y="4699"/>
                    <a:pt x="10994" y="1320"/>
                    <a:pt x="10767" y="1320"/>
                  </a:cubicBezTo>
                  <a:cubicBezTo>
                    <a:pt x="10765" y="1320"/>
                    <a:pt x="10763" y="1320"/>
                    <a:pt x="10760" y="1321"/>
                  </a:cubicBezTo>
                  <a:cubicBezTo>
                    <a:pt x="10025" y="1553"/>
                    <a:pt x="9290" y="1784"/>
                    <a:pt x="8554" y="2002"/>
                  </a:cubicBezTo>
                  <a:cubicBezTo>
                    <a:pt x="8398" y="2058"/>
                    <a:pt x="8232" y="2105"/>
                    <a:pt x="8072" y="2105"/>
                  </a:cubicBezTo>
                  <a:cubicBezTo>
                    <a:pt x="8037" y="2105"/>
                    <a:pt x="8002" y="2102"/>
                    <a:pt x="7968" y="2098"/>
                  </a:cubicBezTo>
                  <a:cubicBezTo>
                    <a:pt x="7151" y="1947"/>
                    <a:pt x="6811" y="545"/>
                    <a:pt x="6061" y="191"/>
                  </a:cubicBezTo>
                  <a:cubicBezTo>
                    <a:pt x="5925" y="123"/>
                    <a:pt x="5780" y="98"/>
                    <a:pt x="5632" y="98"/>
                  </a:cubicBezTo>
                  <a:cubicBezTo>
                    <a:pt x="5365" y="98"/>
                    <a:pt x="5085" y="179"/>
                    <a:pt x="4822" y="231"/>
                  </a:cubicBezTo>
                  <a:cubicBezTo>
                    <a:pt x="4637" y="263"/>
                    <a:pt x="4449" y="278"/>
                    <a:pt x="4260" y="278"/>
                  </a:cubicBezTo>
                  <a:cubicBezTo>
                    <a:pt x="3795" y="278"/>
                    <a:pt x="3328" y="184"/>
                    <a:pt x="2901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515;p101">
              <a:extLst>
                <a:ext uri="{FF2B5EF4-FFF2-40B4-BE49-F238E27FC236}">
                  <a16:creationId xmlns:a16="http://schemas.microsoft.com/office/drawing/2014/main" id="{8228260A-DECF-A4CD-54C2-23DB4C59546C}"/>
                </a:ext>
              </a:extLst>
            </p:cNvPr>
            <p:cNvSpPr/>
            <p:nvPr/>
          </p:nvSpPr>
          <p:spPr>
            <a:xfrm>
              <a:off x="7886442" y="2529914"/>
              <a:ext cx="15880" cy="6457"/>
            </a:xfrm>
            <a:custGeom>
              <a:avLst/>
              <a:gdLst/>
              <a:ahLst/>
              <a:cxnLst/>
              <a:rect l="l" t="t" r="r" b="b"/>
              <a:pathLst>
                <a:path w="873" h="355" extrusionOk="0">
                  <a:moveTo>
                    <a:pt x="845" y="1"/>
                  </a:moveTo>
                  <a:cubicBezTo>
                    <a:pt x="560" y="68"/>
                    <a:pt x="273" y="177"/>
                    <a:pt x="1" y="300"/>
                  </a:cubicBezTo>
                  <a:cubicBezTo>
                    <a:pt x="15" y="300"/>
                    <a:pt x="15" y="328"/>
                    <a:pt x="28" y="355"/>
                  </a:cubicBezTo>
                  <a:cubicBezTo>
                    <a:pt x="315" y="273"/>
                    <a:pt x="587" y="177"/>
                    <a:pt x="859" y="96"/>
                  </a:cubicBezTo>
                  <a:lnTo>
                    <a:pt x="873" y="96"/>
                  </a:lnTo>
                  <a:cubicBezTo>
                    <a:pt x="859" y="41"/>
                    <a:pt x="845" y="1"/>
                    <a:pt x="845" y="1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516;p101">
              <a:extLst>
                <a:ext uri="{FF2B5EF4-FFF2-40B4-BE49-F238E27FC236}">
                  <a16:creationId xmlns:a16="http://schemas.microsoft.com/office/drawing/2014/main" id="{AD260AAB-02F8-1FE8-C906-C5E3BE372FFB}"/>
                </a:ext>
              </a:extLst>
            </p:cNvPr>
            <p:cNvSpPr/>
            <p:nvPr/>
          </p:nvSpPr>
          <p:spPr>
            <a:xfrm>
              <a:off x="7747216" y="2607222"/>
              <a:ext cx="126857" cy="70614"/>
            </a:xfrm>
            <a:custGeom>
              <a:avLst/>
              <a:gdLst/>
              <a:ahLst/>
              <a:cxnLst/>
              <a:rect l="l" t="t" r="r" b="b"/>
              <a:pathLst>
                <a:path w="6974" h="3882" extrusionOk="0">
                  <a:moveTo>
                    <a:pt x="6974" y="0"/>
                  </a:moveTo>
                  <a:cubicBezTo>
                    <a:pt x="6716" y="68"/>
                    <a:pt x="6456" y="122"/>
                    <a:pt x="6211" y="149"/>
                  </a:cubicBezTo>
                  <a:cubicBezTo>
                    <a:pt x="6198" y="954"/>
                    <a:pt x="6129" y="1880"/>
                    <a:pt x="5544" y="2383"/>
                  </a:cubicBezTo>
                  <a:cubicBezTo>
                    <a:pt x="5354" y="2561"/>
                    <a:pt x="5122" y="2670"/>
                    <a:pt x="4876" y="2737"/>
                  </a:cubicBezTo>
                  <a:lnTo>
                    <a:pt x="4876" y="2751"/>
                  </a:lnTo>
                  <a:cubicBezTo>
                    <a:pt x="5122" y="2683"/>
                    <a:pt x="5354" y="2574"/>
                    <a:pt x="5544" y="2397"/>
                  </a:cubicBezTo>
                  <a:cubicBezTo>
                    <a:pt x="6129" y="1893"/>
                    <a:pt x="6198" y="967"/>
                    <a:pt x="6211" y="164"/>
                  </a:cubicBezTo>
                  <a:cubicBezTo>
                    <a:pt x="6456" y="136"/>
                    <a:pt x="6716" y="82"/>
                    <a:pt x="6974" y="13"/>
                  </a:cubicBezTo>
                  <a:lnTo>
                    <a:pt x="6974" y="0"/>
                  </a:lnTo>
                  <a:close/>
                  <a:moveTo>
                    <a:pt x="1" y="3255"/>
                  </a:moveTo>
                  <a:lnTo>
                    <a:pt x="1" y="3255"/>
                  </a:lnTo>
                  <a:cubicBezTo>
                    <a:pt x="1" y="3514"/>
                    <a:pt x="151" y="3732"/>
                    <a:pt x="355" y="3881"/>
                  </a:cubicBezTo>
                  <a:lnTo>
                    <a:pt x="355" y="3868"/>
                  </a:lnTo>
                  <a:cubicBezTo>
                    <a:pt x="151" y="3718"/>
                    <a:pt x="15" y="3500"/>
                    <a:pt x="1" y="3255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517;p101">
              <a:extLst>
                <a:ext uri="{FF2B5EF4-FFF2-40B4-BE49-F238E27FC236}">
                  <a16:creationId xmlns:a16="http://schemas.microsoft.com/office/drawing/2014/main" id="{1E5A5EB1-A345-E42F-CAE7-ECDB02FFADCE}"/>
                </a:ext>
              </a:extLst>
            </p:cNvPr>
            <p:cNvSpPr/>
            <p:nvPr/>
          </p:nvSpPr>
          <p:spPr>
            <a:xfrm>
              <a:off x="7914200" y="2563857"/>
              <a:ext cx="3747" cy="13151"/>
            </a:xfrm>
            <a:custGeom>
              <a:avLst/>
              <a:gdLst/>
              <a:ahLst/>
              <a:cxnLst/>
              <a:rect l="l" t="t" r="r" b="b"/>
              <a:pathLst>
                <a:path w="206" h="72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191"/>
                    <a:pt x="109" y="396"/>
                    <a:pt x="164" y="586"/>
                  </a:cubicBezTo>
                  <a:cubicBezTo>
                    <a:pt x="178" y="627"/>
                    <a:pt x="191" y="681"/>
                    <a:pt x="205" y="723"/>
                  </a:cubicBezTo>
                  <a:cubicBezTo>
                    <a:pt x="151" y="505"/>
                    <a:pt x="82" y="245"/>
                    <a:pt x="0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518;p101">
              <a:extLst>
                <a:ext uri="{FF2B5EF4-FFF2-40B4-BE49-F238E27FC236}">
                  <a16:creationId xmlns:a16="http://schemas.microsoft.com/office/drawing/2014/main" id="{AA8DEF36-7DFD-EBF3-97D2-FCB54E7B86F5}"/>
                </a:ext>
              </a:extLst>
            </p:cNvPr>
            <p:cNvSpPr/>
            <p:nvPr/>
          </p:nvSpPr>
          <p:spPr>
            <a:xfrm>
              <a:off x="7874055" y="2551960"/>
              <a:ext cx="46366" cy="55516"/>
            </a:xfrm>
            <a:custGeom>
              <a:avLst/>
              <a:gdLst/>
              <a:ahLst/>
              <a:cxnLst/>
              <a:rect l="l" t="t" r="r" b="b"/>
              <a:pathLst>
                <a:path w="2549" h="3052" extrusionOk="0">
                  <a:moveTo>
                    <a:pt x="1976" y="0"/>
                  </a:moveTo>
                  <a:lnTo>
                    <a:pt x="1976" y="0"/>
                  </a:lnTo>
                  <a:cubicBezTo>
                    <a:pt x="2249" y="995"/>
                    <a:pt x="2507" y="2275"/>
                    <a:pt x="2385" y="2303"/>
                  </a:cubicBezTo>
                  <a:cubicBezTo>
                    <a:pt x="1608" y="2506"/>
                    <a:pt x="791" y="2833"/>
                    <a:pt x="1" y="3038"/>
                  </a:cubicBezTo>
                  <a:lnTo>
                    <a:pt x="1" y="3051"/>
                  </a:lnTo>
                  <a:cubicBezTo>
                    <a:pt x="791" y="2848"/>
                    <a:pt x="1622" y="2521"/>
                    <a:pt x="2385" y="2330"/>
                  </a:cubicBezTo>
                  <a:cubicBezTo>
                    <a:pt x="2548" y="2234"/>
                    <a:pt x="2521" y="1853"/>
                    <a:pt x="2412" y="1377"/>
                  </a:cubicBezTo>
                  <a:cubicBezTo>
                    <a:pt x="2398" y="1335"/>
                    <a:pt x="2385" y="1281"/>
                    <a:pt x="2371" y="1240"/>
                  </a:cubicBezTo>
                  <a:cubicBezTo>
                    <a:pt x="2316" y="1050"/>
                    <a:pt x="2262" y="845"/>
                    <a:pt x="2207" y="654"/>
                  </a:cubicBezTo>
                  <a:cubicBezTo>
                    <a:pt x="2140" y="436"/>
                    <a:pt x="2058" y="218"/>
                    <a:pt x="1976" y="0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519;p101">
              <a:extLst>
                <a:ext uri="{FF2B5EF4-FFF2-40B4-BE49-F238E27FC236}">
                  <a16:creationId xmlns:a16="http://schemas.microsoft.com/office/drawing/2014/main" id="{9D2DAAE9-3F12-DFF0-FC0F-0F1351A5768C}"/>
                </a:ext>
              </a:extLst>
            </p:cNvPr>
            <p:cNvSpPr/>
            <p:nvPr/>
          </p:nvSpPr>
          <p:spPr>
            <a:xfrm>
              <a:off x="7753655" y="2657008"/>
              <a:ext cx="82273" cy="24047"/>
            </a:xfrm>
            <a:custGeom>
              <a:avLst/>
              <a:gdLst/>
              <a:ahLst/>
              <a:cxnLst/>
              <a:rect l="l" t="t" r="r" b="b"/>
              <a:pathLst>
                <a:path w="4523" h="1322" extrusionOk="0">
                  <a:moveTo>
                    <a:pt x="4522" y="0"/>
                  </a:moveTo>
                  <a:cubicBezTo>
                    <a:pt x="4237" y="82"/>
                    <a:pt x="3923" y="123"/>
                    <a:pt x="3638" y="178"/>
                  </a:cubicBezTo>
                  <a:cubicBezTo>
                    <a:pt x="3229" y="260"/>
                    <a:pt x="2821" y="382"/>
                    <a:pt x="2425" y="545"/>
                  </a:cubicBezTo>
                  <a:lnTo>
                    <a:pt x="2425" y="559"/>
                  </a:lnTo>
                  <a:cubicBezTo>
                    <a:pt x="2821" y="396"/>
                    <a:pt x="3229" y="273"/>
                    <a:pt x="3638" y="191"/>
                  </a:cubicBezTo>
                  <a:cubicBezTo>
                    <a:pt x="3923" y="136"/>
                    <a:pt x="4237" y="96"/>
                    <a:pt x="4522" y="14"/>
                  </a:cubicBezTo>
                  <a:lnTo>
                    <a:pt x="4522" y="0"/>
                  </a:lnTo>
                  <a:close/>
                  <a:moveTo>
                    <a:pt x="2016" y="736"/>
                  </a:moveTo>
                  <a:cubicBezTo>
                    <a:pt x="1989" y="750"/>
                    <a:pt x="1949" y="777"/>
                    <a:pt x="1907" y="790"/>
                  </a:cubicBezTo>
                  <a:cubicBezTo>
                    <a:pt x="1499" y="1008"/>
                    <a:pt x="1077" y="1280"/>
                    <a:pt x="614" y="1308"/>
                  </a:cubicBezTo>
                  <a:lnTo>
                    <a:pt x="573" y="1308"/>
                  </a:lnTo>
                  <a:cubicBezTo>
                    <a:pt x="369" y="1308"/>
                    <a:pt x="164" y="1240"/>
                    <a:pt x="1" y="1131"/>
                  </a:cubicBezTo>
                  <a:lnTo>
                    <a:pt x="1" y="1144"/>
                  </a:lnTo>
                  <a:cubicBezTo>
                    <a:pt x="178" y="1253"/>
                    <a:pt x="382" y="1322"/>
                    <a:pt x="573" y="1322"/>
                  </a:cubicBezTo>
                  <a:lnTo>
                    <a:pt x="614" y="1322"/>
                  </a:lnTo>
                  <a:cubicBezTo>
                    <a:pt x="1077" y="1295"/>
                    <a:pt x="1499" y="1022"/>
                    <a:pt x="1907" y="804"/>
                  </a:cubicBezTo>
                  <a:cubicBezTo>
                    <a:pt x="1949" y="790"/>
                    <a:pt x="1989" y="763"/>
                    <a:pt x="2016" y="750"/>
                  </a:cubicBezTo>
                  <a:lnTo>
                    <a:pt x="2016" y="736"/>
                  </a:lnTo>
                  <a:close/>
                </a:path>
              </a:pathLst>
            </a:custGeom>
            <a:solidFill>
              <a:srgbClr val="E4D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520;p101">
              <a:extLst>
                <a:ext uri="{FF2B5EF4-FFF2-40B4-BE49-F238E27FC236}">
                  <a16:creationId xmlns:a16="http://schemas.microsoft.com/office/drawing/2014/main" id="{6FFBBAD8-CF7B-F7A4-EDAE-AC11718C3FAC}"/>
                </a:ext>
              </a:extLst>
            </p:cNvPr>
            <p:cNvSpPr/>
            <p:nvPr/>
          </p:nvSpPr>
          <p:spPr>
            <a:xfrm>
              <a:off x="7790326" y="2666903"/>
              <a:ext cx="7440" cy="3747"/>
            </a:xfrm>
            <a:custGeom>
              <a:avLst/>
              <a:gdLst/>
              <a:ahLst/>
              <a:cxnLst/>
              <a:rect l="l" t="t" r="r" b="b"/>
              <a:pathLst>
                <a:path w="409" h="206" extrusionOk="0">
                  <a:moveTo>
                    <a:pt x="409" y="1"/>
                  </a:moveTo>
                  <a:cubicBezTo>
                    <a:pt x="273" y="55"/>
                    <a:pt x="137" y="124"/>
                    <a:pt x="0" y="192"/>
                  </a:cubicBezTo>
                  <a:lnTo>
                    <a:pt x="0" y="206"/>
                  </a:lnTo>
                  <a:cubicBezTo>
                    <a:pt x="137" y="137"/>
                    <a:pt x="273" y="70"/>
                    <a:pt x="409" y="15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rgbClr val="B39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521;p101">
              <a:extLst>
                <a:ext uri="{FF2B5EF4-FFF2-40B4-BE49-F238E27FC236}">
                  <a16:creationId xmlns:a16="http://schemas.microsoft.com/office/drawing/2014/main" id="{EF947718-E090-375E-DC2F-8A57DE00DAA1}"/>
                </a:ext>
              </a:extLst>
            </p:cNvPr>
            <p:cNvSpPr/>
            <p:nvPr/>
          </p:nvSpPr>
          <p:spPr>
            <a:xfrm>
              <a:off x="7735574" y="2658990"/>
              <a:ext cx="11660" cy="6949"/>
            </a:xfrm>
            <a:custGeom>
              <a:avLst/>
              <a:gdLst/>
              <a:ahLst/>
              <a:cxnLst/>
              <a:rect l="l" t="t" r="r" b="b"/>
              <a:pathLst>
                <a:path w="641" h="382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42"/>
                    <a:pt x="69" y="82"/>
                    <a:pt x="96" y="109"/>
                  </a:cubicBezTo>
                  <a:cubicBezTo>
                    <a:pt x="110" y="123"/>
                    <a:pt x="137" y="151"/>
                    <a:pt x="192" y="178"/>
                  </a:cubicBezTo>
                  <a:cubicBezTo>
                    <a:pt x="123" y="123"/>
                    <a:pt x="55" y="69"/>
                    <a:pt x="1" y="0"/>
                  </a:cubicBezTo>
                  <a:close/>
                  <a:moveTo>
                    <a:pt x="464" y="327"/>
                  </a:moveTo>
                  <a:lnTo>
                    <a:pt x="464" y="327"/>
                  </a:lnTo>
                  <a:cubicBezTo>
                    <a:pt x="546" y="354"/>
                    <a:pt x="613" y="381"/>
                    <a:pt x="641" y="381"/>
                  </a:cubicBezTo>
                  <a:lnTo>
                    <a:pt x="641" y="368"/>
                  </a:lnTo>
                  <a:cubicBezTo>
                    <a:pt x="586" y="354"/>
                    <a:pt x="532" y="341"/>
                    <a:pt x="464" y="327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522;p101">
              <a:extLst>
                <a:ext uri="{FF2B5EF4-FFF2-40B4-BE49-F238E27FC236}">
                  <a16:creationId xmlns:a16="http://schemas.microsoft.com/office/drawing/2014/main" id="{021F9F51-8862-80A3-451B-6517235C2366}"/>
                </a:ext>
              </a:extLst>
            </p:cNvPr>
            <p:cNvSpPr/>
            <p:nvPr/>
          </p:nvSpPr>
          <p:spPr>
            <a:xfrm>
              <a:off x="7731354" y="2531642"/>
              <a:ext cx="188303" cy="149158"/>
            </a:xfrm>
            <a:custGeom>
              <a:avLst/>
              <a:gdLst/>
              <a:ahLst/>
              <a:cxnLst/>
              <a:rect l="l" t="t" r="r" b="b"/>
              <a:pathLst>
                <a:path w="10352" h="8200" extrusionOk="0">
                  <a:moveTo>
                    <a:pt x="9385" y="1"/>
                  </a:moveTo>
                  <a:cubicBezTo>
                    <a:pt x="9113" y="82"/>
                    <a:pt x="8841" y="178"/>
                    <a:pt x="8554" y="260"/>
                  </a:cubicBezTo>
                  <a:cubicBezTo>
                    <a:pt x="8677" y="505"/>
                    <a:pt x="8977" y="1622"/>
                    <a:pt x="9004" y="1717"/>
                  </a:cubicBezTo>
                  <a:cubicBezTo>
                    <a:pt x="9017" y="1758"/>
                    <a:pt x="9017" y="1798"/>
                    <a:pt x="9004" y="1840"/>
                  </a:cubicBezTo>
                  <a:cubicBezTo>
                    <a:pt x="8990" y="1880"/>
                    <a:pt x="8950" y="1894"/>
                    <a:pt x="8922" y="1922"/>
                  </a:cubicBezTo>
                  <a:cubicBezTo>
                    <a:pt x="8636" y="2058"/>
                    <a:pt x="8350" y="2194"/>
                    <a:pt x="8064" y="2343"/>
                  </a:cubicBezTo>
                  <a:cubicBezTo>
                    <a:pt x="7915" y="2412"/>
                    <a:pt x="7764" y="2479"/>
                    <a:pt x="7601" y="2479"/>
                  </a:cubicBezTo>
                  <a:lnTo>
                    <a:pt x="7588" y="2479"/>
                  </a:lnTo>
                  <a:cubicBezTo>
                    <a:pt x="7315" y="2479"/>
                    <a:pt x="7083" y="2276"/>
                    <a:pt x="6879" y="2071"/>
                  </a:cubicBezTo>
                  <a:cubicBezTo>
                    <a:pt x="6593" y="1798"/>
                    <a:pt x="6335" y="1513"/>
                    <a:pt x="6075" y="1226"/>
                  </a:cubicBezTo>
                  <a:lnTo>
                    <a:pt x="6075" y="1226"/>
                  </a:lnTo>
                  <a:cubicBezTo>
                    <a:pt x="6538" y="2016"/>
                    <a:pt x="6620" y="3051"/>
                    <a:pt x="6307" y="3923"/>
                  </a:cubicBezTo>
                  <a:cubicBezTo>
                    <a:pt x="5912" y="5040"/>
                    <a:pt x="4659" y="6075"/>
                    <a:pt x="3529" y="6075"/>
                  </a:cubicBezTo>
                  <a:cubicBezTo>
                    <a:pt x="3366" y="6075"/>
                    <a:pt x="3215" y="6062"/>
                    <a:pt x="3052" y="6062"/>
                  </a:cubicBezTo>
                  <a:cubicBezTo>
                    <a:pt x="2888" y="6062"/>
                    <a:pt x="2725" y="6089"/>
                    <a:pt x="2589" y="6171"/>
                  </a:cubicBezTo>
                  <a:cubicBezTo>
                    <a:pt x="2576" y="6171"/>
                    <a:pt x="2576" y="6184"/>
                    <a:pt x="2561" y="6184"/>
                  </a:cubicBezTo>
                  <a:cubicBezTo>
                    <a:pt x="2439" y="6253"/>
                    <a:pt x="2343" y="6375"/>
                    <a:pt x="2249" y="6471"/>
                  </a:cubicBezTo>
                  <a:cubicBezTo>
                    <a:pt x="1989" y="6702"/>
                    <a:pt x="1390" y="6919"/>
                    <a:pt x="873" y="6919"/>
                  </a:cubicBezTo>
                  <a:cubicBezTo>
                    <a:pt x="464" y="6919"/>
                    <a:pt x="110" y="6797"/>
                    <a:pt x="1" y="6429"/>
                  </a:cubicBezTo>
                  <a:lnTo>
                    <a:pt x="1" y="6429"/>
                  </a:lnTo>
                  <a:cubicBezTo>
                    <a:pt x="70" y="6661"/>
                    <a:pt x="110" y="6838"/>
                    <a:pt x="233" y="7001"/>
                  </a:cubicBezTo>
                  <a:cubicBezTo>
                    <a:pt x="287" y="7070"/>
                    <a:pt x="355" y="7124"/>
                    <a:pt x="424" y="7179"/>
                  </a:cubicBezTo>
                  <a:cubicBezTo>
                    <a:pt x="491" y="7219"/>
                    <a:pt x="600" y="7274"/>
                    <a:pt x="696" y="7328"/>
                  </a:cubicBezTo>
                  <a:cubicBezTo>
                    <a:pt x="764" y="7342"/>
                    <a:pt x="818" y="7355"/>
                    <a:pt x="873" y="7369"/>
                  </a:cubicBezTo>
                  <a:lnTo>
                    <a:pt x="873" y="7382"/>
                  </a:lnTo>
                  <a:lnTo>
                    <a:pt x="873" y="7410"/>
                  </a:lnTo>
                  <a:cubicBezTo>
                    <a:pt x="887" y="7655"/>
                    <a:pt x="1023" y="7873"/>
                    <a:pt x="1227" y="8023"/>
                  </a:cubicBezTo>
                  <a:cubicBezTo>
                    <a:pt x="1390" y="8132"/>
                    <a:pt x="1595" y="8200"/>
                    <a:pt x="1799" y="8200"/>
                  </a:cubicBezTo>
                  <a:lnTo>
                    <a:pt x="1840" y="8200"/>
                  </a:lnTo>
                  <a:cubicBezTo>
                    <a:pt x="2303" y="8172"/>
                    <a:pt x="2725" y="7900"/>
                    <a:pt x="3133" y="7682"/>
                  </a:cubicBezTo>
                  <a:cubicBezTo>
                    <a:pt x="3175" y="7669"/>
                    <a:pt x="3215" y="7642"/>
                    <a:pt x="3242" y="7628"/>
                  </a:cubicBezTo>
                  <a:cubicBezTo>
                    <a:pt x="3379" y="7560"/>
                    <a:pt x="3515" y="7491"/>
                    <a:pt x="3651" y="7437"/>
                  </a:cubicBezTo>
                  <a:cubicBezTo>
                    <a:pt x="4047" y="7274"/>
                    <a:pt x="4455" y="7152"/>
                    <a:pt x="4864" y="7070"/>
                  </a:cubicBezTo>
                  <a:cubicBezTo>
                    <a:pt x="5149" y="7015"/>
                    <a:pt x="5463" y="6974"/>
                    <a:pt x="5748" y="6892"/>
                  </a:cubicBezTo>
                  <a:cubicBezTo>
                    <a:pt x="5994" y="6825"/>
                    <a:pt x="6226" y="6716"/>
                    <a:pt x="6416" y="6538"/>
                  </a:cubicBezTo>
                  <a:cubicBezTo>
                    <a:pt x="7001" y="6035"/>
                    <a:pt x="7070" y="5109"/>
                    <a:pt x="7083" y="4304"/>
                  </a:cubicBezTo>
                  <a:cubicBezTo>
                    <a:pt x="7328" y="4277"/>
                    <a:pt x="7588" y="4223"/>
                    <a:pt x="7846" y="4155"/>
                  </a:cubicBezTo>
                  <a:cubicBezTo>
                    <a:pt x="8636" y="3950"/>
                    <a:pt x="9453" y="3623"/>
                    <a:pt x="10230" y="3420"/>
                  </a:cubicBezTo>
                  <a:cubicBezTo>
                    <a:pt x="10352" y="3392"/>
                    <a:pt x="10094" y="2112"/>
                    <a:pt x="9821" y="1117"/>
                  </a:cubicBezTo>
                  <a:cubicBezTo>
                    <a:pt x="9644" y="614"/>
                    <a:pt x="9467" y="178"/>
                    <a:pt x="9399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523;p101">
              <a:extLst>
                <a:ext uri="{FF2B5EF4-FFF2-40B4-BE49-F238E27FC236}">
                  <a16:creationId xmlns:a16="http://schemas.microsoft.com/office/drawing/2014/main" id="{BAA3C24F-9E93-75A0-9DA0-5E9E04838187}"/>
                </a:ext>
              </a:extLst>
            </p:cNvPr>
            <p:cNvSpPr/>
            <p:nvPr/>
          </p:nvSpPr>
          <p:spPr>
            <a:xfrm>
              <a:off x="7712782" y="2558891"/>
              <a:ext cx="4220" cy="4984"/>
            </a:xfrm>
            <a:custGeom>
              <a:avLst/>
              <a:gdLst/>
              <a:ahLst/>
              <a:cxnLst/>
              <a:rect l="l" t="t" r="r" b="b"/>
              <a:pathLst>
                <a:path w="232" h="274" extrusionOk="0">
                  <a:moveTo>
                    <a:pt x="192" y="1"/>
                  </a:moveTo>
                  <a:cubicBezTo>
                    <a:pt x="123" y="97"/>
                    <a:pt x="55" y="178"/>
                    <a:pt x="1" y="273"/>
                  </a:cubicBezTo>
                  <a:cubicBezTo>
                    <a:pt x="41" y="246"/>
                    <a:pt x="83" y="219"/>
                    <a:pt x="137" y="178"/>
                  </a:cubicBezTo>
                  <a:cubicBezTo>
                    <a:pt x="164" y="151"/>
                    <a:pt x="192" y="110"/>
                    <a:pt x="232" y="83"/>
                  </a:cubicBezTo>
                  <a:cubicBezTo>
                    <a:pt x="219" y="55"/>
                    <a:pt x="205" y="28"/>
                    <a:pt x="205" y="1"/>
                  </a:cubicBezTo>
                  <a:close/>
                </a:path>
              </a:pathLst>
            </a:custGeom>
            <a:solidFill>
              <a:srgbClr val="966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524;p101">
              <a:extLst>
                <a:ext uri="{FF2B5EF4-FFF2-40B4-BE49-F238E27FC236}">
                  <a16:creationId xmlns:a16="http://schemas.microsoft.com/office/drawing/2014/main" id="{A6090D71-6909-D52B-10AE-2A14526496A5}"/>
                </a:ext>
              </a:extLst>
            </p:cNvPr>
            <p:cNvSpPr/>
            <p:nvPr/>
          </p:nvSpPr>
          <p:spPr>
            <a:xfrm>
              <a:off x="7716493" y="2545776"/>
              <a:ext cx="15643" cy="14625"/>
            </a:xfrm>
            <a:custGeom>
              <a:avLst/>
              <a:gdLst/>
              <a:ahLst/>
              <a:cxnLst/>
              <a:rect l="l" t="t" r="r" b="b"/>
              <a:pathLst>
                <a:path w="860" h="804" extrusionOk="0">
                  <a:moveTo>
                    <a:pt x="750" y="1"/>
                  </a:moveTo>
                  <a:cubicBezTo>
                    <a:pt x="736" y="14"/>
                    <a:pt x="736" y="28"/>
                    <a:pt x="723" y="28"/>
                  </a:cubicBezTo>
                  <a:cubicBezTo>
                    <a:pt x="669" y="68"/>
                    <a:pt x="627" y="109"/>
                    <a:pt x="587" y="137"/>
                  </a:cubicBezTo>
                  <a:cubicBezTo>
                    <a:pt x="546" y="177"/>
                    <a:pt x="505" y="204"/>
                    <a:pt x="464" y="246"/>
                  </a:cubicBezTo>
                  <a:cubicBezTo>
                    <a:pt x="382" y="327"/>
                    <a:pt x="300" y="395"/>
                    <a:pt x="219" y="477"/>
                  </a:cubicBezTo>
                  <a:cubicBezTo>
                    <a:pt x="137" y="558"/>
                    <a:pt x="69" y="640"/>
                    <a:pt x="1" y="722"/>
                  </a:cubicBezTo>
                  <a:cubicBezTo>
                    <a:pt x="1" y="749"/>
                    <a:pt x="15" y="776"/>
                    <a:pt x="28" y="804"/>
                  </a:cubicBezTo>
                  <a:cubicBezTo>
                    <a:pt x="97" y="722"/>
                    <a:pt x="178" y="654"/>
                    <a:pt x="260" y="600"/>
                  </a:cubicBezTo>
                  <a:cubicBezTo>
                    <a:pt x="464" y="436"/>
                    <a:pt x="682" y="300"/>
                    <a:pt x="859" y="109"/>
                  </a:cubicBezTo>
                  <a:lnTo>
                    <a:pt x="750" y="1"/>
                  </a:lnTo>
                  <a:close/>
                </a:path>
              </a:pathLst>
            </a:custGeom>
            <a:solidFill>
              <a:srgbClr val="DE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525;p101">
              <a:extLst>
                <a:ext uri="{FF2B5EF4-FFF2-40B4-BE49-F238E27FC236}">
                  <a16:creationId xmlns:a16="http://schemas.microsoft.com/office/drawing/2014/main" id="{17143031-F440-B8E1-D981-1C23BB7403A4}"/>
                </a:ext>
              </a:extLst>
            </p:cNvPr>
            <p:cNvSpPr/>
            <p:nvPr/>
          </p:nvSpPr>
          <p:spPr>
            <a:xfrm>
              <a:off x="7715274" y="2526458"/>
              <a:ext cx="83256" cy="35689"/>
            </a:xfrm>
            <a:custGeom>
              <a:avLst/>
              <a:gdLst/>
              <a:ahLst/>
              <a:cxnLst/>
              <a:rect l="l" t="t" r="r" b="b"/>
              <a:pathLst>
                <a:path w="4577" h="1962" extrusionOk="0">
                  <a:moveTo>
                    <a:pt x="3908" y="0"/>
                  </a:moveTo>
                  <a:cubicBezTo>
                    <a:pt x="3800" y="0"/>
                    <a:pt x="3677" y="13"/>
                    <a:pt x="3569" y="13"/>
                  </a:cubicBezTo>
                  <a:cubicBezTo>
                    <a:pt x="3514" y="13"/>
                    <a:pt x="3460" y="27"/>
                    <a:pt x="3405" y="27"/>
                  </a:cubicBezTo>
                  <a:cubicBezTo>
                    <a:pt x="3351" y="40"/>
                    <a:pt x="3296" y="40"/>
                    <a:pt x="3242" y="55"/>
                  </a:cubicBezTo>
                  <a:cubicBezTo>
                    <a:pt x="2792" y="109"/>
                    <a:pt x="2356" y="231"/>
                    <a:pt x="1947" y="409"/>
                  </a:cubicBezTo>
                  <a:cubicBezTo>
                    <a:pt x="1539" y="585"/>
                    <a:pt x="1171" y="803"/>
                    <a:pt x="817" y="1063"/>
                  </a:cubicBezTo>
                  <a:lnTo>
                    <a:pt x="926" y="1171"/>
                  </a:lnTo>
                  <a:cubicBezTo>
                    <a:pt x="749" y="1362"/>
                    <a:pt x="531" y="1498"/>
                    <a:pt x="327" y="1662"/>
                  </a:cubicBezTo>
                  <a:cubicBezTo>
                    <a:pt x="245" y="1716"/>
                    <a:pt x="164" y="1784"/>
                    <a:pt x="95" y="1866"/>
                  </a:cubicBezTo>
                  <a:cubicBezTo>
                    <a:pt x="55" y="1893"/>
                    <a:pt x="27" y="1934"/>
                    <a:pt x="0" y="1961"/>
                  </a:cubicBezTo>
                  <a:cubicBezTo>
                    <a:pt x="40" y="1934"/>
                    <a:pt x="82" y="1907"/>
                    <a:pt x="136" y="1866"/>
                  </a:cubicBezTo>
                  <a:cubicBezTo>
                    <a:pt x="231" y="1811"/>
                    <a:pt x="313" y="1743"/>
                    <a:pt x="409" y="1689"/>
                  </a:cubicBezTo>
                  <a:cubicBezTo>
                    <a:pt x="449" y="1662"/>
                    <a:pt x="490" y="1635"/>
                    <a:pt x="545" y="1593"/>
                  </a:cubicBezTo>
                  <a:cubicBezTo>
                    <a:pt x="585" y="1566"/>
                    <a:pt x="627" y="1539"/>
                    <a:pt x="681" y="1511"/>
                  </a:cubicBezTo>
                  <a:cubicBezTo>
                    <a:pt x="776" y="1457"/>
                    <a:pt x="858" y="1402"/>
                    <a:pt x="954" y="1348"/>
                  </a:cubicBezTo>
                  <a:cubicBezTo>
                    <a:pt x="1321" y="1130"/>
                    <a:pt x="1702" y="939"/>
                    <a:pt x="2098" y="776"/>
                  </a:cubicBezTo>
                  <a:cubicBezTo>
                    <a:pt x="2492" y="599"/>
                    <a:pt x="2888" y="463"/>
                    <a:pt x="3296" y="340"/>
                  </a:cubicBezTo>
                  <a:cubicBezTo>
                    <a:pt x="3405" y="313"/>
                    <a:pt x="3500" y="300"/>
                    <a:pt x="3609" y="258"/>
                  </a:cubicBezTo>
                  <a:cubicBezTo>
                    <a:pt x="3663" y="245"/>
                    <a:pt x="3718" y="245"/>
                    <a:pt x="3772" y="231"/>
                  </a:cubicBezTo>
                  <a:lnTo>
                    <a:pt x="3923" y="191"/>
                  </a:lnTo>
                  <a:cubicBezTo>
                    <a:pt x="4032" y="164"/>
                    <a:pt x="4141" y="149"/>
                    <a:pt x="4250" y="122"/>
                  </a:cubicBezTo>
                  <a:cubicBezTo>
                    <a:pt x="4358" y="109"/>
                    <a:pt x="4467" y="82"/>
                    <a:pt x="4576" y="68"/>
                  </a:cubicBezTo>
                  <a:cubicBezTo>
                    <a:pt x="4467" y="40"/>
                    <a:pt x="4344" y="27"/>
                    <a:pt x="4235" y="13"/>
                  </a:cubicBezTo>
                  <a:cubicBezTo>
                    <a:pt x="4126" y="13"/>
                    <a:pt x="4017" y="0"/>
                    <a:pt x="390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526;p101">
              <a:extLst>
                <a:ext uri="{FF2B5EF4-FFF2-40B4-BE49-F238E27FC236}">
                  <a16:creationId xmlns:a16="http://schemas.microsoft.com/office/drawing/2014/main" id="{2A4483F6-DA41-1B06-9EF7-6BE228DD7D62}"/>
                </a:ext>
              </a:extLst>
            </p:cNvPr>
            <p:cNvSpPr/>
            <p:nvPr/>
          </p:nvSpPr>
          <p:spPr>
            <a:xfrm>
              <a:off x="7651100" y="1845897"/>
              <a:ext cx="127603" cy="176934"/>
            </a:xfrm>
            <a:custGeom>
              <a:avLst/>
              <a:gdLst/>
              <a:ahLst/>
              <a:cxnLst/>
              <a:rect l="l" t="t" r="r" b="b"/>
              <a:pathLst>
                <a:path w="7015" h="9727" extrusionOk="0">
                  <a:moveTo>
                    <a:pt x="1431" y="1771"/>
                  </a:moveTo>
                  <a:cubicBezTo>
                    <a:pt x="1431" y="1771"/>
                    <a:pt x="1431" y="1771"/>
                    <a:pt x="1431" y="1771"/>
                  </a:cubicBezTo>
                  <a:cubicBezTo>
                    <a:pt x="1431" y="1771"/>
                    <a:pt x="1431" y="1771"/>
                    <a:pt x="1431" y="1771"/>
                  </a:cubicBezTo>
                  <a:close/>
                  <a:moveTo>
                    <a:pt x="5802" y="1"/>
                  </a:moveTo>
                  <a:lnTo>
                    <a:pt x="5802" y="1"/>
                  </a:lnTo>
                  <a:cubicBezTo>
                    <a:pt x="5707" y="137"/>
                    <a:pt x="5517" y="273"/>
                    <a:pt x="5285" y="396"/>
                  </a:cubicBezTo>
                  <a:cubicBezTo>
                    <a:pt x="4822" y="627"/>
                    <a:pt x="4195" y="818"/>
                    <a:pt x="3868" y="941"/>
                  </a:cubicBezTo>
                  <a:cubicBezTo>
                    <a:pt x="3065" y="1268"/>
                    <a:pt x="2248" y="1540"/>
                    <a:pt x="1431" y="1771"/>
                  </a:cubicBezTo>
                  <a:lnTo>
                    <a:pt x="1431" y="1771"/>
                  </a:lnTo>
                  <a:cubicBezTo>
                    <a:pt x="1434" y="1770"/>
                    <a:pt x="1436" y="1770"/>
                    <a:pt x="1439" y="1770"/>
                  </a:cubicBezTo>
                  <a:cubicBezTo>
                    <a:pt x="1668" y="1770"/>
                    <a:pt x="1934" y="4634"/>
                    <a:pt x="1894" y="4918"/>
                  </a:cubicBezTo>
                  <a:cubicBezTo>
                    <a:pt x="1743" y="6089"/>
                    <a:pt x="1035" y="7219"/>
                    <a:pt x="0" y="7682"/>
                  </a:cubicBezTo>
                  <a:cubicBezTo>
                    <a:pt x="896" y="8697"/>
                    <a:pt x="1987" y="9726"/>
                    <a:pt x="3288" y="9726"/>
                  </a:cubicBezTo>
                  <a:cubicBezTo>
                    <a:pt x="3314" y="9726"/>
                    <a:pt x="3339" y="9726"/>
                    <a:pt x="3365" y="9725"/>
                  </a:cubicBezTo>
                  <a:cubicBezTo>
                    <a:pt x="4767" y="9685"/>
                    <a:pt x="5829" y="8432"/>
                    <a:pt x="7015" y="7600"/>
                  </a:cubicBezTo>
                  <a:cubicBezTo>
                    <a:pt x="6429" y="7397"/>
                    <a:pt x="5980" y="6865"/>
                    <a:pt x="5720" y="6266"/>
                  </a:cubicBezTo>
                  <a:cubicBezTo>
                    <a:pt x="5448" y="5666"/>
                    <a:pt x="5339" y="5013"/>
                    <a:pt x="5257" y="4359"/>
                  </a:cubicBezTo>
                  <a:cubicBezTo>
                    <a:pt x="5067" y="2875"/>
                    <a:pt x="4999" y="1226"/>
                    <a:pt x="5802" y="1"/>
                  </a:cubicBezTo>
                  <a:close/>
                </a:path>
              </a:pathLst>
            </a:custGeom>
            <a:solidFill>
              <a:srgbClr val="AA7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527;p101">
              <a:extLst>
                <a:ext uri="{FF2B5EF4-FFF2-40B4-BE49-F238E27FC236}">
                  <a16:creationId xmlns:a16="http://schemas.microsoft.com/office/drawing/2014/main" id="{89D71D74-959C-1774-FCA2-9848EBB1ECF5}"/>
                </a:ext>
              </a:extLst>
            </p:cNvPr>
            <p:cNvSpPr/>
            <p:nvPr/>
          </p:nvSpPr>
          <p:spPr>
            <a:xfrm>
              <a:off x="7670181" y="1905360"/>
              <a:ext cx="75070" cy="65175"/>
            </a:xfrm>
            <a:custGeom>
              <a:avLst/>
              <a:gdLst/>
              <a:ahLst/>
              <a:cxnLst/>
              <a:rect l="l" t="t" r="r" b="b"/>
              <a:pathLst>
                <a:path w="4127" h="3583" extrusionOk="0">
                  <a:moveTo>
                    <a:pt x="4099" y="0"/>
                  </a:moveTo>
                  <a:cubicBezTo>
                    <a:pt x="4114" y="82"/>
                    <a:pt x="4114" y="178"/>
                    <a:pt x="4127" y="260"/>
                  </a:cubicBezTo>
                  <a:cubicBezTo>
                    <a:pt x="4114" y="178"/>
                    <a:pt x="4114" y="82"/>
                    <a:pt x="4114" y="0"/>
                  </a:cubicBezTo>
                  <a:close/>
                  <a:moveTo>
                    <a:pt x="722" y="178"/>
                  </a:moveTo>
                  <a:cubicBezTo>
                    <a:pt x="803" y="859"/>
                    <a:pt x="845" y="1526"/>
                    <a:pt x="831" y="1649"/>
                  </a:cubicBezTo>
                  <a:cubicBezTo>
                    <a:pt x="736" y="2357"/>
                    <a:pt x="436" y="3051"/>
                    <a:pt x="0" y="3583"/>
                  </a:cubicBezTo>
                  <a:lnTo>
                    <a:pt x="13" y="3583"/>
                  </a:lnTo>
                  <a:cubicBezTo>
                    <a:pt x="463" y="3051"/>
                    <a:pt x="749" y="2357"/>
                    <a:pt x="845" y="1649"/>
                  </a:cubicBezTo>
                  <a:cubicBezTo>
                    <a:pt x="872" y="1526"/>
                    <a:pt x="818" y="859"/>
                    <a:pt x="749" y="178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528;p101">
              <a:extLst>
                <a:ext uri="{FF2B5EF4-FFF2-40B4-BE49-F238E27FC236}">
                  <a16:creationId xmlns:a16="http://schemas.microsoft.com/office/drawing/2014/main" id="{946CDE13-6DCE-CD8F-B6A7-810C39137A4B}"/>
                </a:ext>
              </a:extLst>
            </p:cNvPr>
            <p:cNvSpPr/>
            <p:nvPr/>
          </p:nvSpPr>
          <p:spPr>
            <a:xfrm>
              <a:off x="7650863" y="1970517"/>
              <a:ext cx="66903" cy="52278"/>
            </a:xfrm>
            <a:custGeom>
              <a:avLst/>
              <a:gdLst/>
              <a:ahLst/>
              <a:cxnLst/>
              <a:rect l="l" t="t" r="r" b="b"/>
              <a:pathLst>
                <a:path w="3678" h="2874" extrusionOk="0">
                  <a:moveTo>
                    <a:pt x="1062" y="1"/>
                  </a:moveTo>
                  <a:cubicBezTo>
                    <a:pt x="763" y="355"/>
                    <a:pt x="409" y="654"/>
                    <a:pt x="0" y="831"/>
                  </a:cubicBezTo>
                  <a:cubicBezTo>
                    <a:pt x="899" y="1839"/>
                    <a:pt x="1989" y="2874"/>
                    <a:pt x="3282" y="2874"/>
                  </a:cubicBezTo>
                  <a:lnTo>
                    <a:pt x="3296" y="2874"/>
                  </a:lnTo>
                  <a:cubicBezTo>
                    <a:pt x="2002" y="2874"/>
                    <a:pt x="912" y="1839"/>
                    <a:pt x="13" y="831"/>
                  </a:cubicBezTo>
                  <a:cubicBezTo>
                    <a:pt x="422" y="640"/>
                    <a:pt x="790" y="355"/>
                    <a:pt x="1075" y="1"/>
                  </a:cubicBezTo>
                  <a:close/>
                  <a:moveTo>
                    <a:pt x="3677" y="2847"/>
                  </a:moveTo>
                  <a:cubicBezTo>
                    <a:pt x="3568" y="2861"/>
                    <a:pt x="3459" y="2874"/>
                    <a:pt x="3350" y="2874"/>
                  </a:cubicBezTo>
                  <a:lnTo>
                    <a:pt x="3378" y="2874"/>
                  </a:lnTo>
                  <a:cubicBezTo>
                    <a:pt x="3473" y="2874"/>
                    <a:pt x="3581" y="2861"/>
                    <a:pt x="3677" y="2847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529;p101">
              <a:extLst>
                <a:ext uri="{FF2B5EF4-FFF2-40B4-BE49-F238E27FC236}">
                  <a16:creationId xmlns:a16="http://schemas.microsoft.com/office/drawing/2014/main" id="{2AA1EF7F-C1EC-8904-23A8-AFA34E796FD8}"/>
                </a:ext>
              </a:extLst>
            </p:cNvPr>
            <p:cNvSpPr/>
            <p:nvPr/>
          </p:nvSpPr>
          <p:spPr>
            <a:xfrm>
              <a:off x="7746234" y="1921713"/>
              <a:ext cx="5221" cy="26776"/>
            </a:xfrm>
            <a:custGeom>
              <a:avLst/>
              <a:gdLst/>
              <a:ahLst/>
              <a:cxnLst/>
              <a:rect l="l" t="t" r="r" b="b"/>
              <a:pathLst>
                <a:path w="287" h="1472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47"/>
                    <a:pt x="16" y="94"/>
                    <a:pt x="25" y="141"/>
                  </a:cubicBezTo>
                  <a:lnTo>
                    <a:pt x="25" y="141"/>
                  </a:lnTo>
                  <a:cubicBezTo>
                    <a:pt x="21" y="90"/>
                    <a:pt x="11" y="41"/>
                    <a:pt x="0" y="0"/>
                  </a:cubicBezTo>
                  <a:close/>
                  <a:moveTo>
                    <a:pt x="25" y="141"/>
                  </a:moveTo>
                  <a:cubicBezTo>
                    <a:pt x="27" y="158"/>
                    <a:pt x="27" y="174"/>
                    <a:pt x="27" y="191"/>
                  </a:cubicBezTo>
                  <a:cubicBezTo>
                    <a:pt x="82" y="614"/>
                    <a:pt x="150" y="1049"/>
                    <a:pt x="259" y="1471"/>
                  </a:cubicBezTo>
                  <a:lnTo>
                    <a:pt x="287" y="1471"/>
                  </a:lnTo>
                  <a:cubicBezTo>
                    <a:pt x="205" y="1226"/>
                    <a:pt x="178" y="981"/>
                    <a:pt x="136" y="736"/>
                  </a:cubicBezTo>
                  <a:cubicBezTo>
                    <a:pt x="104" y="537"/>
                    <a:pt x="62" y="339"/>
                    <a:pt x="25" y="141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530;p101">
              <a:extLst>
                <a:ext uri="{FF2B5EF4-FFF2-40B4-BE49-F238E27FC236}">
                  <a16:creationId xmlns:a16="http://schemas.microsoft.com/office/drawing/2014/main" id="{A94DDDF4-9233-FD04-F774-7367AC4B3BDA}"/>
                </a:ext>
              </a:extLst>
            </p:cNvPr>
            <p:cNvSpPr/>
            <p:nvPr/>
          </p:nvSpPr>
          <p:spPr>
            <a:xfrm>
              <a:off x="7722696" y="2000258"/>
              <a:ext cx="35434" cy="21064"/>
            </a:xfrm>
            <a:custGeom>
              <a:avLst/>
              <a:gdLst/>
              <a:ahLst/>
              <a:cxnLst/>
              <a:rect l="l" t="t" r="r" b="b"/>
              <a:pathLst>
                <a:path w="1948" h="1158" extrusionOk="0">
                  <a:moveTo>
                    <a:pt x="1948" y="0"/>
                  </a:moveTo>
                  <a:cubicBezTo>
                    <a:pt x="1709" y="192"/>
                    <a:pt x="1470" y="378"/>
                    <a:pt x="1228" y="545"/>
                  </a:cubicBezTo>
                  <a:lnTo>
                    <a:pt x="1228" y="545"/>
                  </a:lnTo>
                  <a:cubicBezTo>
                    <a:pt x="1404" y="433"/>
                    <a:pt x="1579" y="332"/>
                    <a:pt x="1744" y="191"/>
                  </a:cubicBezTo>
                  <a:cubicBezTo>
                    <a:pt x="1812" y="136"/>
                    <a:pt x="1880" y="68"/>
                    <a:pt x="1948" y="0"/>
                  </a:cubicBezTo>
                  <a:close/>
                  <a:moveTo>
                    <a:pt x="1228" y="545"/>
                  </a:moveTo>
                  <a:cubicBezTo>
                    <a:pt x="1200" y="563"/>
                    <a:pt x="1172" y="581"/>
                    <a:pt x="1145" y="599"/>
                  </a:cubicBezTo>
                  <a:cubicBezTo>
                    <a:pt x="1128" y="611"/>
                    <a:pt x="1112" y="623"/>
                    <a:pt x="1095" y="635"/>
                  </a:cubicBezTo>
                  <a:lnTo>
                    <a:pt x="1095" y="635"/>
                  </a:lnTo>
                  <a:cubicBezTo>
                    <a:pt x="1139" y="605"/>
                    <a:pt x="1184" y="576"/>
                    <a:pt x="1228" y="545"/>
                  </a:cubicBezTo>
                  <a:close/>
                  <a:moveTo>
                    <a:pt x="1095" y="635"/>
                  </a:moveTo>
                  <a:cubicBezTo>
                    <a:pt x="743" y="865"/>
                    <a:pt x="382" y="1052"/>
                    <a:pt x="1" y="1157"/>
                  </a:cubicBezTo>
                  <a:cubicBezTo>
                    <a:pt x="390" y="1054"/>
                    <a:pt x="766" y="864"/>
                    <a:pt x="1095" y="635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531;p101">
              <a:extLst>
                <a:ext uri="{FF2B5EF4-FFF2-40B4-BE49-F238E27FC236}">
                  <a16:creationId xmlns:a16="http://schemas.microsoft.com/office/drawing/2014/main" id="{7A78AD8F-36A6-4E71-DC16-53868EDDB6B0}"/>
                </a:ext>
              </a:extLst>
            </p:cNvPr>
            <p:cNvSpPr/>
            <p:nvPr/>
          </p:nvSpPr>
          <p:spPr>
            <a:xfrm>
              <a:off x="7651100" y="1905360"/>
              <a:ext cx="115961" cy="117435"/>
            </a:xfrm>
            <a:custGeom>
              <a:avLst/>
              <a:gdLst/>
              <a:ahLst/>
              <a:cxnLst/>
              <a:rect l="l" t="t" r="r" b="b"/>
              <a:pathLst>
                <a:path w="6375" h="6456" extrusionOk="0">
                  <a:moveTo>
                    <a:pt x="5148" y="0"/>
                  </a:moveTo>
                  <a:cubicBezTo>
                    <a:pt x="4591" y="205"/>
                    <a:pt x="3977" y="314"/>
                    <a:pt x="3337" y="314"/>
                  </a:cubicBezTo>
                  <a:lnTo>
                    <a:pt x="3133" y="314"/>
                  </a:lnTo>
                  <a:cubicBezTo>
                    <a:pt x="2684" y="300"/>
                    <a:pt x="2234" y="260"/>
                    <a:pt x="1798" y="178"/>
                  </a:cubicBezTo>
                  <a:lnTo>
                    <a:pt x="1798" y="178"/>
                  </a:lnTo>
                  <a:cubicBezTo>
                    <a:pt x="1867" y="859"/>
                    <a:pt x="1921" y="1526"/>
                    <a:pt x="1894" y="1649"/>
                  </a:cubicBezTo>
                  <a:cubicBezTo>
                    <a:pt x="1798" y="2357"/>
                    <a:pt x="1512" y="3051"/>
                    <a:pt x="1062" y="3583"/>
                  </a:cubicBezTo>
                  <a:cubicBezTo>
                    <a:pt x="777" y="3937"/>
                    <a:pt x="409" y="4222"/>
                    <a:pt x="0" y="4413"/>
                  </a:cubicBezTo>
                  <a:cubicBezTo>
                    <a:pt x="899" y="5421"/>
                    <a:pt x="1989" y="6456"/>
                    <a:pt x="3283" y="6456"/>
                  </a:cubicBezTo>
                  <a:lnTo>
                    <a:pt x="3365" y="6456"/>
                  </a:lnTo>
                  <a:cubicBezTo>
                    <a:pt x="3460" y="6456"/>
                    <a:pt x="3568" y="6443"/>
                    <a:pt x="3664" y="6429"/>
                  </a:cubicBezTo>
                  <a:cubicBezTo>
                    <a:pt x="3759" y="6416"/>
                    <a:pt x="3841" y="6388"/>
                    <a:pt x="3937" y="6374"/>
                  </a:cubicBezTo>
                  <a:cubicBezTo>
                    <a:pt x="4631" y="6184"/>
                    <a:pt x="5257" y="5720"/>
                    <a:pt x="5884" y="5217"/>
                  </a:cubicBezTo>
                  <a:cubicBezTo>
                    <a:pt x="6034" y="5067"/>
                    <a:pt x="6198" y="4917"/>
                    <a:pt x="6374" y="4822"/>
                  </a:cubicBezTo>
                  <a:lnTo>
                    <a:pt x="6374" y="4822"/>
                  </a:lnTo>
                  <a:cubicBezTo>
                    <a:pt x="5557" y="5217"/>
                    <a:pt x="4699" y="5557"/>
                    <a:pt x="3773" y="5557"/>
                  </a:cubicBezTo>
                  <a:lnTo>
                    <a:pt x="3746" y="5557"/>
                  </a:lnTo>
                  <a:cubicBezTo>
                    <a:pt x="2996" y="5557"/>
                    <a:pt x="2057" y="5054"/>
                    <a:pt x="1553" y="4467"/>
                  </a:cubicBezTo>
                  <a:cubicBezTo>
                    <a:pt x="1295" y="4155"/>
                    <a:pt x="1798" y="3664"/>
                    <a:pt x="1948" y="3365"/>
                  </a:cubicBezTo>
                  <a:cubicBezTo>
                    <a:pt x="2207" y="2860"/>
                    <a:pt x="2424" y="2343"/>
                    <a:pt x="2602" y="1798"/>
                  </a:cubicBezTo>
                  <a:cubicBezTo>
                    <a:pt x="3365" y="2112"/>
                    <a:pt x="4155" y="2288"/>
                    <a:pt x="4972" y="2316"/>
                  </a:cubicBezTo>
                  <a:cubicBezTo>
                    <a:pt x="5148" y="2330"/>
                    <a:pt x="5312" y="2343"/>
                    <a:pt x="5489" y="2370"/>
                  </a:cubicBezTo>
                  <a:cubicBezTo>
                    <a:pt x="5380" y="1948"/>
                    <a:pt x="5312" y="1513"/>
                    <a:pt x="5257" y="1090"/>
                  </a:cubicBezTo>
                  <a:cubicBezTo>
                    <a:pt x="5257" y="1022"/>
                    <a:pt x="5244" y="954"/>
                    <a:pt x="5230" y="899"/>
                  </a:cubicBezTo>
                  <a:lnTo>
                    <a:pt x="5230" y="832"/>
                  </a:lnTo>
                  <a:cubicBezTo>
                    <a:pt x="5190" y="654"/>
                    <a:pt x="5176" y="450"/>
                    <a:pt x="5176" y="260"/>
                  </a:cubicBezTo>
                  <a:cubicBezTo>
                    <a:pt x="5163" y="178"/>
                    <a:pt x="5163" y="82"/>
                    <a:pt x="514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532;p101">
              <a:extLst>
                <a:ext uri="{FF2B5EF4-FFF2-40B4-BE49-F238E27FC236}">
                  <a16:creationId xmlns:a16="http://schemas.microsoft.com/office/drawing/2014/main" id="{813E0627-01ED-6564-2C17-C8C7D4D4DA73}"/>
                </a:ext>
              </a:extLst>
            </p:cNvPr>
            <p:cNvSpPr/>
            <p:nvPr/>
          </p:nvSpPr>
          <p:spPr>
            <a:xfrm>
              <a:off x="7521041" y="1580833"/>
              <a:ext cx="358252" cy="330312"/>
            </a:xfrm>
            <a:custGeom>
              <a:avLst/>
              <a:gdLst/>
              <a:ahLst/>
              <a:cxnLst/>
              <a:rect l="l" t="t" r="r" b="b"/>
              <a:pathLst>
                <a:path w="19695" h="18159" extrusionOk="0">
                  <a:moveTo>
                    <a:pt x="10862" y="1"/>
                  </a:moveTo>
                  <a:cubicBezTo>
                    <a:pt x="10298" y="1"/>
                    <a:pt x="9731" y="61"/>
                    <a:pt x="9180" y="177"/>
                  </a:cubicBezTo>
                  <a:cubicBezTo>
                    <a:pt x="7123" y="613"/>
                    <a:pt x="4671" y="1920"/>
                    <a:pt x="3772" y="4072"/>
                  </a:cubicBezTo>
                  <a:cubicBezTo>
                    <a:pt x="3160" y="5556"/>
                    <a:pt x="2969" y="7123"/>
                    <a:pt x="2997" y="8730"/>
                  </a:cubicBezTo>
                  <a:cubicBezTo>
                    <a:pt x="2874" y="8226"/>
                    <a:pt x="2806" y="7886"/>
                    <a:pt x="2425" y="7559"/>
                  </a:cubicBezTo>
                  <a:cubicBezTo>
                    <a:pt x="2164" y="7334"/>
                    <a:pt x="1833" y="7198"/>
                    <a:pt x="1501" y="7198"/>
                  </a:cubicBezTo>
                  <a:cubicBezTo>
                    <a:pt x="1329" y="7198"/>
                    <a:pt x="1157" y="7235"/>
                    <a:pt x="994" y="7314"/>
                  </a:cubicBezTo>
                  <a:cubicBezTo>
                    <a:pt x="600" y="7518"/>
                    <a:pt x="327" y="7953"/>
                    <a:pt x="231" y="8416"/>
                  </a:cubicBezTo>
                  <a:cubicBezTo>
                    <a:pt x="0" y="9588"/>
                    <a:pt x="395" y="11209"/>
                    <a:pt x="1321" y="11903"/>
                  </a:cubicBezTo>
                  <a:cubicBezTo>
                    <a:pt x="1572" y="12096"/>
                    <a:pt x="1895" y="12201"/>
                    <a:pt x="2214" y="12201"/>
                  </a:cubicBezTo>
                  <a:cubicBezTo>
                    <a:pt x="2571" y="12201"/>
                    <a:pt x="2922" y="12069"/>
                    <a:pt x="3160" y="11781"/>
                  </a:cubicBezTo>
                  <a:lnTo>
                    <a:pt x="3160" y="11781"/>
                  </a:lnTo>
                  <a:cubicBezTo>
                    <a:pt x="3010" y="11972"/>
                    <a:pt x="3800" y="13674"/>
                    <a:pt x="3909" y="13973"/>
                  </a:cubicBezTo>
                  <a:cubicBezTo>
                    <a:pt x="4208" y="14750"/>
                    <a:pt x="4590" y="15486"/>
                    <a:pt x="5149" y="16085"/>
                  </a:cubicBezTo>
                  <a:cubicBezTo>
                    <a:pt x="6429" y="17514"/>
                    <a:pt x="8390" y="18086"/>
                    <a:pt x="10283" y="18155"/>
                  </a:cubicBezTo>
                  <a:cubicBezTo>
                    <a:pt x="10351" y="18158"/>
                    <a:pt x="10419" y="18159"/>
                    <a:pt x="10487" y="18159"/>
                  </a:cubicBezTo>
                  <a:cubicBezTo>
                    <a:pt x="14093" y="18159"/>
                    <a:pt x="16507" y="14630"/>
                    <a:pt x="17216" y="11140"/>
                  </a:cubicBezTo>
                  <a:cubicBezTo>
                    <a:pt x="17350" y="11253"/>
                    <a:pt x="17517" y="11304"/>
                    <a:pt x="17690" y="11304"/>
                  </a:cubicBezTo>
                  <a:cubicBezTo>
                    <a:pt x="17851" y="11304"/>
                    <a:pt x="18018" y="11260"/>
                    <a:pt x="18169" y="11182"/>
                  </a:cubicBezTo>
                  <a:cubicBezTo>
                    <a:pt x="18469" y="11018"/>
                    <a:pt x="18700" y="10732"/>
                    <a:pt x="18890" y="10419"/>
                  </a:cubicBezTo>
                  <a:cubicBezTo>
                    <a:pt x="19462" y="9506"/>
                    <a:pt x="19694" y="8362"/>
                    <a:pt x="19531" y="7300"/>
                  </a:cubicBezTo>
                  <a:cubicBezTo>
                    <a:pt x="19490" y="7000"/>
                    <a:pt x="19395" y="6673"/>
                    <a:pt x="19150" y="6482"/>
                  </a:cubicBezTo>
                  <a:cubicBezTo>
                    <a:pt x="19032" y="6398"/>
                    <a:pt x="18895" y="6360"/>
                    <a:pt x="18753" y="6360"/>
                  </a:cubicBezTo>
                  <a:cubicBezTo>
                    <a:pt x="18484" y="6360"/>
                    <a:pt x="18197" y="6496"/>
                    <a:pt x="17991" y="6700"/>
                  </a:cubicBezTo>
                  <a:cubicBezTo>
                    <a:pt x="17692" y="7027"/>
                    <a:pt x="17543" y="7477"/>
                    <a:pt x="17406" y="7899"/>
                  </a:cubicBezTo>
                  <a:cubicBezTo>
                    <a:pt x="17461" y="5897"/>
                    <a:pt x="17093" y="3840"/>
                    <a:pt x="15908" y="2275"/>
                  </a:cubicBezTo>
                  <a:cubicBezTo>
                    <a:pt x="14726" y="712"/>
                    <a:pt x="12807" y="1"/>
                    <a:pt x="10862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533;p101">
              <a:extLst>
                <a:ext uri="{FF2B5EF4-FFF2-40B4-BE49-F238E27FC236}">
                  <a16:creationId xmlns:a16="http://schemas.microsoft.com/office/drawing/2014/main" id="{839F7219-5F72-3700-D65A-0CD68E1A3D63}"/>
                </a:ext>
              </a:extLst>
            </p:cNvPr>
            <p:cNvSpPr/>
            <p:nvPr/>
          </p:nvSpPr>
          <p:spPr>
            <a:xfrm>
              <a:off x="7624834" y="1711928"/>
              <a:ext cx="43620" cy="29704"/>
            </a:xfrm>
            <a:custGeom>
              <a:avLst/>
              <a:gdLst/>
              <a:ahLst/>
              <a:cxnLst/>
              <a:rect l="l" t="t" r="r" b="b"/>
              <a:pathLst>
                <a:path w="2398" h="1633" extrusionOk="0">
                  <a:moveTo>
                    <a:pt x="1323" y="0"/>
                  </a:moveTo>
                  <a:cubicBezTo>
                    <a:pt x="1210" y="0"/>
                    <a:pt x="1098" y="15"/>
                    <a:pt x="995" y="38"/>
                  </a:cubicBezTo>
                  <a:cubicBezTo>
                    <a:pt x="899" y="65"/>
                    <a:pt x="818" y="93"/>
                    <a:pt x="736" y="134"/>
                  </a:cubicBezTo>
                  <a:cubicBezTo>
                    <a:pt x="723" y="147"/>
                    <a:pt x="696" y="161"/>
                    <a:pt x="681" y="161"/>
                  </a:cubicBezTo>
                  <a:cubicBezTo>
                    <a:pt x="654" y="174"/>
                    <a:pt x="641" y="189"/>
                    <a:pt x="627" y="202"/>
                  </a:cubicBezTo>
                  <a:lnTo>
                    <a:pt x="559" y="243"/>
                  </a:lnTo>
                  <a:cubicBezTo>
                    <a:pt x="545" y="243"/>
                    <a:pt x="532" y="256"/>
                    <a:pt x="505" y="270"/>
                  </a:cubicBezTo>
                  <a:cubicBezTo>
                    <a:pt x="369" y="379"/>
                    <a:pt x="246" y="515"/>
                    <a:pt x="164" y="665"/>
                  </a:cubicBezTo>
                  <a:cubicBezTo>
                    <a:pt x="151" y="679"/>
                    <a:pt x="137" y="706"/>
                    <a:pt x="124" y="719"/>
                  </a:cubicBezTo>
                  <a:cubicBezTo>
                    <a:pt x="124" y="733"/>
                    <a:pt x="109" y="761"/>
                    <a:pt x="96" y="774"/>
                  </a:cubicBezTo>
                  <a:lnTo>
                    <a:pt x="69" y="842"/>
                  </a:lnTo>
                  <a:cubicBezTo>
                    <a:pt x="69" y="855"/>
                    <a:pt x="55" y="883"/>
                    <a:pt x="55" y="897"/>
                  </a:cubicBezTo>
                  <a:cubicBezTo>
                    <a:pt x="42" y="924"/>
                    <a:pt x="42" y="937"/>
                    <a:pt x="28" y="964"/>
                  </a:cubicBezTo>
                  <a:cubicBezTo>
                    <a:pt x="28" y="978"/>
                    <a:pt x="28" y="1006"/>
                    <a:pt x="15" y="1019"/>
                  </a:cubicBezTo>
                  <a:cubicBezTo>
                    <a:pt x="15" y="1060"/>
                    <a:pt x="0" y="1115"/>
                    <a:pt x="0" y="1155"/>
                  </a:cubicBezTo>
                  <a:lnTo>
                    <a:pt x="0" y="1182"/>
                  </a:lnTo>
                  <a:lnTo>
                    <a:pt x="0" y="1209"/>
                  </a:lnTo>
                  <a:lnTo>
                    <a:pt x="0" y="1278"/>
                  </a:lnTo>
                  <a:cubicBezTo>
                    <a:pt x="0" y="1318"/>
                    <a:pt x="0" y="1360"/>
                    <a:pt x="15" y="1400"/>
                  </a:cubicBezTo>
                  <a:cubicBezTo>
                    <a:pt x="28" y="1482"/>
                    <a:pt x="69" y="1564"/>
                    <a:pt x="109" y="1632"/>
                  </a:cubicBezTo>
                  <a:cubicBezTo>
                    <a:pt x="151" y="1564"/>
                    <a:pt x="191" y="1496"/>
                    <a:pt x="233" y="1442"/>
                  </a:cubicBezTo>
                  <a:lnTo>
                    <a:pt x="300" y="1373"/>
                  </a:lnTo>
                  <a:lnTo>
                    <a:pt x="341" y="1333"/>
                  </a:lnTo>
                  <a:cubicBezTo>
                    <a:pt x="355" y="1318"/>
                    <a:pt x="355" y="1305"/>
                    <a:pt x="369" y="1305"/>
                  </a:cubicBezTo>
                  <a:cubicBezTo>
                    <a:pt x="464" y="1209"/>
                    <a:pt x="559" y="1142"/>
                    <a:pt x="641" y="1087"/>
                  </a:cubicBezTo>
                  <a:cubicBezTo>
                    <a:pt x="736" y="1019"/>
                    <a:pt x="832" y="978"/>
                    <a:pt x="927" y="937"/>
                  </a:cubicBezTo>
                  <a:cubicBezTo>
                    <a:pt x="941" y="924"/>
                    <a:pt x="954" y="924"/>
                    <a:pt x="954" y="910"/>
                  </a:cubicBezTo>
                  <a:lnTo>
                    <a:pt x="995" y="897"/>
                  </a:lnTo>
                  <a:cubicBezTo>
                    <a:pt x="1008" y="897"/>
                    <a:pt x="1022" y="897"/>
                    <a:pt x="1036" y="883"/>
                  </a:cubicBezTo>
                  <a:cubicBezTo>
                    <a:pt x="1036" y="883"/>
                    <a:pt x="1050" y="883"/>
                    <a:pt x="1063" y="869"/>
                  </a:cubicBezTo>
                  <a:lnTo>
                    <a:pt x="1104" y="869"/>
                  </a:lnTo>
                  <a:lnTo>
                    <a:pt x="1131" y="855"/>
                  </a:lnTo>
                  <a:cubicBezTo>
                    <a:pt x="1144" y="842"/>
                    <a:pt x="1159" y="842"/>
                    <a:pt x="1172" y="842"/>
                  </a:cubicBezTo>
                  <a:cubicBezTo>
                    <a:pt x="1172" y="842"/>
                    <a:pt x="1186" y="842"/>
                    <a:pt x="1199" y="828"/>
                  </a:cubicBezTo>
                  <a:lnTo>
                    <a:pt x="1226" y="828"/>
                  </a:lnTo>
                  <a:lnTo>
                    <a:pt x="1268" y="815"/>
                  </a:lnTo>
                  <a:cubicBezTo>
                    <a:pt x="1281" y="815"/>
                    <a:pt x="1308" y="815"/>
                    <a:pt x="1335" y="801"/>
                  </a:cubicBezTo>
                  <a:lnTo>
                    <a:pt x="1458" y="801"/>
                  </a:lnTo>
                  <a:cubicBezTo>
                    <a:pt x="1480" y="797"/>
                    <a:pt x="1503" y="796"/>
                    <a:pt x="1526" y="796"/>
                  </a:cubicBezTo>
                  <a:cubicBezTo>
                    <a:pt x="1590" y="796"/>
                    <a:pt x="1657" y="808"/>
                    <a:pt x="1717" y="828"/>
                  </a:cubicBezTo>
                  <a:cubicBezTo>
                    <a:pt x="1812" y="842"/>
                    <a:pt x="1907" y="883"/>
                    <a:pt x="2016" y="951"/>
                  </a:cubicBezTo>
                  <a:lnTo>
                    <a:pt x="2180" y="1073"/>
                  </a:lnTo>
                  <a:cubicBezTo>
                    <a:pt x="2234" y="1128"/>
                    <a:pt x="2289" y="1169"/>
                    <a:pt x="2343" y="1237"/>
                  </a:cubicBezTo>
                  <a:cubicBezTo>
                    <a:pt x="2398" y="1073"/>
                    <a:pt x="2398" y="910"/>
                    <a:pt x="2357" y="733"/>
                  </a:cubicBezTo>
                  <a:cubicBezTo>
                    <a:pt x="2316" y="570"/>
                    <a:pt x="2207" y="406"/>
                    <a:pt x="2071" y="283"/>
                  </a:cubicBezTo>
                  <a:cubicBezTo>
                    <a:pt x="1934" y="161"/>
                    <a:pt x="1758" y="65"/>
                    <a:pt x="1567" y="25"/>
                  </a:cubicBezTo>
                  <a:cubicBezTo>
                    <a:pt x="1487" y="8"/>
                    <a:pt x="140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534;p101">
              <a:extLst>
                <a:ext uri="{FF2B5EF4-FFF2-40B4-BE49-F238E27FC236}">
                  <a16:creationId xmlns:a16="http://schemas.microsoft.com/office/drawing/2014/main" id="{B66A8693-7BB0-591A-DF89-ADB71DBC5F7F}"/>
                </a:ext>
              </a:extLst>
            </p:cNvPr>
            <p:cNvSpPr/>
            <p:nvPr/>
          </p:nvSpPr>
          <p:spPr>
            <a:xfrm>
              <a:off x="7756402" y="1698504"/>
              <a:ext cx="45329" cy="27267"/>
            </a:xfrm>
            <a:custGeom>
              <a:avLst/>
              <a:gdLst/>
              <a:ahLst/>
              <a:cxnLst/>
              <a:rect l="l" t="t" r="r" b="b"/>
              <a:pathLst>
                <a:path w="2492" h="1499" extrusionOk="0">
                  <a:moveTo>
                    <a:pt x="1253" y="0"/>
                  </a:moveTo>
                  <a:cubicBezTo>
                    <a:pt x="1226" y="0"/>
                    <a:pt x="1199" y="0"/>
                    <a:pt x="1171" y="13"/>
                  </a:cubicBezTo>
                  <a:lnTo>
                    <a:pt x="1103" y="13"/>
                  </a:lnTo>
                  <a:cubicBezTo>
                    <a:pt x="1048" y="28"/>
                    <a:pt x="1008" y="28"/>
                    <a:pt x="953" y="41"/>
                  </a:cubicBezTo>
                  <a:cubicBezTo>
                    <a:pt x="858" y="68"/>
                    <a:pt x="776" y="109"/>
                    <a:pt x="681" y="150"/>
                  </a:cubicBezTo>
                  <a:cubicBezTo>
                    <a:pt x="518" y="246"/>
                    <a:pt x="367" y="368"/>
                    <a:pt x="258" y="504"/>
                  </a:cubicBezTo>
                  <a:cubicBezTo>
                    <a:pt x="231" y="545"/>
                    <a:pt x="204" y="572"/>
                    <a:pt x="191" y="613"/>
                  </a:cubicBezTo>
                  <a:cubicBezTo>
                    <a:pt x="177" y="627"/>
                    <a:pt x="163" y="654"/>
                    <a:pt x="149" y="667"/>
                  </a:cubicBezTo>
                  <a:cubicBezTo>
                    <a:pt x="136" y="694"/>
                    <a:pt x="136" y="709"/>
                    <a:pt x="122" y="736"/>
                  </a:cubicBezTo>
                  <a:cubicBezTo>
                    <a:pt x="82" y="803"/>
                    <a:pt x="55" y="885"/>
                    <a:pt x="27" y="967"/>
                  </a:cubicBezTo>
                  <a:cubicBezTo>
                    <a:pt x="13" y="1049"/>
                    <a:pt x="0" y="1144"/>
                    <a:pt x="0" y="1226"/>
                  </a:cubicBezTo>
                  <a:cubicBezTo>
                    <a:pt x="0" y="1308"/>
                    <a:pt x="0" y="1390"/>
                    <a:pt x="27" y="1471"/>
                  </a:cubicBezTo>
                  <a:cubicBezTo>
                    <a:pt x="95" y="1417"/>
                    <a:pt x="149" y="1362"/>
                    <a:pt x="204" y="1321"/>
                  </a:cubicBezTo>
                  <a:cubicBezTo>
                    <a:pt x="258" y="1266"/>
                    <a:pt x="313" y="1226"/>
                    <a:pt x="367" y="1185"/>
                  </a:cubicBezTo>
                  <a:cubicBezTo>
                    <a:pt x="422" y="1144"/>
                    <a:pt x="476" y="1103"/>
                    <a:pt x="531" y="1076"/>
                  </a:cubicBezTo>
                  <a:cubicBezTo>
                    <a:pt x="585" y="1035"/>
                    <a:pt x="640" y="1008"/>
                    <a:pt x="694" y="981"/>
                  </a:cubicBezTo>
                  <a:cubicBezTo>
                    <a:pt x="899" y="872"/>
                    <a:pt x="1090" y="818"/>
                    <a:pt x="1266" y="818"/>
                  </a:cubicBezTo>
                  <a:lnTo>
                    <a:pt x="1375" y="818"/>
                  </a:lnTo>
                  <a:cubicBezTo>
                    <a:pt x="1375" y="831"/>
                    <a:pt x="1389" y="831"/>
                    <a:pt x="1402" y="831"/>
                  </a:cubicBezTo>
                  <a:cubicBezTo>
                    <a:pt x="1444" y="831"/>
                    <a:pt x="1484" y="845"/>
                    <a:pt x="1539" y="845"/>
                  </a:cubicBezTo>
                  <a:cubicBezTo>
                    <a:pt x="1553" y="858"/>
                    <a:pt x="1553" y="858"/>
                    <a:pt x="1566" y="858"/>
                  </a:cubicBezTo>
                  <a:cubicBezTo>
                    <a:pt x="1580" y="858"/>
                    <a:pt x="1593" y="872"/>
                    <a:pt x="1607" y="872"/>
                  </a:cubicBezTo>
                  <a:cubicBezTo>
                    <a:pt x="1620" y="872"/>
                    <a:pt x="1620" y="885"/>
                    <a:pt x="1634" y="885"/>
                  </a:cubicBezTo>
                  <a:lnTo>
                    <a:pt x="1662" y="885"/>
                  </a:lnTo>
                  <a:lnTo>
                    <a:pt x="1675" y="899"/>
                  </a:lnTo>
                  <a:cubicBezTo>
                    <a:pt x="1716" y="912"/>
                    <a:pt x="1771" y="940"/>
                    <a:pt x="1811" y="967"/>
                  </a:cubicBezTo>
                  <a:cubicBezTo>
                    <a:pt x="1920" y="1008"/>
                    <a:pt x="2016" y="1090"/>
                    <a:pt x="2111" y="1172"/>
                  </a:cubicBezTo>
                  <a:cubicBezTo>
                    <a:pt x="2165" y="1212"/>
                    <a:pt x="2206" y="1266"/>
                    <a:pt x="2261" y="1321"/>
                  </a:cubicBezTo>
                  <a:cubicBezTo>
                    <a:pt x="2315" y="1375"/>
                    <a:pt x="2356" y="1430"/>
                    <a:pt x="2424" y="1499"/>
                  </a:cubicBezTo>
                  <a:cubicBezTo>
                    <a:pt x="2452" y="1417"/>
                    <a:pt x="2479" y="1335"/>
                    <a:pt x="2479" y="1253"/>
                  </a:cubicBezTo>
                  <a:cubicBezTo>
                    <a:pt x="2492" y="1226"/>
                    <a:pt x="2492" y="1212"/>
                    <a:pt x="2492" y="1185"/>
                  </a:cubicBezTo>
                  <a:lnTo>
                    <a:pt x="2492" y="1158"/>
                  </a:lnTo>
                  <a:lnTo>
                    <a:pt x="2492" y="1130"/>
                  </a:lnTo>
                  <a:cubicBezTo>
                    <a:pt x="2492" y="1103"/>
                    <a:pt x="2492" y="1076"/>
                    <a:pt x="2479" y="1063"/>
                  </a:cubicBezTo>
                  <a:lnTo>
                    <a:pt x="2479" y="994"/>
                  </a:lnTo>
                  <a:cubicBezTo>
                    <a:pt x="2465" y="912"/>
                    <a:pt x="2437" y="818"/>
                    <a:pt x="2397" y="736"/>
                  </a:cubicBezTo>
                  <a:cubicBezTo>
                    <a:pt x="2370" y="654"/>
                    <a:pt x="2328" y="572"/>
                    <a:pt x="2274" y="504"/>
                  </a:cubicBezTo>
                  <a:cubicBezTo>
                    <a:pt x="2220" y="422"/>
                    <a:pt x="2152" y="354"/>
                    <a:pt x="2070" y="300"/>
                  </a:cubicBezTo>
                  <a:cubicBezTo>
                    <a:pt x="2070" y="286"/>
                    <a:pt x="2056" y="273"/>
                    <a:pt x="2043" y="273"/>
                  </a:cubicBezTo>
                  <a:lnTo>
                    <a:pt x="2016" y="246"/>
                  </a:lnTo>
                  <a:cubicBezTo>
                    <a:pt x="2002" y="231"/>
                    <a:pt x="1974" y="218"/>
                    <a:pt x="1961" y="204"/>
                  </a:cubicBezTo>
                  <a:cubicBezTo>
                    <a:pt x="1934" y="191"/>
                    <a:pt x="1920" y="177"/>
                    <a:pt x="1893" y="164"/>
                  </a:cubicBezTo>
                  <a:cubicBezTo>
                    <a:pt x="1880" y="150"/>
                    <a:pt x="1852" y="150"/>
                    <a:pt x="1838" y="137"/>
                  </a:cubicBezTo>
                  <a:cubicBezTo>
                    <a:pt x="1662" y="41"/>
                    <a:pt x="1457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535;p101">
              <a:extLst>
                <a:ext uri="{FF2B5EF4-FFF2-40B4-BE49-F238E27FC236}">
                  <a16:creationId xmlns:a16="http://schemas.microsoft.com/office/drawing/2014/main" id="{1938F0D1-03E9-AA56-512F-CBA8299DE236}"/>
                </a:ext>
              </a:extLst>
            </p:cNvPr>
            <p:cNvSpPr/>
            <p:nvPr/>
          </p:nvSpPr>
          <p:spPr>
            <a:xfrm>
              <a:off x="7612701" y="1657613"/>
              <a:ext cx="50568" cy="45111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536;p101">
              <a:extLst>
                <a:ext uri="{FF2B5EF4-FFF2-40B4-BE49-F238E27FC236}">
                  <a16:creationId xmlns:a16="http://schemas.microsoft.com/office/drawing/2014/main" id="{E2181C16-DE47-089C-4CB2-32F2730967B9}"/>
                </a:ext>
              </a:extLst>
            </p:cNvPr>
            <p:cNvSpPr/>
            <p:nvPr/>
          </p:nvSpPr>
          <p:spPr>
            <a:xfrm>
              <a:off x="7544325" y="1557822"/>
              <a:ext cx="309194" cy="230122"/>
            </a:xfrm>
            <a:custGeom>
              <a:avLst/>
              <a:gdLst/>
              <a:ahLst/>
              <a:cxnLst/>
              <a:rect l="l" t="t" r="r" b="b"/>
              <a:pathLst>
                <a:path w="16998" h="12651" extrusionOk="0">
                  <a:moveTo>
                    <a:pt x="8670" y="1"/>
                  </a:moveTo>
                  <a:cubicBezTo>
                    <a:pt x="8138" y="1"/>
                    <a:pt x="7611" y="25"/>
                    <a:pt x="7110" y="80"/>
                  </a:cubicBezTo>
                  <a:cubicBezTo>
                    <a:pt x="5679" y="229"/>
                    <a:pt x="4236" y="570"/>
                    <a:pt x="3064" y="1442"/>
                  </a:cubicBezTo>
                  <a:cubicBezTo>
                    <a:pt x="1294" y="2750"/>
                    <a:pt x="518" y="5010"/>
                    <a:pt x="55" y="7162"/>
                  </a:cubicBezTo>
                  <a:cubicBezTo>
                    <a:pt x="28" y="7271"/>
                    <a:pt x="1" y="7380"/>
                    <a:pt x="28" y="7475"/>
                  </a:cubicBezTo>
                  <a:cubicBezTo>
                    <a:pt x="68" y="7571"/>
                    <a:pt x="137" y="7653"/>
                    <a:pt x="204" y="7734"/>
                  </a:cubicBezTo>
                  <a:cubicBezTo>
                    <a:pt x="1386" y="9078"/>
                    <a:pt x="1850" y="10883"/>
                    <a:pt x="1839" y="12634"/>
                  </a:cubicBezTo>
                  <a:lnTo>
                    <a:pt x="1839" y="12634"/>
                  </a:lnTo>
                  <a:cubicBezTo>
                    <a:pt x="1844" y="12271"/>
                    <a:pt x="2017" y="11855"/>
                    <a:pt x="2044" y="11466"/>
                  </a:cubicBezTo>
                  <a:cubicBezTo>
                    <a:pt x="2084" y="10989"/>
                    <a:pt x="2029" y="10513"/>
                    <a:pt x="2029" y="10022"/>
                  </a:cubicBezTo>
                  <a:cubicBezTo>
                    <a:pt x="2002" y="9137"/>
                    <a:pt x="2152" y="8238"/>
                    <a:pt x="2234" y="7353"/>
                  </a:cubicBezTo>
                  <a:cubicBezTo>
                    <a:pt x="2316" y="6631"/>
                    <a:pt x="2383" y="5882"/>
                    <a:pt x="2725" y="5241"/>
                  </a:cubicBezTo>
                  <a:cubicBezTo>
                    <a:pt x="2738" y="5882"/>
                    <a:pt x="2752" y="6509"/>
                    <a:pt x="2765" y="7148"/>
                  </a:cubicBezTo>
                  <a:cubicBezTo>
                    <a:pt x="3978" y="5828"/>
                    <a:pt x="4550" y="4261"/>
                    <a:pt x="5258" y="2641"/>
                  </a:cubicBezTo>
                  <a:cubicBezTo>
                    <a:pt x="5530" y="3498"/>
                    <a:pt x="5993" y="4288"/>
                    <a:pt x="6606" y="4942"/>
                  </a:cubicBezTo>
                  <a:cubicBezTo>
                    <a:pt x="6565" y="4357"/>
                    <a:pt x="6593" y="3771"/>
                    <a:pt x="6687" y="3198"/>
                  </a:cubicBezTo>
                  <a:cubicBezTo>
                    <a:pt x="7110" y="4070"/>
                    <a:pt x="7695" y="4847"/>
                    <a:pt x="8403" y="5501"/>
                  </a:cubicBezTo>
                  <a:cubicBezTo>
                    <a:pt x="9534" y="6536"/>
                    <a:pt x="10951" y="7244"/>
                    <a:pt x="12462" y="7475"/>
                  </a:cubicBezTo>
                  <a:cubicBezTo>
                    <a:pt x="11836" y="6727"/>
                    <a:pt x="11305" y="5909"/>
                    <a:pt x="10896" y="5024"/>
                  </a:cubicBezTo>
                  <a:lnTo>
                    <a:pt x="10896" y="5024"/>
                  </a:lnTo>
                  <a:cubicBezTo>
                    <a:pt x="11563" y="5950"/>
                    <a:pt x="12858" y="6113"/>
                    <a:pt x="13770" y="6781"/>
                  </a:cubicBezTo>
                  <a:cubicBezTo>
                    <a:pt x="14492" y="7299"/>
                    <a:pt x="14982" y="8143"/>
                    <a:pt x="15064" y="9028"/>
                  </a:cubicBezTo>
                  <a:cubicBezTo>
                    <a:pt x="15418" y="8361"/>
                    <a:pt x="15676" y="7625"/>
                    <a:pt x="15799" y="6876"/>
                  </a:cubicBezTo>
                  <a:lnTo>
                    <a:pt x="15799" y="6876"/>
                  </a:lnTo>
                  <a:cubicBezTo>
                    <a:pt x="15840" y="7843"/>
                    <a:pt x="15785" y="8824"/>
                    <a:pt x="15609" y="9777"/>
                  </a:cubicBezTo>
                  <a:cubicBezTo>
                    <a:pt x="15676" y="9450"/>
                    <a:pt x="15827" y="9151"/>
                    <a:pt x="16030" y="8906"/>
                  </a:cubicBezTo>
                  <a:lnTo>
                    <a:pt x="16030" y="8906"/>
                  </a:lnTo>
                  <a:cubicBezTo>
                    <a:pt x="16003" y="9559"/>
                    <a:pt x="15799" y="10417"/>
                    <a:pt x="16003" y="11058"/>
                  </a:cubicBezTo>
                  <a:cubicBezTo>
                    <a:pt x="16099" y="10362"/>
                    <a:pt x="16194" y="9654"/>
                    <a:pt x="16426" y="9000"/>
                  </a:cubicBezTo>
                  <a:cubicBezTo>
                    <a:pt x="16548" y="8646"/>
                    <a:pt x="16998" y="8129"/>
                    <a:pt x="16957" y="7747"/>
                  </a:cubicBezTo>
                  <a:cubicBezTo>
                    <a:pt x="16726" y="5392"/>
                    <a:pt x="16139" y="2790"/>
                    <a:pt x="14301" y="1265"/>
                  </a:cubicBezTo>
                  <a:cubicBezTo>
                    <a:pt x="13484" y="584"/>
                    <a:pt x="12422" y="298"/>
                    <a:pt x="11372" y="175"/>
                  </a:cubicBezTo>
                  <a:cubicBezTo>
                    <a:pt x="10520" y="72"/>
                    <a:pt x="9586" y="1"/>
                    <a:pt x="8670" y="1"/>
                  </a:cubicBezTo>
                  <a:close/>
                  <a:moveTo>
                    <a:pt x="1839" y="12634"/>
                  </a:moveTo>
                  <a:lnTo>
                    <a:pt x="1839" y="12634"/>
                  </a:lnTo>
                  <a:cubicBezTo>
                    <a:pt x="1839" y="12639"/>
                    <a:pt x="1839" y="12645"/>
                    <a:pt x="1839" y="12651"/>
                  </a:cubicBezTo>
                  <a:cubicBezTo>
                    <a:pt x="1839" y="12645"/>
                    <a:pt x="1839" y="12639"/>
                    <a:pt x="1839" y="12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537;p101">
              <a:extLst>
                <a:ext uri="{FF2B5EF4-FFF2-40B4-BE49-F238E27FC236}">
                  <a16:creationId xmlns:a16="http://schemas.microsoft.com/office/drawing/2014/main" id="{5F25D105-5211-D0C8-DB3D-BD4B40026CA0}"/>
                </a:ext>
              </a:extLst>
            </p:cNvPr>
            <p:cNvSpPr/>
            <p:nvPr/>
          </p:nvSpPr>
          <p:spPr>
            <a:xfrm>
              <a:off x="7773737" y="1375940"/>
              <a:ext cx="267320" cy="395160"/>
            </a:xfrm>
            <a:custGeom>
              <a:avLst/>
              <a:gdLst/>
              <a:ahLst/>
              <a:cxnLst/>
              <a:rect l="l" t="t" r="r" b="b"/>
              <a:pathLst>
                <a:path w="14696" h="21724" extrusionOk="0">
                  <a:moveTo>
                    <a:pt x="3977" y="1"/>
                  </a:moveTo>
                  <a:cubicBezTo>
                    <a:pt x="3582" y="1"/>
                    <a:pt x="3201" y="28"/>
                    <a:pt x="2833" y="110"/>
                  </a:cubicBezTo>
                  <a:cubicBezTo>
                    <a:pt x="2261" y="204"/>
                    <a:pt x="1730" y="409"/>
                    <a:pt x="1253" y="709"/>
                  </a:cubicBezTo>
                  <a:cubicBezTo>
                    <a:pt x="1008" y="858"/>
                    <a:pt x="776" y="1036"/>
                    <a:pt x="572" y="1239"/>
                  </a:cubicBezTo>
                  <a:cubicBezTo>
                    <a:pt x="368" y="1444"/>
                    <a:pt x="177" y="1675"/>
                    <a:pt x="0" y="1935"/>
                  </a:cubicBezTo>
                  <a:lnTo>
                    <a:pt x="640" y="2343"/>
                  </a:lnTo>
                  <a:cubicBezTo>
                    <a:pt x="831" y="2057"/>
                    <a:pt x="1036" y="1826"/>
                    <a:pt x="1281" y="1621"/>
                  </a:cubicBezTo>
                  <a:cubicBezTo>
                    <a:pt x="1457" y="1472"/>
                    <a:pt x="1648" y="1348"/>
                    <a:pt x="1853" y="1239"/>
                  </a:cubicBezTo>
                  <a:cubicBezTo>
                    <a:pt x="2152" y="1076"/>
                    <a:pt x="2492" y="954"/>
                    <a:pt x="2846" y="872"/>
                  </a:cubicBezTo>
                  <a:cubicBezTo>
                    <a:pt x="3215" y="791"/>
                    <a:pt x="3582" y="763"/>
                    <a:pt x="3977" y="763"/>
                  </a:cubicBezTo>
                  <a:cubicBezTo>
                    <a:pt x="4508" y="763"/>
                    <a:pt x="5067" y="831"/>
                    <a:pt x="5612" y="954"/>
                  </a:cubicBezTo>
                  <a:cubicBezTo>
                    <a:pt x="6429" y="1158"/>
                    <a:pt x="7232" y="1485"/>
                    <a:pt x="7940" y="1893"/>
                  </a:cubicBezTo>
                  <a:cubicBezTo>
                    <a:pt x="8281" y="2111"/>
                    <a:pt x="8608" y="2329"/>
                    <a:pt x="8880" y="2574"/>
                  </a:cubicBezTo>
                  <a:cubicBezTo>
                    <a:pt x="9166" y="2819"/>
                    <a:pt x="9411" y="3064"/>
                    <a:pt x="9602" y="3324"/>
                  </a:cubicBezTo>
                  <a:cubicBezTo>
                    <a:pt x="9874" y="3691"/>
                    <a:pt x="10079" y="4072"/>
                    <a:pt x="10256" y="4468"/>
                  </a:cubicBezTo>
                  <a:cubicBezTo>
                    <a:pt x="10515" y="5080"/>
                    <a:pt x="10678" y="5734"/>
                    <a:pt x="10773" y="6402"/>
                  </a:cubicBezTo>
                  <a:cubicBezTo>
                    <a:pt x="10869" y="7083"/>
                    <a:pt x="10896" y="7791"/>
                    <a:pt x="10896" y="8485"/>
                  </a:cubicBezTo>
                  <a:cubicBezTo>
                    <a:pt x="10896" y="9084"/>
                    <a:pt x="10882" y="9671"/>
                    <a:pt x="10855" y="10243"/>
                  </a:cubicBezTo>
                  <a:cubicBezTo>
                    <a:pt x="10814" y="11087"/>
                    <a:pt x="10787" y="11972"/>
                    <a:pt x="10787" y="12871"/>
                  </a:cubicBezTo>
                  <a:cubicBezTo>
                    <a:pt x="10787" y="13688"/>
                    <a:pt x="10814" y="14505"/>
                    <a:pt x="10909" y="15322"/>
                  </a:cubicBezTo>
                  <a:cubicBezTo>
                    <a:pt x="10978" y="15936"/>
                    <a:pt x="11073" y="16535"/>
                    <a:pt x="11223" y="17120"/>
                  </a:cubicBezTo>
                  <a:cubicBezTo>
                    <a:pt x="11454" y="18006"/>
                    <a:pt x="11795" y="18850"/>
                    <a:pt x="12285" y="19626"/>
                  </a:cubicBezTo>
                  <a:cubicBezTo>
                    <a:pt x="12762" y="20416"/>
                    <a:pt x="13415" y="21124"/>
                    <a:pt x="14247" y="21723"/>
                  </a:cubicBezTo>
                  <a:lnTo>
                    <a:pt x="14696" y="21111"/>
                  </a:lnTo>
                  <a:cubicBezTo>
                    <a:pt x="14029" y="20621"/>
                    <a:pt x="13497" y="20062"/>
                    <a:pt x="13075" y="19463"/>
                  </a:cubicBezTo>
                  <a:cubicBezTo>
                    <a:pt x="12762" y="18999"/>
                    <a:pt x="12503" y="18509"/>
                    <a:pt x="12313" y="17992"/>
                  </a:cubicBezTo>
                  <a:cubicBezTo>
                    <a:pt x="11999" y="17216"/>
                    <a:pt x="11808" y="16384"/>
                    <a:pt x="11699" y="15527"/>
                  </a:cubicBezTo>
                  <a:cubicBezTo>
                    <a:pt x="11577" y="14668"/>
                    <a:pt x="11550" y="13770"/>
                    <a:pt x="11550" y="12871"/>
                  </a:cubicBezTo>
                  <a:cubicBezTo>
                    <a:pt x="11550" y="11999"/>
                    <a:pt x="11577" y="11127"/>
                    <a:pt x="11617" y="10270"/>
                  </a:cubicBezTo>
                  <a:cubicBezTo>
                    <a:pt x="11632" y="9698"/>
                    <a:pt x="11659" y="9099"/>
                    <a:pt x="11659" y="8485"/>
                  </a:cubicBezTo>
                  <a:cubicBezTo>
                    <a:pt x="11659" y="7519"/>
                    <a:pt x="11604" y="6538"/>
                    <a:pt x="11400" y="5571"/>
                  </a:cubicBezTo>
                  <a:cubicBezTo>
                    <a:pt x="11291" y="5094"/>
                    <a:pt x="11154" y="4631"/>
                    <a:pt x="10951" y="4168"/>
                  </a:cubicBezTo>
                  <a:cubicBezTo>
                    <a:pt x="10760" y="3718"/>
                    <a:pt x="10515" y="3282"/>
                    <a:pt x="10215" y="2874"/>
                  </a:cubicBezTo>
                  <a:cubicBezTo>
                    <a:pt x="9901" y="2452"/>
                    <a:pt x="9507" y="2071"/>
                    <a:pt x="9044" y="1730"/>
                  </a:cubicBezTo>
                  <a:cubicBezTo>
                    <a:pt x="8363" y="1212"/>
                    <a:pt x="7546" y="776"/>
                    <a:pt x="6674" y="477"/>
                  </a:cubicBezTo>
                  <a:cubicBezTo>
                    <a:pt x="5802" y="177"/>
                    <a:pt x="4876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538;p101">
              <a:extLst>
                <a:ext uri="{FF2B5EF4-FFF2-40B4-BE49-F238E27FC236}">
                  <a16:creationId xmlns:a16="http://schemas.microsoft.com/office/drawing/2014/main" id="{88DF6B59-0E0E-39BF-8A5B-FA19FED4E99F}"/>
                </a:ext>
              </a:extLst>
            </p:cNvPr>
            <p:cNvSpPr/>
            <p:nvPr/>
          </p:nvSpPr>
          <p:spPr>
            <a:xfrm>
              <a:off x="7996710" y="1716585"/>
              <a:ext cx="141718" cy="145447"/>
            </a:xfrm>
            <a:custGeom>
              <a:avLst/>
              <a:gdLst/>
              <a:ahLst/>
              <a:cxnLst/>
              <a:rect l="l" t="t" r="r" b="b"/>
              <a:pathLst>
                <a:path w="7791" h="7996" extrusionOk="0">
                  <a:moveTo>
                    <a:pt x="585" y="0"/>
                  </a:moveTo>
                  <a:cubicBezTo>
                    <a:pt x="286" y="191"/>
                    <a:pt x="68" y="532"/>
                    <a:pt x="13" y="926"/>
                  </a:cubicBezTo>
                  <a:cubicBezTo>
                    <a:pt x="0" y="968"/>
                    <a:pt x="0" y="1022"/>
                    <a:pt x="13" y="1077"/>
                  </a:cubicBezTo>
                  <a:cubicBezTo>
                    <a:pt x="27" y="1131"/>
                    <a:pt x="55" y="1186"/>
                    <a:pt x="95" y="1240"/>
                  </a:cubicBezTo>
                  <a:cubicBezTo>
                    <a:pt x="681" y="2125"/>
                    <a:pt x="1293" y="2996"/>
                    <a:pt x="1838" y="3909"/>
                  </a:cubicBezTo>
                  <a:cubicBezTo>
                    <a:pt x="2438" y="4890"/>
                    <a:pt x="2615" y="6020"/>
                    <a:pt x="2561" y="7096"/>
                  </a:cubicBezTo>
                  <a:cubicBezTo>
                    <a:pt x="2546" y="7451"/>
                    <a:pt x="2452" y="7790"/>
                    <a:pt x="2220" y="7995"/>
                  </a:cubicBezTo>
                  <a:cubicBezTo>
                    <a:pt x="2397" y="7995"/>
                    <a:pt x="2574" y="7954"/>
                    <a:pt x="2737" y="7899"/>
                  </a:cubicBezTo>
                  <a:cubicBezTo>
                    <a:pt x="2764" y="7886"/>
                    <a:pt x="2792" y="7872"/>
                    <a:pt x="2819" y="7845"/>
                  </a:cubicBezTo>
                  <a:cubicBezTo>
                    <a:pt x="2846" y="7818"/>
                    <a:pt x="2846" y="7777"/>
                    <a:pt x="2860" y="7723"/>
                  </a:cubicBezTo>
                  <a:cubicBezTo>
                    <a:pt x="3078" y="6430"/>
                    <a:pt x="2792" y="5056"/>
                    <a:pt x="2248" y="3763"/>
                  </a:cubicBezTo>
                  <a:lnTo>
                    <a:pt x="2248" y="3763"/>
                  </a:lnTo>
                  <a:cubicBezTo>
                    <a:pt x="2426" y="4184"/>
                    <a:pt x="2670" y="4564"/>
                    <a:pt x="2873" y="4958"/>
                  </a:cubicBezTo>
                  <a:cubicBezTo>
                    <a:pt x="3146" y="5475"/>
                    <a:pt x="3309" y="6047"/>
                    <a:pt x="3445" y="6619"/>
                  </a:cubicBezTo>
                  <a:cubicBezTo>
                    <a:pt x="3473" y="6755"/>
                    <a:pt x="3500" y="6906"/>
                    <a:pt x="3514" y="7055"/>
                  </a:cubicBezTo>
                  <a:cubicBezTo>
                    <a:pt x="3527" y="7260"/>
                    <a:pt x="3500" y="7464"/>
                    <a:pt x="3391" y="7600"/>
                  </a:cubicBezTo>
                  <a:cubicBezTo>
                    <a:pt x="3895" y="7505"/>
                    <a:pt x="4331" y="7246"/>
                    <a:pt x="4794" y="7028"/>
                  </a:cubicBezTo>
                  <a:cubicBezTo>
                    <a:pt x="4685" y="6483"/>
                    <a:pt x="4453" y="5952"/>
                    <a:pt x="4126" y="5517"/>
                  </a:cubicBezTo>
                  <a:lnTo>
                    <a:pt x="4126" y="5517"/>
                  </a:lnTo>
                  <a:cubicBezTo>
                    <a:pt x="4549" y="5898"/>
                    <a:pt x="4876" y="6415"/>
                    <a:pt x="5067" y="6973"/>
                  </a:cubicBezTo>
                  <a:cubicBezTo>
                    <a:pt x="5189" y="6919"/>
                    <a:pt x="5312" y="6879"/>
                    <a:pt x="5421" y="6824"/>
                  </a:cubicBezTo>
                  <a:cubicBezTo>
                    <a:pt x="5216" y="6089"/>
                    <a:pt x="4849" y="5393"/>
                    <a:pt x="4372" y="4821"/>
                  </a:cubicBezTo>
                  <a:lnTo>
                    <a:pt x="4372" y="4821"/>
                  </a:lnTo>
                  <a:cubicBezTo>
                    <a:pt x="4958" y="5203"/>
                    <a:pt x="5434" y="5857"/>
                    <a:pt x="5639" y="6565"/>
                  </a:cubicBezTo>
                  <a:cubicBezTo>
                    <a:pt x="5775" y="6497"/>
                    <a:pt x="5924" y="6429"/>
                    <a:pt x="6075" y="6361"/>
                  </a:cubicBezTo>
                  <a:cubicBezTo>
                    <a:pt x="5829" y="5857"/>
                    <a:pt x="5516" y="5366"/>
                    <a:pt x="5161" y="4945"/>
                  </a:cubicBezTo>
                  <a:lnTo>
                    <a:pt x="5161" y="4945"/>
                  </a:lnTo>
                  <a:cubicBezTo>
                    <a:pt x="5597" y="5312"/>
                    <a:pt x="5993" y="5762"/>
                    <a:pt x="6333" y="6252"/>
                  </a:cubicBezTo>
                  <a:cubicBezTo>
                    <a:pt x="6687" y="5952"/>
                    <a:pt x="7082" y="5707"/>
                    <a:pt x="7491" y="5530"/>
                  </a:cubicBezTo>
                  <a:cubicBezTo>
                    <a:pt x="7791" y="5393"/>
                    <a:pt x="6714" y="3882"/>
                    <a:pt x="6565" y="3705"/>
                  </a:cubicBezTo>
                  <a:cubicBezTo>
                    <a:pt x="6060" y="3133"/>
                    <a:pt x="5584" y="2629"/>
                    <a:pt x="4944" y="2275"/>
                  </a:cubicBezTo>
                  <a:cubicBezTo>
                    <a:pt x="4168" y="1839"/>
                    <a:pt x="3336" y="1730"/>
                    <a:pt x="2533" y="1471"/>
                  </a:cubicBezTo>
                  <a:cubicBezTo>
                    <a:pt x="2192" y="1349"/>
                    <a:pt x="1838" y="1186"/>
                    <a:pt x="1526" y="940"/>
                  </a:cubicBezTo>
                  <a:cubicBezTo>
                    <a:pt x="1185" y="681"/>
                    <a:pt x="872" y="341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539;p101">
              <a:extLst>
                <a:ext uri="{FF2B5EF4-FFF2-40B4-BE49-F238E27FC236}">
                  <a16:creationId xmlns:a16="http://schemas.microsoft.com/office/drawing/2014/main" id="{85D4842B-EFBC-F249-6DC5-C5B1B7789254}"/>
                </a:ext>
              </a:extLst>
            </p:cNvPr>
            <p:cNvSpPr/>
            <p:nvPr/>
          </p:nvSpPr>
          <p:spPr>
            <a:xfrm>
              <a:off x="7976883" y="1695775"/>
              <a:ext cx="45839" cy="53279"/>
            </a:xfrm>
            <a:custGeom>
              <a:avLst/>
              <a:gdLst/>
              <a:ahLst/>
              <a:cxnLst/>
              <a:rect l="l" t="t" r="r" b="b"/>
              <a:pathLst>
                <a:path w="2520" h="2929" extrusionOk="0">
                  <a:moveTo>
                    <a:pt x="1158" y="0"/>
                  </a:moveTo>
                  <a:cubicBezTo>
                    <a:pt x="791" y="163"/>
                    <a:pt x="449" y="368"/>
                    <a:pt x="150" y="613"/>
                  </a:cubicBezTo>
                  <a:cubicBezTo>
                    <a:pt x="95" y="654"/>
                    <a:pt x="41" y="708"/>
                    <a:pt x="28" y="777"/>
                  </a:cubicBezTo>
                  <a:cubicBezTo>
                    <a:pt x="1" y="872"/>
                    <a:pt x="55" y="968"/>
                    <a:pt x="95" y="1062"/>
                  </a:cubicBezTo>
                  <a:cubicBezTo>
                    <a:pt x="422" y="1757"/>
                    <a:pt x="791" y="2479"/>
                    <a:pt x="1390" y="2915"/>
                  </a:cubicBezTo>
                  <a:cubicBezTo>
                    <a:pt x="1403" y="2915"/>
                    <a:pt x="1417" y="2929"/>
                    <a:pt x="1430" y="2929"/>
                  </a:cubicBezTo>
                  <a:cubicBezTo>
                    <a:pt x="1472" y="2929"/>
                    <a:pt x="1499" y="2887"/>
                    <a:pt x="1512" y="2847"/>
                  </a:cubicBezTo>
                  <a:cubicBezTo>
                    <a:pt x="1635" y="2343"/>
                    <a:pt x="1948" y="1948"/>
                    <a:pt x="2425" y="1866"/>
                  </a:cubicBezTo>
                  <a:cubicBezTo>
                    <a:pt x="2452" y="1852"/>
                    <a:pt x="2492" y="1852"/>
                    <a:pt x="2507" y="1812"/>
                  </a:cubicBezTo>
                  <a:cubicBezTo>
                    <a:pt x="2520" y="1798"/>
                    <a:pt x="2507" y="1771"/>
                    <a:pt x="2492" y="1743"/>
                  </a:cubicBezTo>
                  <a:cubicBezTo>
                    <a:pt x="2452" y="1621"/>
                    <a:pt x="2329" y="1540"/>
                    <a:pt x="2220" y="1471"/>
                  </a:cubicBezTo>
                  <a:cubicBezTo>
                    <a:pt x="2044" y="1349"/>
                    <a:pt x="1158" y="0"/>
                    <a:pt x="1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540;p101">
              <a:extLst>
                <a:ext uri="{FF2B5EF4-FFF2-40B4-BE49-F238E27FC236}">
                  <a16:creationId xmlns:a16="http://schemas.microsoft.com/office/drawing/2014/main" id="{3D4E7E39-0165-49F3-CFCB-189C761DE307}"/>
                </a:ext>
              </a:extLst>
            </p:cNvPr>
            <p:cNvSpPr/>
            <p:nvPr/>
          </p:nvSpPr>
          <p:spPr>
            <a:xfrm>
              <a:off x="7400369" y="1411593"/>
              <a:ext cx="598342" cy="186084"/>
            </a:xfrm>
            <a:custGeom>
              <a:avLst/>
              <a:gdLst/>
              <a:ahLst/>
              <a:cxnLst/>
              <a:rect l="l" t="t" r="r" b="b"/>
              <a:pathLst>
                <a:path w="32894" h="10230" extrusionOk="0">
                  <a:moveTo>
                    <a:pt x="14939" y="1"/>
                  </a:moveTo>
                  <a:cubicBezTo>
                    <a:pt x="14804" y="1"/>
                    <a:pt x="14669" y="1"/>
                    <a:pt x="14534" y="2"/>
                  </a:cubicBezTo>
                  <a:cubicBezTo>
                    <a:pt x="11919" y="29"/>
                    <a:pt x="9304" y="178"/>
                    <a:pt x="6716" y="478"/>
                  </a:cubicBezTo>
                  <a:cubicBezTo>
                    <a:pt x="4428" y="737"/>
                    <a:pt x="2180" y="1023"/>
                    <a:pt x="15" y="1745"/>
                  </a:cubicBezTo>
                  <a:cubicBezTo>
                    <a:pt x="1" y="1758"/>
                    <a:pt x="28" y="1827"/>
                    <a:pt x="83" y="1936"/>
                  </a:cubicBezTo>
                  <a:cubicBezTo>
                    <a:pt x="491" y="2657"/>
                    <a:pt x="2548" y="5368"/>
                    <a:pt x="2725" y="5613"/>
                  </a:cubicBezTo>
                  <a:cubicBezTo>
                    <a:pt x="3896" y="7152"/>
                    <a:pt x="5054" y="8691"/>
                    <a:pt x="6226" y="10230"/>
                  </a:cubicBezTo>
                  <a:cubicBezTo>
                    <a:pt x="6771" y="10093"/>
                    <a:pt x="7452" y="10080"/>
                    <a:pt x="7955" y="9890"/>
                  </a:cubicBezTo>
                  <a:cubicBezTo>
                    <a:pt x="8541" y="9658"/>
                    <a:pt x="9004" y="9058"/>
                    <a:pt x="9494" y="8664"/>
                  </a:cubicBezTo>
                  <a:cubicBezTo>
                    <a:pt x="11033" y="7411"/>
                    <a:pt x="13103" y="7043"/>
                    <a:pt x="15079" y="6730"/>
                  </a:cubicBezTo>
                  <a:cubicBezTo>
                    <a:pt x="15932" y="6597"/>
                    <a:pt x="16801" y="6458"/>
                    <a:pt x="17673" y="6458"/>
                  </a:cubicBezTo>
                  <a:cubicBezTo>
                    <a:pt x="17970" y="6458"/>
                    <a:pt x="18268" y="6474"/>
                    <a:pt x="18565" y="6512"/>
                  </a:cubicBezTo>
                  <a:cubicBezTo>
                    <a:pt x="19628" y="6661"/>
                    <a:pt x="20648" y="7084"/>
                    <a:pt x="21629" y="7520"/>
                  </a:cubicBezTo>
                  <a:cubicBezTo>
                    <a:pt x="23127" y="8187"/>
                    <a:pt x="24762" y="9549"/>
                    <a:pt x="26383" y="9549"/>
                  </a:cubicBezTo>
                  <a:cubicBezTo>
                    <a:pt x="28480" y="7288"/>
                    <a:pt x="30578" y="5027"/>
                    <a:pt x="32661" y="2766"/>
                  </a:cubicBezTo>
                  <a:cubicBezTo>
                    <a:pt x="32743" y="2684"/>
                    <a:pt x="32824" y="2590"/>
                    <a:pt x="32839" y="2481"/>
                  </a:cubicBezTo>
                  <a:cubicBezTo>
                    <a:pt x="32893" y="2208"/>
                    <a:pt x="32485" y="2031"/>
                    <a:pt x="32158" y="1963"/>
                  </a:cubicBezTo>
                  <a:cubicBezTo>
                    <a:pt x="31504" y="1813"/>
                    <a:pt x="30863" y="1663"/>
                    <a:pt x="30209" y="1527"/>
                  </a:cubicBezTo>
                  <a:cubicBezTo>
                    <a:pt x="25220" y="505"/>
                    <a:pt x="20075" y="1"/>
                    <a:pt x="14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541;p101">
              <a:extLst>
                <a:ext uri="{FF2B5EF4-FFF2-40B4-BE49-F238E27FC236}">
                  <a16:creationId xmlns:a16="http://schemas.microsoft.com/office/drawing/2014/main" id="{9F841DAF-0AE6-668D-86F3-FCAC80C9D207}"/>
                </a:ext>
              </a:extLst>
            </p:cNvPr>
            <p:cNvSpPr/>
            <p:nvPr/>
          </p:nvSpPr>
          <p:spPr>
            <a:xfrm>
              <a:off x="7880258" y="1572392"/>
              <a:ext cx="11914" cy="12897"/>
            </a:xfrm>
            <a:custGeom>
              <a:avLst/>
              <a:gdLst/>
              <a:ahLst/>
              <a:cxnLst/>
              <a:rect l="l" t="t" r="r" b="b"/>
              <a:pathLst>
                <a:path w="655" h="709" extrusionOk="0">
                  <a:moveTo>
                    <a:pt x="655" y="0"/>
                  </a:moveTo>
                  <a:lnTo>
                    <a:pt x="655" y="0"/>
                  </a:lnTo>
                  <a:cubicBezTo>
                    <a:pt x="437" y="233"/>
                    <a:pt x="219" y="478"/>
                    <a:pt x="1" y="709"/>
                  </a:cubicBezTo>
                  <a:cubicBezTo>
                    <a:pt x="14" y="709"/>
                    <a:pt x="41" y="709"/>
                    <a:pt x="68" y="696"/>
                  </a:cubicBezTo>
                  <a:cubicBezTo>
                    <a:pt x="259" y="464"/>
                    <a:pt x="464" y="233"/>
                    <a:pt x="655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542;p101">
              <a:extLst>
                <a:ext uri="{FF2B5EF4-FFF2-40B4-BE49-F238E27FC236}">
                  <a16:creationId xmlns:a16="http://schemas.microsoft.com/office/drawing/2014/main" id="{1BCC2094-24B4-D5C0-D509-838F3BC3B221}"/>
                </a:ext>
              </a:extLst>
            </p:cNvPr>
            <p:cNvSpPr/>
            <p:nvPr/>
          </p:nvSpPr>
          <p:spPr>
            <a:xfrm>
              <a:off x="7452902" y="1435895"/>
              <a:ext cx="527219" cy="159799"/>
            </a:xfrm>
            <a:custGeom>
              <a:avLst/>
              <a:gdLst/>
              <a:ahLst/>
              <a:cxnLst/>
              <a:rect l="l" t="t" r="r" b="b"/>
              <a:pathLst>
                <a:path w="28984" h="8785" extrusionOk="0">
                  <a:moveTo>
                    <a:pt x="13130" y="1"/>
                  </a:moveTo>
                  <a:cubicBezTo>
                    <a:pt x="9970" y="1"/>
                    <a:pt x="6797" y="273"/>
                    <a:pt x="3583" y="927"/>
                  </a:cubicBezTo>
                  <a:cubicBezTo>
                    <a:pt x="2343" y="1172"/>
                    <a:pt x="1117" y="1485"/>
                    <a:pt x="0" y="2084"/>
                  </a:cubicBezTo>
                  <a:lnTo>
                    <a:pt x="859" y="3555"/>
                  </a:lnTo>
                  <a:cubicBezTo>
                    <a:pt x="1131" y="4005"/>
                    <a:pt x="1390" y="4454"/>
                    <a:pt x="1649" y="4904"/>
                  </a:cubicBezTo>
                  <a:cubicBezTo>
                    <a:pt x="1921" y="5367"/>
                    <a:pt x="2697" y="7083"/>
                    <a:pt x="3187" y="7246"/>
                  </a:cubicBezTo>
                  <a:cubicBezTo>
                    <a:pt x="3093" y="7219"/>
                    <a:pt x="2997" y="7192"/>
                    <a:pt x="2888" y="7192"/>
                  </a:cubicBezTo>
                  <a:cubicBezTo>
                    <a:pt x="2697" y="7192"/>
                    <a:pt x="2521" y="7246"/>
                    <a:pt x="2357" y="7341"/>
                  </a:cubicBezTo>
                  <a:cubicBezTo>
                    <a:pt x="2493" y="7573"/>
                    <a:pt x="2630" y="7804"/>
                    <a:pt x="2779" y="8036"/>
                  </a:cubicBezTo>
                  <a:cubicBezTo>
                    <a:pt x="2942" y="8281"/>
                    <a:pt x="3120" y="8526"/>
                    <a:pt x="3283" y="8785"/>
                  </a:cubicBezTo>
                  <a:cubicBezTo>
                    <a:pt x="3365" y="8757"/>
                    <a:pt x="3433" y="8757"/>
                    <a:pt x="3514" y="8757"/>
                  </a:cubicBezTo>
                  <a:lnTo>
                    <a:pt x="4046" y="8757"/>
                  </a:lnTo>
                  <a:cubicBezTo>
                    <a:pt x="4141" y="8757"/>
                    <a:pt x="4222" y="8744"/>
                    <a:pt x="4304" y="8717"/>
                  </a:cubicBezTo>
                  <a:lnTo>
                    <a:pt x="4304" y="8717"/>
                  </a:lnTo>
                  <a:cubicBezTo>
                    <a:pt x="4291" y="8730"/>
                    <a:pt x="4264" y="8730"/>
                    <a:pt x="4250" y="8744"/>
                  </a:cubicBezTo>
                  <a:cubicBezTo>
                    <a:pt x="4482" y="8703"/>
                    <a:pt x="4713" y="8663"/>
                    <a:pt x="4918" y="8608"/>
                  </a:cubicBezTo>
                  <a:cubicBezTo>
                    <a:pt x="4931" y="8540"/>
                    <a:pt x="4945" y="8485"/>
                    <a:pt x="4972" y="8431"/>
                  </a:cubicBezTo>
                  <a:cubicBezTo>
                    <a:pt x="5012" y="7341"/>
                    <a:pt x="5054" y="6238"/>
                    <a:pt x="5094" y="5149"/>
                  </a:cubicBezTo>
                  <a:lnTo>
                    <a:pt x="5094" y="5013"/>
                  </a:lnTo>
                  <a:cubicBezTo>
                    <a:pt x="5163" y="4005"/>
                    <a:pt x="5639" y="3569"/>
                    <a:pt x="6729" y="2997"/>
                  </a:cubicBezTo>
                  <a:cubicBezTo>
                    <a:pt x="8595" y="2044"/>
                    <a:pt x="10951" y="1717"/>
                    <a:pt x="13117" y="1621"/>
                  </a:cubicBezTo>
                  <a:cubicBezTo>
                    <a:pt x="13144" y="1621"/>
                    <a:pt x="13184" y="1608"/>
                    <a:pt x="13226" y="1608"/>
                  </a:cubicBezTo>
                  <a:cubicBezTo>
                    <a:pt x="13457" y="1608"/>
                    <a:pt x="13702" y="1594"/>
                    <a:pt x="13934" y="1594"/>
                  </a:cubicBezTo>
                  <a:cubicBezTo>
                    <a:pt x="16807" y="1594"/>
                    <a:pt x="20076" y="2275"/>
                    <a:pt x="22351" y="4032"/>
                  </a:cubicBezTo>
                  <a:cubicBezTo>
                    <a:pt x="22500" y="4141"/>
                    <a:pt x="22650" y="4277"/>
                    <a:pt x="22718" y="4441"/>
                  </a:cubicBezTo>
                  <a:cubicBezTo>
                    <a:pt x="22787" y="4590"/>
                    <a:pt x="22800" y="4753"/>
                    <a:pt x="22800" y="4904"/>
                  </a:cubicBezTo>
                  <a:cubicBezTo>
                    <a:pt x="22854" y="5993"/>
                    <a:pt x="22896" y="7083"/>
                    <a:pt x="22936" y="8172"/>
                  </a:cubicBezTo>
                  <a:cubicBezTo>
                    <a:pt x="23127" y="8200"/>
                    <a:pt x="23304" y="8213"/>
                    <a:pt x="23495" y="8213"/>
                  </a:cubicBezTo>
                  <a:cubicBezTo>
                    <a:pt x="23713" y="7982"/>
                    <a:pt x="23931" y="7737"/>
                    <a:pt x="24149" y="7504"/>
                  </a:cubicBezTo>
                  <a:lnTo>
                    <a:pt x="25701" y="5707"/>
                  </a:lnTo>
                  <a:cubicBezTo>
                    <a:pt x="26423" y="4862"/>
                    <a:pt x="27158" y="4032"/>
                    <a:pt x="27880" y="3188"/>
                  </a:cubicBezTo>
                  <a:cubicBezTo>
                    <a:pt x="28235" y="2765"/>
                    <a:pt x="28602" y="2343"/>
                    <a:pt x="28956" y="1920"/>
                  </a:cubicBezTo>
                  <a:cubicBezTo>
                    <a:pt x="28970" y="1907"/>
                    <a:pt x="28970" y="1893"/>
                    <a:pt x="28983" y="1893"/>
                  </a:cubicBezTo>
                  <a:cubicBezTo>
                    <a:pt x="23686" y="776"/>
                    <a:pt x="18428" y="1"/>
                    <a:pt x="1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543;p101">
              <a:extLst>
                <a:ext uri="{FF2B5EF4-FFF2-40B4-BE49-F238E27FC236}">
                  <a16:creationId xmlns:a16="http://schemas.microsoft.com/office/drawing/2014/main" id="{1A55399B-48D1-E2B7-D9A3-80619CED58EE}"/>
                </a:ext>
              </a:extLst>
            </p:cNvPr>
            <p:cNvSpPr/>
            <p:nvPr/>
          </p:nvSpPr>
          <p:spPr>
            <a:xfrm>
              <a:off x="7881749" y="1576358"/>
              <a:ext cx="8677" cy="8440"/>
            </a:xfrm>
            <a:custGeom>
              <a:avLst/>
              <a:gdLst/>
              <a:ahLst/>
              <a:cxnLst/>
              <a:rect l="l" t="t" r="r" b="b"/>
              <a:pathLst>
                <a:path w="477" h="464" extrusionOk="0">
                  <a:moveTo>
                    <a:pt x="477" y="0"/>
                  </a:moveTo>
                  <a:cubicBezTo>
                    <a:pt x="327" y="151"/>
                    <a:pt x="164" y="314"/>
                    <a:pt x="1" y="463"/>
                  </a:cubicBezTo>
                  <a:cubicBezTo>
                    <a:pt x="123" y="396"/>
                    <a:pt x="300" y="205"/>
                    <a:pt x="477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544;p101">
              <a:extLst>
                <a:ext uri="{FF2B5EF4-FFF2-40B4-BE49-F238E27FC236}">
                  <a16:creationId xmlns:a16="http://schemas.microsoft.com/office/drawing/2014/main" id="{55E3B624-2056-F814-3A88-C39AD8EF6E6E}"/>
                </a:ext>
              </a:extLst>
            </p:cNvPr>
            <p:cNvSpPr/>
            <p:nvPr/>
          </p:nvSpPr>
          <p:spPr>
            <a:xfrm>
              <a:off x="7513111" y="1596167"/>
              <a:ext cx="8931" cy="1510"/>
            </a:xfrm>
            <a:custGeom>
              <a:avLst/>
              <a:gdLst/>
              <a:ahLst/>
              <a:cxnLst/>
              <a:rect l="l" t="t" r="r" b="b"/>
              <a:pathLst>
                <a:path w="491" h="83" extrusionOk="0">
                  <a:moveTo>
                    <a:pt x="477" y="1"/>
                  </a:moveTo>
                  <a:cubicBezTo>
                    <a:pt x="382" y="1"/>
                    <a:pt x="300" y="1"/>
                    <a:pt x="218" y="15"/>
                  </a:cubicBezTo>
                  <a:cubicBezTo>
                    <a:pt x="137" y="15"/>
                    <a:pt x="68" y="28"/>
                    <a:pt x="1" y="55"/>
                  </a:cubicBezTo>
                  <a:cubicBezTo>
                    <a:pt x="14" y="70"/>
                    <a:pt x="28" y="70"/>
                    <a:pt x="28" y="83"/>
                  </a:cubicBezTo>
                  <a:cubicBezTo>
                    <a:pt x="177" y="55"/>
                    <a:pt x="327" y="15"/>
                    <a:pt x="491" y="1"/>
                  </a:cubicBezTo>
                  <a:close/>
                </a:path>
              </a:pathLst>
            </a:custGeom>
            <a:solidFill>
              <a:srgbClr val="20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545;p101">
              <a:extLst>
                <a:ext uri="{FF2B5EF4-FFF2-40B4-BE49-F238E27FC236}">
                  <a16:creationId xmlns:a16="http://schemas.microsoft.com/office/drawing/2014/main" id="{41A5D94F-190A-9AFF-AFAE-1326C87E8138}"/>
                </a:ext>
              </a:extLst>
            </p:cNvPr>
            <p:cNvSpPr/>
            <p:nvPr/>
          </p:nvSpPr>
          <p:spPr>
            <a:xfrm>
              <a:off x="7395421" y="1401716"/>
              <a:ext cx="607491" cy="195961"/>
            </a:xfrm>
            <a:custGeom>
              <a:avLst/>
              <a:gdLst/>
              <a:ahLst/>
              <a:cxnLst/>
              <a:rect l="l" t="t" r="r" b="b"/>
              <a:pathLst>
                <a:path w="33397" h="10773" extrusionOk="0">
                  <a:moveTo>
                    <a:pt x="14737" y="0"/>
                  </a:moveTo>
                  <a:cubicBezTo>
                    <a:pt x="14601" y="0"/>
                    <a:pt x="14465" y="13"/>
                    <a:pt x="14329" y="13"/>
                  </a:cubicBezTo>
                  <a:cubicBezTo>
                    <a:pt x="14179" y="13"/>
                    <a:pt x="14043" y="13"/>
                    <a:pt x="13907" y="27"/>
                  </a:cubicBezTo>
                  <a:cubicBezTo>
                    <a:pt x="13620" y="27"/>
                    <a:pt x="13348" y="40"/>
                    <a:pt x="13062" y="55"/>
                  </a:cubicBezTo>
                  <a:lnTo>
                    <a:pt x="12640" y="68"/>
                  </a:lnTo>
                  <a:lnTo>
                    <a:pt x="12231" y="95"/>
                  </a:lnTo>
                  <a:lnTo>
                    <a:pt x="12013" y="109"/>
                  </a:lnTo>
                  <a:lnTo>
                    <a:pt x="11809" y="122"/>
                  </a:lnTo>
                  <a:lnTo>
                    <a:pt x="11387" y="149"/>
                  </a:lnTo>
                  <a:lnTo>
                    <a:pt x="10965" y="177"/>
                  </a:lnTo>
                  <a:lnTo>
                    <a:pt x="10760" y="191"/>
                  </a:lnTo>
                  <a:lnTo>
                    <a:pt x="10556" y="204"/>
                  </a:lnTo>
                  <a:lnTo>
                    <a:pt x="10134" y="245"/>
                  </a:lnTo>
                  <a:lnTo>
                    <a:pt x="9712" y="272"/>
                  </a:lnTo>
                  <a:cubicBezTo>
                    <a:pt x="7491" y="476"/>
                    <a:pt x="5272" y="776"/>
                    <a:pt x="3079" y="1199"/>
                  </a:cubicBezTo>
                  <a:lnTo>
                    <a:pt x="2875" y="1239"/>
                  </a:lnTo>
                  <a:lnTo>
                    <a:pt x="2670" y="1293"/>
                  </a:lnTo>
                  <a:lnTo>
                    <a:pt x="2248" y="1375"/>
                  </a:lnTo>
                  <a:lnTo>
                    <a:pt x="1840" y="1457"/>
                  </a:lnTo>
                  <a:cubicBezTo>
                    <a:pt x="1771" y="1484"/>
                    <a:pt x="1704" y="1498"/>
                    <a:pt x="1635" y="1511"/>
                  </a:cubicBezTo>
                  <a:lnTo>
                    <a:pt x="1431" y="1553"/>
                  </a:lnTo>
                  <a:cubicBezTo>
                    <a:pt x="1295" y="1593"/>
                    <a:pt x="1159" y="1620"/>
                    <a:pt x="1023" y="1647"/>
                  </a:cubicBezTo>
                  <a:lnTo>
                    <a:pt x="614" y="1756"/>
                  </a:lnTo>
                  <a:lnTo>
                    <a:pt x="518" y="1784"/>
                  </a:lnTo>
                  <a:lnTo>
                    <a:pt x="464" y="1798"/>
                  </a:lnTo>
                  <a:cubicBezTo>
                    <a:pt x="436" y="1798"/>
                    <a:pt x="423" y="1811"/>
                    <a:pt x="396" y="1811"/>
                  </a:cubicBezTo>
                  <a:cubicBezTo>
                    <a:pt x="369" y="1825"/>
                    <a:pt x="342" y="1825"/>
                    <a:pt x="300" y="1852"/>
                  </a:cubicBezTo>
                  <a:cubicBezTo>
                    <a:pt x="273" y="1865"/>
                    <a:pt x="233" y="1880"/>
                    <a:pt x="191" y="1907"/>
                  </a:cubicBezTo>
                  <a:cubicBezTo>
                    <a:pt x="151" y="1934"/>
                    <a:pt x="110" y="1974"/>
                    <a:pt x="82" y="2029"/>
                  </a:cubicBezTo>
                  <a:cubicBezTo>
                    <a:pt x="69" y="2043"/>
                    <a:pt x="69" y="2056"/>
                    <a:pt x="55" y="2070"/>
                  </a:cubicBezTo>
                  <a:cubicBezTo>
                    <a:pt x="55" y="2083"/>
                    <a:pt x="42" y="2097"/>
                    <a:pt x="42" y="2111"/>
                  </a:cubicBezTo>
                  <a:cubicBezTo>
                    <a:pt x="28" y="2125"/>
                    <a:pt x="28" y="2138"/>
                    <a:pt x="15" y="2152"/>
                  </a:cubicBezTo>
                  <a:cubicBezTo>
                    <a:pt x="15" y="2165"/>
                    <a:pt x="15" y="2179"/>
                    <a:pt x="1" y="2206"/>
                  </a:cubicBezTo>
                  <a:lnTo>
                    <a:pt x="1" y="2247"/>
                  </a:lnTo>
                  <a:lnTo>
                    <a:pt x="1" y="2288"/>
                  </a:lnTo>
                  <a:lnTo>
                    <a:pt x="1" y="2328"/>
                  </a:lnTo>
                  <a:lnTo>
                    <a:pt x="1" y="2370"/>
                  </a:lnTo>
                  <a:cubicBezTo>
                    <a:pt x="1" y="2383"/>
                    <a:pt x="1" y="2410"/>
                    <a:pt x="15" y="2424"/>
                  </a:cubicBezTo>
                  <a:lnTo>
                    <a:pt x="15" y="2452"/>
                  </a:lnTo>
                  <a:cubicBezTo>
                    <a:pt x="28" y="2465"/>
                    <a:pt x="28" y="2479"/>
                    <a:pt x="28" y="2479"/>
                  </a:cubicBezTo>
                  <a:cubicBezTo>
                    <a:pt x="55" y="2546"/>
                    <a:pt x="82" y="2601"/>
                    <a:pt x="110" y="2642"/>
                  </a:cubicBezTo>
                  <a:cubicBezTo>
                    <a:pt x="110" y="2655"/>
                    <a:pt x="124" y="2670"/>
                    <a:pt x="124" y="2670"/>
                  </a:cubicBezTo>
                  <a:lnTo>
                    <a:pt x="137" y="2697"/>
                  </a:lnTo>
                  <a:lnTo>
                    <a:pt x="164" y="2737"/>
                  </a:lnTo>
                  <a:lnTo>
                    <a:pt x="233" y="2833"/>
                  </a:lnTo>
                  <a:lnTo>
                    <a:pt x="464" y="3173"/>
                  </a:lnTo>
                  <a:cubicBezTo>
                    <a:pt x="545" y="3296"/>
                    <a:pt x="627" y="3405"/>
                    <a:pt x="696" y="3514"/>
                  </a:cubicBezTo>
                  <a:lnTo>
                    <a:pt x="1186" y="4208"/>
                  </a:lnTo>
                  <a:cubicBezTo>
                    <a:pt x="1268" y="4317"/>
                    <a:pt x="1349" y="4426"/>
                    <a:pt x="1444" y="4535"/>
                  </a:cubicBezTo>
                  <a:cubicBezTo>
                    <a:pt x="1526" y="4658"/>
                    <a:pt x="1608" y="4767"/>
                    <a:pt x="1689" y="4876"/>
                  </a:cubicBezTo>
                  <a:lnTo>
                    <a:pt x="1935" y="5203"/>
                  </a:lnTo>
                  <a:cubicBezTo>
                    <a:pt x="2030" y="5325"/>
                    <a:pt x="2112" y="5434"/>
                    <a:pt x="2194" y="5543"/>
                  </a:cubicBezTo>
                  <a:cubicBezTo>
                    <a:pt x="2370" y="5761"/>
                    <a:pt x="2534" y="5979"/>
                    <a:pt x="2711" y="6196"/>
                  </a:cubicBezTo>
                  <a:lnTo>
                    <a:pt x="3229" y="6850"/>
                  </a:lnTo>
                  <a:lnTo>
                    <a:pt x="3760" y="7504"/>
                  </a:lnTo>
                  <a:lnTo>
                    <a:pt x="4277" y="8145"/>
                  </a:lnTo>
                  <a:lnTo>
                    <a:pt x="4809" y="8798"/>
                  </a:lnTo>
                  <a:cubicBezTo>
                    <a:pt x="4985" y="9016"/>
                    <a:pt x="5163" y="9220"/>
                    <a:pt x="5340" y="9438"/>
                  </a:cubicBezTo>
                  <a:lnTo>
                    <a:pt x="5599" y="9765"/>
                  </a:lnTo>
                  <a:lnTo>
                    <a:pt x="5857" y="10092"/>
                  </a:lnTo>
                  <a:cubicBezTo>
                    <a:pt x="6035" y="10310"/>
                    <a:pt x="6211" y="10527"/>
                    <a:pt x="6375" y="10745"/>
                  </a:cubicBezTo>
                  <a:lnTo>
                    <a:pt x="6402" y="10773"/>
                  </a:lnTo>
                  <a:lnTo>
                    <a:pt x="6429" y="10760"/>
                  </a:lnTo>
                  <a:cubicBezTo>
                    <a:pt x="6511" y="10732"/>
                    <a:pt x="6593" y="10718"/>
                    <a:pt x="6688" y="10705"/>
                  </a:cubicBezTo>
                  <a:cubicBezTo>
                    <a:pt x="6770" y="10691"/>
                    <a:pt x="6852" y="10691"/>
                    <a:pt x="6947" y="10691"/>
                  </a:cubicBezTo>
                  <a:cubicBezTo>
                    <a:pt x="7028" y="10678"/>
                    <a:pt x="7124" y="10678"/>
                    <a:pt x="7219" y="10664"/>
                  </a:cubicBezTo>
                  <a:cubicBezTo>
                    <a:pt x="7301" y="10651"/>
                    <a:pt x="7397" y="10636"/>
                    <a:pt x="7464" y="10596"/>
                  </a:cubicBezTo>
                  <a:lnTo>
                    <a:pt x="7464" y="10596"/>
                  </a:lnTo>
                  <a:cubicBezTo>
                    <a:pt x="7382" y="10623"/>
                    <a:pt x="7301" y="10636"/>
                    <a:pt x="7206" y="10636"/>
                  </a:cubicBezTo>
                  <a:cubicBezTo>
                    <a:pt x="7179" y="10641"/>
                    <a:pt x="7150" y="10643"/>
                    <a:pt x="7121" y="10643"/>
                  </a:cubicBezTo>
                  <a:cubicBezTo>
                    <a:pt x="7062" y="10643"/>
                    <a:pt x="7001" y="10636"/>
                    <a:pt x="6947" y="10636"/>
                  </a:cubicBezTo>
                  <a:cubicBezTo>
                    <a:pt x="6883" y="10636"/>
                    <a:pt x="6826" y="10631"/>
                    <a:pt x="6766" y="10631"/>
                  </a:cubicBezTo>
                  <a:cubicBezTo>
                    <a:pt x="6737" y="10631"/>
                    <a:pt x="6706" y="10632"/>
                    <a:pt x="6674" y="10636"/>
                  </a:cubicBezTo>
                  <a:cubicBezTo>
                    <a:pt x="6603" y="10636"/>
                    <a:pt x="6523" y="10636"/>
                    <a:pt x="6440" y="10654"/>
                  </a:cubicBezTo>
                  <a:lnTo>
                    <a:pt x="6440" y="10654"/>
                  </a:lnTo>
                  <a:cubicBezTo>
                    <a:pt x="5206" y="8823"/>
                    <a:pt x="3877" y="7047"/>
                    <a:pt x="2616" y="5230"/>
                  </a:cubicBezTo>
                  <a:cubicBezTo>
                    <a:pt x="2303" y="4780"/>
                    <a:pt x="1989" y="4317"/>
                    <a:pt x="1689" y="3854"/>
                  </a:cubicBezTo>
                  <a:lnTo>
                    <a:pt x="1458" y="3514"/>
                  </a:lnTo>
                  <a:cubicBezTo>
                    <a:pt x="1377" y="3391"/>
                    <a:pt x="1308" y="3282"/>
                    <a:pt x="1226" y="3160"/>
                  </a:cubicBezTo>
                  <a:cubicBezTo>
                    <a:pt x="1159" y="3051"/>
                    <a:pt x="1077" y="2928"/>
                    <a:pt x="1008" y="2819"/>
                  </a:cubicBezTo>
                  <a:lnTo>
                    <a:pt x="791" y="2465"/>
                  </a:lnTo>
                  <a:lnTo>
                    <a:pt x="775" y="2438"/>
                  </a:lnTo>
                  <a:lnTo>
                    <a:pt x="775" y="2438"/>
                  </a:lnTo>
                  <a:lnTo>
                    <a:pt x="777" y="2437"/>
                  </a:lnTo>
                  <a:lnTo>
                    <a:pt x="1186" y="2356"/>
                  </a:lnTo>
                  <a:lnTo>
                    <a:pt x="1595" y="2274"/>
                  </a:lnTo>
                  <a:lnTo>
                    <a:pt x="1785" y="2234"/>
                  </a:lnTo>
                  <a:lnTo>
                    <a:pt x="1989" y="2192"/>
                  </a:lnTo>
                  <a:lnTo>
                    <a:pt x="2398" y="2125"/>
                  </a:lnTo>
                  <a:lnTo>
                    <a:pt x="2806" y="2043"/>
                  </a:lnTo>
                  <a:lnTo>
                    <a:pt x="3011" y="2016"/>
                  </a:lnTo>
                  <a:lnTo>
                    <a:pt x="3215" y="1974"/>
                  </a:lnTo>
                  <a:cubicBezTo>
                    <a:pt x="5394" y="1607"/>
                    <a:pt x="7587" y="1375"/>
                    <a:pt x="9794" y="1199"/>
                  </a:cubicBezTo>
                  <a:lnTo>
                    <a:pt x="10215" y="1171"/>
                  </a:lnTo>
                  <a:lnTo>
                    <a:pt x="10624" y="1144"/>
                  </a:lnTo>
                  <a:lnTo>
                    <a:pt x="10829" y="1130"/>
                  </a:lnTo>
                  <a:lnTo>
                    <a:pt x="11033" y="1117"/>
                  </a:lnTo>
                  <a:lnTo>
                    <a:pt x="11455" y="1090"/>
                  </a:lnTo>
                  <a:cubicBezTo>
                    <a:pt x="12000" y="1062"/>
                    <a:pt x="12545" y="1035"/>
                    <a:pt x="13103" y="1008"/>
                  </a:cubicBezTo>
                  <a:cubicBezTo>
                    <a:pt x="13933" y="977"/>
                    <a:pt x="14763" y="962"/>
                    <a:pt x="15594" y="962"/>
                  </a:cubicBezTo>
                  <a:cubicBezTo>
                    <a:pt x="15867" y="962"/>
                    <a:pt x="16140" y="963"/>
                    <a:pt x="16413" y="967"/>
                  </a:cubicBezTo>
                  <a:cubicBezTo>
                    <a:pt x="17516" y="981"/>
                    <a:pt x="18619" y="1008"/>
                    <a:pt x="19722" y="1062"/>
                  </a:cubicBezTo>
                  <a:cubicBezTo>
                    <a:pt x="20826" y="1130"/>
                    <a:pt x="21928" y="1212"/>
                    <a:pt x="23018" y="1321"/>
                  </a:cubicBezTo>
                  <a:lnTo>
                    <a:pt x="23441" y="1362"/>
                  </a:lnTo>
                  <a:lnTo>
                    <a:pt x="23849" y="1402"/>
                  </a:lnTo>
                  <a:lnTo>
                    <a:pt x="24053" y="1430"/>
                  </a:lnTo>
                  <a:lnTo>
                    <a:pt x="24258" y="1444"/>
                  </a:lnTo>
                  <a:lnTo>
                    <a:pt x="24666" y="1498"/>
                  </a:lnTo>
                  <a:cubicBezTo>
                    <a:pt x="25211" y="1566"/>
                    <a:pt x="25769" y="1634"/>
                    <a:pt x="26314" y="1716"/>
                  </a:cubicBezTo>
                  <a:cubicBezTo>
                    <a:pt x="27403" y="1865"/>
                    <a:pt x="28493" y="2056"/>
                    <a:pt x="29583" y="2261"/>
                  </a:cubicBezTo>
                  <a:lnTo>
                    <a:pt x="29991" y="2343"/>
                  </a:lnTo>
                  <a:lnTo>
                    <a:pt x="30196" y="2383"/>
                  </a:lnTo>
                  <a:lnTo>
                    <a:pt x="30291" y="2397"/>
                  </a:lnTo>
                  <a:cubicBezTo>
                    <a:pt x="30332" y="2410"/>
                    <a:pt x="30373" y="2410"/>
                    <a:pt x="30400" y="2424"/>
                  </a:cubicBezTo>
                  <a:cubicBezTo>
                    <a:pt x="30550" y="2452"/>
                    <a:pt x="30686" y="2465"/>
                    <a:pt x="30823" y="2492"/>
                  </a:cubicBezTo>
                  <a:cubicBezTo>
                    <a:pt x="30959" y="2506"/>
                    <a:pt x="31095" y="2533"/>
                    <a:pt x="31231" y="2546"/>
                  </a:cubicBezTo>
                  <a:cubicBezTo>
                    <a:pt x="31504" y="2588"/>
                    <a:pt x="31762" y="2642"/>
                    <a:pt x="32021" y="2697"/>
                  </a:cubicBezTo>
                  <a:cubicBezTo>
                    <a:pt x="32157" y="2737"/>
                    <a:pt x="32279" y="2764"/>
                    <a:pt x="32402" y="2806"/>
                  </a:cubicBezTo>
                  <a:cubicBezTo>
                    <a:pt x="32470" y="2819"/>
                    <a:pt x="32524" y="2846"/>
                    <a:pt x="32579" y="2860"/>
                  </a:cubicBezTo>
                  <a:cubicBezTo>
                    <a:pt x="32633" y="2887"/>
                    <a:pt x="32688" y="2915"/>
                    <a:pt x="32729" y="2928"/>
                  </a:cubicBezTo>
                  <a:cubicBezTo>
                    <a:pt x="32740" y="2940"/>
                    <a:pt x="32761" y="2951"/>
                    <a:pt x="32776" y="2962"/>
                  </a:cubicBezTo>
                  <a:lnTo>
                    <a:pt x="32776" y="2962"/>
                  </a:lnTo>
                  <a:cubicBezTo>
                    <a:pt x="32774" y="2964"/>
                    <a:pt x="32772" y="2966"/>
                    <a:pt x="32770" y="2969"/>
                  </a:cubicBezTo>
                  <a:cubicBezTo>
                    <a:pt x="32770" y="2982"/>
                    <a:pt x="32757" y="2996"/>
                    <a:pt x="32742" y="3024"/>
                  </a:cubicBezTo>
                  <a:cubicBezTo>
                    <a:pt x="32729" y="3064"/>
                    <a:pt x="32688" y="3105"/>
                    <a:pt x="32648" y="3160"/>
                  </a:cubicBezTo>
                  <a:lnTo>
                    <a:pt x="32388" y="3473"/>
                  </a:lnTo>
                  <a:cubicBezTo>
                    <a:pt x="32293" y="3581"/>
                    <a:pt x="32212" y="3690"/>
                    <a:pt x="32116" y="3799"/>
                  </a:cubicBezTo>
                  <a:cubicBezTo>
                    <a:pt x="31762" y="4222"/>
                    <a:pt x="31395" y="4644"/>
                    <a:pt x="31040" y="5067"/>
                  </a:cubicBezTo>
                  <a:cubicBezTo>
                    <a:pt x="30318" y="5911"/>
                    <a:pt x="29583" y="6741"/>
                    <a:pt x="28861" y="7586"/>
                  </a:cubicBezTo>
                  <a:cubicBezTo>
                    <a:pt x="28139" y="8430"/>
                    <a:pt x="27403" y="9261"/>
                    <a:pt x="26682" y="10119"/>
                  </a:cubicBezTo>
                  <a:cubicBezTo>
                    <a:pt x="27485" y="9343"/>
                    <a:pt x="28275" y="8553"/>
                    <a:pt x="29052" y="7763"/>
                  </a:cubicBezTo>
                  <a:cubicBezTo>
                    <a:pt x="29842" y="6973"/>
                    <a:pt x="30618" y="6183"/>
                    <a:pt x="31380" y="5379"/>
                  </a:cubicBezTo>
                  <a:cubicBezTo>
                    <a:pt x="31776" y="4971"/>
                    <a:pt x="32157" y="4562"/>
                    <a:pt x="32524" y="4154"/>
                  </a:cubicBezTo>
                  <a:cubicBezTo>
                    <a:pt x="32620" y="4059"/>
                    <a:pt x="32715" y="3950"/>
                    <a:pt x="32811" y="3854"/>
                  </a:cubicBezTo>
                  <a:lnTo>
                    <a:pt x="33096" y="3541"/>
                  </a:lnTo>
                  <a:cubicBezTo>
                    <a:pt x="33151" y="3487"/>
                    <a:pt x="33192" y="3418"/>
                    <a:pt x="33247" y="3350"/>
                  </a:cubicBezTo>
                  <a:cubicBezTo>
                    <a:pt x="33274" y="3309"/>
                    <a:pt x="33301" y="3269"/>
                    <a:pt x="33329" y="3214"/>
                  </a:cubicBezTo>
                  <a:cubicBezTo>
                    <a:pt x="33329" y="3200"/>
                    <a:pt x="33342" y="3173"/>
                    <a:pt x="33356" y="3146"/>
                  </a:cubicBezTo>
                  <a:cubicBezTo>
                    <a:pt x="33369" y="3118"/>
                    <a:pt x="33369" y="3091"/>
                    <a:pt x="33383" y="3064"/>
                  </a:cubicBezTo>
                  <a:lnTo>
                    <a:pt x="33383" y="3024"/>
                  </a:lnTo>
                  <a:cubicBezTo>
                    <a:pt x="33396" y="2996"/>
                    <a:pt x="33396" y="2982"/>
                    <a:pt x="33396" y="2969"/>
                  </a:cubicBezTo>
                  <a:lnTo>
                    <a:pt x="33396" y="2942"/>
                  </a:lnTo>
                  <a:lnTo>
                    <a:pt x="33396" y="2928"/>
                  </a:lnTo>
                  <a:lnTo>
                    <a:pt x="33396" y="2846"/>
                  </a:lnTo>
                  <a:cubicBezTo>
                    <a:pt x="33396" y="2819"/>
                    <a:pt x="33383" y="2792"/>
                    <a:pt x="33383" y="2778"/>
                  </a:cubicBezTo>
                  <a:cubicBezTo>
                    <a:pt x="33369" y="2751"/>
                    <a:pt x="33369" y="2737"/>
                    <a:pt x="33356" y="2710"/>
                  </a:cubicBezTo>
                  <a:cubicBezTo>
                    <a:pt x="33356" y="2710"/>
                    <a:pt x="33342" y="2697"/>
                    <a:pt x="33342" y="2683"/>
                  </a:cubicBezTo>
                  <a:cubicBezTo>
                    <a:pt x="33342" y="2683"/>
                    <a:pt x="33329" y="2670"/>
                    <a:pt x="33329" y="2655"/>
                  </a:cubicBezTo>
                  <a:lnTo>
                    <a:pt x="33314" y="2642"/>
                  </a:lnTo>
                  <a:cubicBezTo>
                    <a:pt x="33301" y="2628"/>
                    <a:pt x="33301" y="2615"/>
                    <a:pt x="33301" y="2615"/>
                  </a:cubicBezTo>
                  <a:cubicBezTo>
                    <a:pt x="33260" y="2561"/>
                    <a:pt x="33205" y="2519"/>
                    <a:pt x="33165" y="2479"/>
                  </a:cubicBezTo>
                  <a:cubicBezTo>
                    <a:pt x="33124" y="2452"/>
                    <a:pt x="33083" y="2424"/>
                    <a:pt x="33056" y="2397"/>
                  </a:cubicBezTo>
                  <a:cubicBezTo>
                    <a:pt x="32974" y="2356"/>
                    <a:pt x="32906" y="2315"/>
                    <a:pt x="32824" y="2274"/>
                  </a:cubicBezTo>
                  <a:cubicBezTo>
                    <a:pt x="32757" y="2247"/>
                    <a:pt x="32688" y="2220"/>
                    <a:pt x="32606" y="2192"/>
                  </a:cubicBezTo>
                  <a:cubicBezTo>
                    <a:pt x="32470" y="2138"/>
                    <a:pt x="32334" y="2097"/>
                    <a:pt x="32184" y="2056"/>
                  </a:cubicBezTo>
                  <a:cubicBezTo>
                    <a:pt x="31912" y="1989"/>
                    <a:pt x="31626" y="1920"/>
                    <a:pt x="31353" y="1865"/>
                  </a:cubicBezTo>
                  <a:lnTo>
                    <a:pt x="30945" y="1784"/>
                  </a:lnTo>
                  <a:cubicBezTo>
                    <a:pt x="30808" y="1756"/>
                    <a:pt x="30672" y="1743"/>
                    <a:pt x="30536" y="1716"/>
                  </a:cubicBezTo>
                  <a:cubicBezTo>
                    <a:pt x="30509" y="1702"/>
                    <a:pt x="30468" y="1702"/>
                    <a:pt x="30441" y="1689"/>
                  </a:cubicBezTo>
                  <a:lnTo>
                    <a:pt x="30345" y="1662"/>
                  </a:lnTo>
                  <a:lnTo>
                    <a:pt x="30142" y="1620"/>
                  </a:lnTo>
                  <a:cubicBezTo>
                    <a:pt x="30005" y="1593"/>
                    <a:pt x="29869" y="1553"/>
                    <a:pt x="29733" y="1525"/>
                  </a:cubicBezTo>
                  <a:cubicBezTo>
                    <a:pt x="28643" y="1280"/>
                    <a:pt x="27540" y="1062"/>
                    <a:pt x="26437" y="885"/>
                  </a:cubicBezTo>
                  <a:cubicBezTo>
                    <a:pt x="25892" y="790"/>
                    <a:pt x="25333" y="708"/>
                    <a:pt x="24788" y="627"/>
                  </a:cubicBezTo>
                  <a:lnTo>
                    <a:pt x="24367" y="572"/>
                  </a:lnTo>
                  <a:lnTo>
                    <a:pt x="24162" y="545"/>
                  </a:lnTo>
                  <a:lnTo>
                    <a:pt x="23958" y="518"/>
                  </a:lnTo>
                  <a:lnTo>
                    <a:pt x="23535" y="463"/>
                  </a:lnTo>
                  <a:lnTo>
                    <a:pt x="23114" y="409"/>
                  </a:lnTo>
                  <a:lnTo>
                    <a:pt x="22909" y="394"/>
                  </a:lnTo>
                  <a:lnTo>
                    <a:pt x="22705" y="367"/>
                  </a:lnTo>
                  <a:lnTo>
                    <a:pt x="22282" y="327"/>
                  </a:lnTo>
                  <a:lnTo>
                    <a:pt x="21874" y="286"/>
                  </a:lnTo>
                  <a:lnTo>
                    <a:pt x="21656" y="258"/>
                  </a:lnTo>
                  <a:lnTo>
                    <a:pt x="21452" y="245"/>
                  </a:lnTo>
                  <a:cubicBezTo>
                    <a:pt x="20893" y="191"/>
                    <a:pt x="20335" y="149"/>
                    <a:pt x="19776" y="122"/>
                  </a:cubicBezTo>
                  <a:cubicBezTo>
                    <a:pt x="19219" y="82"/>
                    <a:pt x="18660" y="55"/>
                    <a:pt x="18102" y="40"/>
                  </a:cubicBezTo>
                  <a:cubicBezTo>
                    <a:pt x="17815" y="27"/>
                    <a:pt x="17543" y="13"/>
                    <a:pt x="17257" y="13"/>
                  </a:cubicBezTo>
                  <a:cubicBezTo>
                    <a:pt x="17121" y="13"/>
                    <a:pt x="16985" y="13"/>
                    <a:pt x="16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546;p101">
              <a:extLst>
                <a:ext uri="{FF2B5EF4-FFF2-40B4-BE49-F238E27FC236}">
                  <a16:creationId xmlns:a16="http://schemas.microsoft.com/office/drawing/2014/main" id="{85F7BA29-BBF2-2AE1-DE75-462D88D1FE39}"/>
                </a:ext>
              </a:extLst>
            </p:cNvPr>
            <p:cNvSpPr/>
            <p:nvPr/>
          </p:nvSpPr>
          <p:spPr>
            <a:xfrm>
              <a:off x="7542342" y="1464908"/>
              <a:ext cx="328275" cy="144174"/>
            </a:xfrm>
            <a:custGeom>
              <a:avLst/>
              <a:gdLst/>
              <a:ahLst/>
              <a:cxnLst/>
              <a:rect l="l" t="t" r="r" b="b"/>
              <a:pathLst>
                <a:path w="18047" h="7926" extrusionOk="0">
                  <a:moveTo>
                    <a:pt x="8964" y="1"/>
                  </a:moveTo>
                  <a:cubicBezTo>
                    <a:pt x="8743" y="1"/>
                    <a:pt x="8524" y="5"/>
                    <a:pt x="8309" y="13"/>
                  </a:cubicBezTo>
                  <a:cubicBezTo>
                    <a:pt x="6115" y="107"/>
                    <a:pt x="3705" y="434"/>
                    <a:pt x="1812" y="1402"/>
                  </a:cubicBezTo>
                  <a:cubicBezTo>
                    <a:pt x="722" y="1974"/>
                    <a:pt x="246" y="2410"/>
                    <a:pt x="177" y="3418"/>
                  </a:cubicBezTo>
                  <a:lnTo>
                    <a:pt x="177" y="3554"/>
                  </a:lnTo>
                  <a:cubicBezTo>
                    <a:pt x="123" y="5011"/>
                    <a:pt x="82" y="6468"/>
                    <a:pt x="1" y="7925"/>
                  </a:cubicBezTo>
                  <a:cubicBezTo>
                    <a:pt x="409" y="6605"/>
                    <a:pt x="2888" y="5733"/>
                    <a:pt x="4290" y="5379"/>
                  </a:cubicBezTo>
                  <a:cubicBezTo>
                    <a:pt x="5801" y="4995"/>
                    <a:pt x="7402" y="4879"/>
                    <a:pt x="8989" y="4879"/>
                  </a:cubicBezTo>
                  <a:cubicBezTo>
                    <a:pt x="9262" y="4879"/>
                    <a:pt x="9535" y="4882"/>
                    <a:pt x="9807" y="4889"/>
                  </a:cubicBezTo>
                  <a:cubicBezTo>
                    <a:pt x="11278" y="4929"/>
                    <a:pt x="12776" y="5038"/>
                    <a:pt x="14220" y="5379"/>
                  </a:cubicBezTo>
                  <a:cubicBezTo>
                    <a:pt x="15458" y="5678"/>
                    <a:pt x="17107" y="6127"/>
                    <a:pt x="18046" y="7053"/>
                  </a:cubicBezTo>
                  <a:cubicBezTo>
                    <a:pt x="17992" y="5800"/>
                    <a:pt x="17937" y="4562"/>
                    <a:pt x="17883" y="3309"/>
                  </a:cubicBezTo>
                  <a:cubicBezTo>
                    <a:pt x="17883" y="3158"/>
                    <a:pt x="17870" y="2995"/>
                    <a:pt x="17801" y="2846"/>
                  </a:cubicBezTo>
                  <a:cubicBezTo>
                    <a:pt x="17733" y="2682"/>
                    <a:pt x="17583" y="2546"/>
                    <a:pt x="17434" y="2437"/>
                  </a:cubicBezTo>
                  <a:cubicBezTo>
                    <a:pt x="15143" y="678"/>
                    <a:pt x="11854" y="1"/>
                    <a:pt x="89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547;p101">
              <a:extLst>
                <a:ext uri="{FF2B5EF4-FFF2-40B4-BE49-F238E27FC236}">
                  <a16:creationId xmlns:a16="http://schemas.microsoft.com/office/drawing/2014/main" id="{652A01C1-4C6E-49CC-D90A-5FFFE82EF822}"/>
                </a:ext>
              </a:extLst>
            </p:cNvPr>
            <p:cNvSpPr/>
            <p:nvPr/>
          </p:nvSpPr>
          <p:spPr>
            <a:xfrm>
              <a:off x="7691482" y="1465126"/>
              <a:ext cx="2001" cy="255"/>
            </a:xfrm>
            <a:custGeom>
              <a:avLst/>
              <a:gdLst/>
              <a:ahLst/>
              <a:cxnLst/>
              <a:rect l="l" t="t" r="r" b="b"/>
              <a:pathLst>
                <a:path w="110" h="14" extrusionOk="0">
                  <a:moveTo>
                    <a:pt x="110" y="1"/>
                  </a:moveTo>
                  <a:cubicBezTo>
                    <a:pt x="68" y="1"/>
                    <a:pt x="28" y="14"/>
                    <a:pt x="1" y="14"/>
                  </a:cubicBezTo>
                  <a:cubicBezTo>
                    <a:pt x="41" y="14"/>
                    <a:pt x="68" y="1"/>
                    <a:pt x="110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548;p101">
              <a:extLst>
                <a:ext uri="{FF2B5EF4-FFF2-40B4-BE49-F238E27FC236}">
                  <a16:creationId xmlns:a16="http://schemas.microsoft.com/office/drawing/2014/main" id="{9B2B9EC3-5DBE-6ED9-098A-BD918F353005}"/>
                </a:ext>
              </a:extLst>
            </p:cNvPr>
            <p:cNvSpPr/>
            <p:nvPr/>
          </p:nvSpPr>
          <p:spPr>
            <a:xfrm>
              <a:off x="7541596" y="1592220"/>
              <a:ext cx="1492" cy="13879"/>
            </a:xfrm>
            <a:custGeom>
              <a:avLst/>
              <a:gdLst/>
              <a:ahLst/>
              <a:cxnLst/>
              <a:rect l="l" t="t" r="r" b="b"/>
              <a:pathLst>
                <a:path w="82" h="763" extrusionOk="0">
                  <a:moveTo>
                    <a:pt x="82" y="0"/>
                  </a:moveTo>
                  <a:cubicBezTo>
                    <a:pt x="69" y="0"/>
                    <a:pt x="55" y="0"/>
                    <a:pt x="42" y="14"/>
                  </a:cubicBezTo>
                  <a:cubicBezTo>
                    <a:pt x="0" y="245"/>
                    <a:pt x="42" y="463"/>
                    <a:pt x="42" y="763"/>
                  </a:cubicBezTo>
                  <a:lnTo>
                    <a:pt x="55" y="763"/>
                  </a:lnTo>
                  <a:cubicBezTo>
                    <a:pt x="69" y="504"/>
                    <a:pt x="69" y="245"/>
                    <a:pt x="82" y="0"/>
                  </a:cubicBezTo>
                  <a:close/>
                </a:path>
              </a:pathLst>
            </a:custGeom>
            <a:solidFill>
              <a:srgbClr val="D6D9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549;p101">
              <a:extLst>
                <a:ext uri="{FF2B5EF4-FFF2-40B4-BE49-F238E27FC236}">
                  <a16:creationId xmlns:a16="http://schemas.microsoft.com/office/drawing/2014/main" id="{4EB05B51-A3C6-01FE-EF7E-F801E09A1131}"/>
                </a:ext>
              </a:extLst>
            </p:cNvPr>
            <p:cNvSpPr/>
            <p:nvPr/>
          </p:nvSpPr>
          <p:spPr>
            <a:xfrm>
              <a:off x="7542342" y="1606080"/>
              <a:ext cx="255" cy="782"/>
            </a:xfrm>
            <a:custGeom>
              <a:avLst/>
              <a:gdLst/>
              <a:ahLst/>
              <a:cxnLst/>
              <a:rect l="l" t="t" r="r" b="b"/>
              <a:pathLst>
                <a:path w="14" h="43" extrusionOk="0">
                  <a:moveTo>
                    <a:pt x="1" y="1"/>
                  </a:moveTo>
                  <a:lnTo>
                    <a:pt x="1" y="42"/>
                  </a:lnTo>
                  <a:cubicBezTo>
                    <a:pt x="1" y="28"/>
                    <a:pt x="14" y="15"/>
                    <a:pt x="14" y="1"/>
                  </a:cubicBezTo>
                  <a:close/>
                </a:path>
              </a:pathLst>
            </a:custGeom>
            <a:solidFill>
              <a:srgbClr val="D6C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550;p101">
              <a:extLst>
                <a:ext uri="{FF2B5EF4-FFF2-40B4-BE49-F238E27FC236}">
                  <a16:creationId xmlns:a16="http://schemas.microsoft.com/office/drawing/2014/main" id="{7B66E99A-7827-D88A-9E36-E4A8A0B94301}"/>
                </a:ext>
              </a:extLst>
            </p:cNvPr>
            <p:cNvSpPr/>
            <p:nvPr/>
          </p:nvSpPr>
          <p:spPr>
            <a:xfrm>
              <a:off x="7542342" y="1589236"/>
              <a:ext cx="1019" cy="3256"/>
            </a:xfrm>
            <a:custGeom>
              <a:avLst/>
              <a:gdLst/>
              <a:ahLst/>
              <a:cxnLst/>
              <a:rect l="l" t="t" r="r" b="b"/>
              <a:pathLst>
                <a:path w="56" h="179" extrusionOk="0">
                  <a:moveTo>
                    <a:pt x="55" y="1"/>
                  </a:moveTo>
                  <a:cubicBezTo>
                    <a:pt x="28" y="55"/>
                    <a:pt x="14" y="110"/>
                    <a:pt x="1" y="178"/>
                  </a:cubicBezTo>
                  <a:cubicBezTo>
                    <a:pt x="14" y="164"/>
                    <a:pt x="28" y="164"/>
                    <a:pt x="41" y="164"/>
                  </a:cubicBezTo>
                  <a:cubicBezTo>
                    <a:pt x="55" y="110"/>
                    <a:pt x="55" y="55"/>
                    <a:pt x="55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551;p101">
              <a:extLst>
                <a:ext uri="{FF2B5EF4-FFF2-40B4-BE49-F238E27FC236}">
                  <a16:creationId xmlns:a16="http://schemas.microsoft.com/office/drawing/2014/main" id="{C990CF0B-0271-6717-2FE5-F8D5F14D10D9}"/>
                </a:ext>
              </a:extLst>
            </p:cNvPr>
            <p:cNvSpPr/>
            <p:nvPr/>
          </p:nvSpPr>
          <p:spPr>
            <a:xfrm>
              <a:off x="7542342" y="1464871"/>
              <a:ext cx="328275" cy="143701"/>
            </a:xfrm>
            <a:custGeom>
              <a:avLst/>
              <a:gdLst/>
              <a:ahLst/>
              <a:cxnLst/>
              <a:rect l="l" t="t" r="r" b="b"/>
              <a:pathLst>
                <a:path w="18047" h="7900" extrusionOk="0">
                  <a:moveTo>
                    <a:pt x="9017" y="1"/>
                  </a:moveTo>
                  <a:cubicBezTo>
                    <a:pt x="8785" y="1"/>
                    <a:pt x="8540" y="15"/>
                    <a:pt x="8309" y="15"/>
                  </a:cubicBezTo>
                  <a:cubicBezTo>
                    <a:pt x="8267" y="15"/>
                    <a:pt x="8240" y="28"/>
                    <a:pt x="8200" y="28"/>
                  </a:cubicBezTo>
                  <a:cubicBezTo>
                    <a:pt x="7982" y="28"/>
                    <a:pt x="7818" y="55"/>
                    <a:pt x="7628" y="205"/>
                  </a:cubicBezTo>
                  <a:cubicBezTo>
                    <a:pt x="8540" y="246"/>
                    <a:pt x="9466" y="233"/>
                    <a:pt x="10379" y="409"/>
                  </a:cubicBezTo>
                  <a:cubicBezTo>
                    <a:pt x="10815" y="491"/>
                    <a:pt x="11264" y="614"/>
                    <a:pt x="11672" y="805"/>
                  </a:cubicBezTo>
                  <a:cubicBezTo>
                    <a:pt x="11863" y="886"/>
                    <a:pt x="12435" y="1377"/>
                    <a:pt x="12612" y="1377"/>
                  </a:cubicBezTo>
                  <a:lnTo>
                    <a:pt x="12626" y="1377"/>
                  </a:lnTo>
                  <a:cubicBezTo>
                    <a:pt x="11999" y="1417"/>
                    <a:pt x="11373" y="1526"/>
                    <a:pt x="10773" y="1689"/>
                  </a:cubicBezTo>
                  <a:cubicBezTo>
                    <a:pt x="10651" y="1717"/>
                    <a:pt x="10528" y="1771"/>
                    <a:pt x="10501" y="1894"/>
                  </a:cubicBezTo>
                  <a:cubicBezTo>
                    <a:pt x="10488" y="2016"/>
                    <a:pt x="10610" y="2112"/>
                    <a:pt x="10719" y="2167"/>
                  </a:cubicBezTo>
                  <a:cubicBezTo>
                    <a:pt x="11236" y="2425"/>
                    <a:pt x="11836" y="2466"/>
                    <a:pt x="12395" y="2602"/>
                  </a:cubicBezTo>
                  <a:cubicBezTo>
                    <a:pt x="12967" y="2739"/>
                    <a:pt x="13552" y="3024"/>
                    <a:pt x="13784" y="3556"/>
                  </a:cubicBezTo>
                  <a:cubicBezTo>
                    <a:pt x="12476" y="3188"/>
                    <a:pt x="11100" y="3011"/>
                    <a:pt x="9738" y="3011"/>
                  </a:cubicBezTo>
                  <a:cubicBezTo>
                    <a:pt x="6838" y="3011"/>
                    <a:pt x="3923" y="3828"/>
                    <a:pt x="1472" y="5408"/>
                  </a:cubicBezTo>
                  <a:cubicBezTo>
                    <a:pt x="994" y="5708"/>
                    <a:pt x="477" y="6089"/>
                    <a:pt x="177" y="6579"/>
                  </a:cubicBezTo>
                  <a:cubicBezTo>
                    <a:pt x="123" y="6674"/>
                    <a:pt x="82" y="6756"/>
                    <a:pt x="55" y="6838"/>
                  </a:cubicBezTo>
                  <a:cubicBezTo>
                    <a:pt x="55" y="6892"/>
                    <a:pt x="55" y="6947"/>
                    <a:pt x="41" y="7001"/>
                  </a:cubicBezTo>
                  <a:cubicBezTo>
                    <a:pt x="28" y="7246"/>
                    <a:pt x="28" y="7505"/>
                    <a:pt x="14" y="7764"/>
                  </a:cubicBezTo>
                  <a:cubicBezTo>
                    <a:pt x="14" y="7778"/>
                    <a:pt x="1" y="7791"/>
                    <a:pt x="1" y="7805"/>
                  </a:cubicBezTo>
                  <a:lnTo>
                    <a:pt x="1" y="7900"/>
                  </a:lnTo>
                  <a:cubicBezTo>
                    <a:pt x="573" y="6375"/>
                    <a:pt x="2874" y="5748"/>
                    <a:pt x="4290" y="5381"/>
                  </a:cubicBezTo>
                  <a:cubicBezTo>
                    <a:pt x="5803" y="4999"/>
                    <a:pt x="7383" y="4891"/>
                    <a:pt x="8962" y="4891"/>
                  </a:cubicBezTo>
                  <a:lnTo>
                    <a:pt x="9807" y="4891"/>
                  </a:lnTo>
                  <a:cubicBezTo>
                    <a:pt x="11278" y="4931"/>
                    <a:pt x="12776" y="5040"/>
                    <a:pt x="14220" y="5381"/>
                  </a:cubicBezTo>
                  <a:cubicBezTo>
                    <a:pt x="15458" y="5680"/>
                    <a:pt x="17107" y="6129"/>
                    <a:pt x="18046" y="7055"/>
                  </a:cubicBezTo>
                  <a:cubicBezTo>
                    <a:pt x="18033" y="6892"/>
                    <a:pt x="18033" y="6729"/>
                    <a:pt x="18019" y="6579"/>
                  </a:cubicBezTo>
                  <a:cubicBezTo>
                    <a:pt x="17979" y="5490"/>
                    <a:pt x="17937" y="4400"/>
                    <a:pt x="17883" y="3311"/>
                  </a:cubicBezTo>
                  <a:cubicBezTo>
                    <a:pt x="17883" y="3160"/>
                    <a:pt x="17870" y="2997"/>
                    <a:pt x="17801" y="2848"/>
                  </a:cubicBezTo>
                  <a:cubicBezTo>
                    <a:pt x="17733" y="2684"/>
                    <a:pt x="17583" y="2548"/>
                    <a:pt x="17434" y="2439"/>
                  </a:cubicBezTo>
                  <a:cubicBezTo>
                    <a:pt x="15159" y="682"/>
                    <a:pt x="11890" y="1"/>
                    <a:pt x="9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552;p101">
              <a:extLst>
                <a:ext uri="{FF2B5EF4-FFF2-40B4-BE49-F238E27FC236}">
                  <a16:creationId xmlns:a16="http://schemas.microsoft.com/office/drawing/2014/main" id="{02ABEA29-9E34-E552-BFF9-1CABF75BEC1E}"/>
                </a:ext>
              </a:extLst>
            </p:cNvPr>
            <p:cNvSpPr/>
            <p:nvPr/>
          </p:nvSpPr>
          <p:spPr>
            <a:xfrm>
              <a:off x="5591628" y="1811209"/>
              <a:ext cx="87221" cy="52042"/>
            </a:xfrm>
            <a:custGeom>
              <a:avLst/>
              <a:gdLst/>
              <a:ahLst/>
              <a:cxnLst/>
              <a:rect l="l" t="t" r="r" b="b"/>
              <a:pathLst>
                <a:path w="4795" h="2861" extrusionOk="0">
                  <a:moveTo>
                    <a:pt x="4794" y="1"/>
                  </a:moveTo>
                  <a:lnTo>
                    <a:pt x="4794" y="1"/>
                  </a:lnTo>
                  <a:cubicBezTo>
                    <a:pt x="4658" y="97"/>
                    <a:pt x="4508" y="178"/>
                    <a:pt x="4371" y="273"/>
                  </a:cubicBezTo>
                  <a:cubicBezTo>
                    <a:pt x="4235" y="369"/>
                    <a:pt x="4099" y="464"/>
                    <a:pt x="3950" y="560"/>
                  </a:cubicBezTo>
                  <a:cubicBezTo>
                    <a:pt x="3677" y="750"/>
                    <a:pt x="3418" y="954"/>
                    <a:pt x="3160" y="1159"/>
                  </a:cubicBezTo>
                  <a:cubicBezTo>
                    <a:pt x="2887" y="1363"/>
                    <a:pt x="2642" y="1568"/>
                    <a:pt x="2383" y="1785"/>
                  </a:cubicBezTo>
                  <a:cubicBezTo>
                    <a:pt x="2163" y="1972"/>
                    <a:pt x="1952" y="2158"/>
                    <a:pt x="1742" y="2352"/>
                  </a:cubicBezTo>
                  <a:lnTo>
                    <a:pt x="1742" y="2352"/>
                  </a:lnTo>
                  <a:lnTo>
                    <a:pt x="1430" y="2153"/>
                  </a:lnTo>
                  <a:lnTo>
                    <a:pt x="1308" y="2085"/>
                  </a:lnTo>
                  <a:lnTo>
                    <a:pt x="1199" y="2016"/>
                  </a:lnTo>
                  <a:cubicBezTo>
                    <a:pt x="1117" y="1976"/>
                    <a:pt x="1035" y="1935"/>
                    <a:pt x="967" y="1894"/>
                  </a:cubicBezTo>
                  <a:cubicBezTo>
                    <a:pt x="803" y="1799"/>
                    <a:pt x="654" y="1717"/>
                    <a:pt x="490" y="1635"/>
                  </a:cubicBezTo>
                  <a:cubicBezTo>
                    <a:pt x="327" y="1553"/>
                    <a:pt x="164" y="1472"/>
                    <a:pt x="0" y="1404"/>
                  </a:cubicBezTo>
                  <a:lnTo>
                    <a:pt x="0" y="1404"/>
                  </a:lnTo>
                  <a:cubicBezTo>
                    <a:pt x="122" y="1526"/>
                    <a:pt x="258" y="1649"/>
                    <a:pt x="395" y="1771"/>
                  </a:cubicBezTo>
                  <a:cubicBezTo>
                    <a:pt x="531" y="1894"/>
                    <a:pt x="667" y="2003"/>
                    <a:pt x="803" y="2112"/>
                  </a:cubicBezTo>
                  <a:cubicBezTo>
                    <a:pt x="872" y="2180"/>
                    <a:pt x="939" y="2234"/>
                    <a:pt x="1021" y="2289"/>
                  </a:cubicBezTo>
                  <a:lnTo>
                    <a:pt x="1117" y="2371"/>
                  </a:lnTo>
                  <a:lnTo>
                    <a:pt x="1226" y="2452"/>
                  </a:lnTo>
                  <a:cubicBezTo>
                    <a:pt x="1362" y="2561"/>
                    <a:pt x="1511" y="2670"/>
                    <a:pt x="1648" y="2766"/>
                  </a:cubicBezTo>
                  <a:lnTo>
                    <a:pt x="1771" y="2861"/>
                  </a:lnTo>
                  <a:lnTo>
                    <a:pt x="1893" y="2752"/>
                  </a:lnTo>
                  <a:cubicBezTo>
                    <a:pt x="2165" y="2548"/>
                    <a:pt x="2410" y="2343"/>
                    <a:pt x="2670" y="2125"/>
                  </a:cubicBezTo>
                  <a:cubicBezTo>
                    <a:pt x="2915" y="1908"/>
                    <a:pt x="3173" y="1690"/>
                    <a:pt x="3418" y="1459"/>
                  </a:cubicBezTo>
                  <a:cubicBezTo>
                    <a:pt x="3650" y="1227"/>
                    <a:pt x="3895" y="996"/>
                    <a:pt x="4126" y="750"/>
                  </a:cubicBezTo>
                  <a:cubicBezTo>
                    <a:pt x="4249" y="641"/>
                    <a:pt x="4358" y="518"/>
                    <a:pt x="4467" y="396"/>
                  </a:cubicBezTo>
                  <a:cubicBezTo>
                    <a:pt x="4576" y="260"/>
                    <a:pt x="4698" y="137"/>
                    <a:pt x="47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553;p101">
              <a:extLst>
                <a:ext uri="{FF2B5EF4-FFF2-40B4-BE49-F238E27FC236}">
                  <a16:creationId xmlns:a16="http://schemas.microsoft.com/office/drawing/2014/main" id="{668DCD47-E3B8-B5AF-383E-41B3B246A7B9}"/>
                </a:ext>
              </a:extLst>
            </p:cNvPr>
            <p:cNvSpPr/>
            <p:nvPr/>
          </p:nvSpPr>
          <p:spPr>
            <a:xfrm>
              <a:off x="6460946" y="1742342"/>
              <a:ext cx="87476" cy="53297"/>
            </a:xfrm>
            <a:custGeom>
              <a:avLst/>
              <a:gdLst/>
              <a:ahLst/>
              <a:cxnLst/>
              <a:rect l="l" t="t" r="r" b="b"/>
              <a:pathLst>
                <a:path w="4809" h="2930" extrusionOk="0">
                  <a:moveTo>
                    <a:pt x="4808" y="1"/>
                  </a:moveTo>
                  <a:lnTo>
                    <a:pt x="4808" y="1"/>
                  </a:lnTo>
                  <a:cubicBezTo>
                    <a:pt x="4658" y="69"/>
                    <a:pt x="4509" y="164"/>
                    <a:pt x="4358" y="246"/>
                  </a:cubicBezTo>
                  <a:cubicBezTo>
                    <a:pt x="4222" y="342"/>
                    <a:pt x="4073" y="423"/>
                    <a:pt x="3937" y="518"/>
                  </a:cubicBezTo>
                  <a:cubicBezTo>
                    <a:pt x="3664" y="709"/>
                    <a:pt x="3392" y="899"/>
                    <a:pt x="3120" y="1104"/>
                  </a:cubicBezTo>
                  <a:cubicBezTo>
                    <a:pt x="2860" y="1308"/>
                    <a:pt x="2602" y="1513"/>
                    <a:pt x="2343" y="1731"/>
                  </a:cubicBezTo>
                  <a:lnTo>
                    <a:pt x="1975" y="2058"/>
                  </a:lnTo>
                  <a:cubicBezTo>
                    <a:pt x="1896" y="2128"/>
                    <a:pt x="1818" y="2198"/>
                    <a:pt x="1739" y="2271"/>
                  </a:cubicBezTo>
                  <a:lnTo>
                    <a:pt x="1739" y="2271"/>
                  </a:lnTo>
                  <a:cubicBezTo>
                    <a:pt x="1495" y="2123"/>
                    <a:pt x="1245" y="1983"/>
                    <a:pt x="995" y="1853"/>
                  </a:cubicBezTo>
                  <a:lnTo>
                    <a:pt x="505" y="1608"/>
                  </a:lnTo>
                  <a:cubicBezTo>
                    <a:pt x="341" y="1526"/>
                    <a:pt x="178" y="1458"/>
                    <a:pt x="0" y="1390"/>
                  </a:cubicBezTo>
                  <a:lnTo>
                    <a:pt x="0" y="1390"/>
                  </a:lnTo>
                  <a:cubicBezTo>
                    <a:pt x="123" y="1526"/>
                    <a:pt x="259" y="1662"/>
                    <a:pt x="396" y="1785"/>
                  </a:cubicBezTo>
                  <a:cubicBezTo>
                    <a:pt x="518" y="1907"/>
                    <a:pt x="654" y="2030"/>
                    <a:pt x="790" y="2139"/>
                  </a:cubicBezTo>
                  <a:cubicBezTo>
                    <a:pt x="1062" y="2370"/>
                    <a:pt x="1349" y="2602"/>
                    <a:pt x="1621" y="2806"/>
                  </a:cubicBezTo>
                  <a:lnTo>
                    <a:pt x="1771" y="2929"/>
                  </a:lnTo>
                  <a:lnTo>
                    <a:pt x="1948" y="2793"/>
                  </a:lnTo>
                  <a:cubicBezTo>
                    <a:pt x="2070" y="2697"/>
                    <a:pt x="2206" y="2588"/>
                    <a:pt x="2330" y="2479"/>
                  </a:cubicBezTo>
                  <a:cubicBezTo>
                    <a:pt x="2466" y="2384"/>
                    <a:pt x="2588" y="2276"/>
                    <a:pt x="2711" y="2167"/>
                  </a:cubicBezTo>
                  <a:cubicBezTo>
                    <a:pt x="2969" y="1949"/>
                    <a:pt x="3214" y="1717"/>
                    <a:pt x="3459" y="1486"/>
                  </a:cubicBezTo>
                  <a:cubicBezTo>
                    <a:pt x="3692" y="1268"/>
                    <a:pt x="3937" y="1023"/>
                    <a:pt x="4155" y="777"/>
                  </a:cubicBezTo>
                  <a:cubicBezTo>
                    <a:pt x="4277" y="654"/>
                    <a:pt x="4386" y="532"/>
                    <a:pt x="4495" y="396"/>
                  </a:cubicBezTo>
                  <a:cubicBezTo>
                    <a:pt x="4604" y="273"/>
                    <a:pt x="4713" y="137"/>
                    <a:pt x="4808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554;p101">
              <a:extLst>
                <a:ext uri="{FF2B5EF4-FFF2-40B4-BE49-F238E27FC236}">
                  <a16:creationId xmlns:a16="http://schemas.microsoft.com/office/drawing/2014/main" id="{66A28E43-2FA7-2500-8516-2C166FF72356}"/>
                </a:ext>
              </a:extLst>
            </p:cNvPr>
            <p:cNvSpPr/>
            <p:nvPr/>
          </p:nvSpPr>
          <p:spPr>
            <a:xfrm>
              <a:off x="7676621" y="1779013"/>
              <a:ext cx="87458" cy="51314"/>
            </a:xfrm>
            <a:custGeom>
              <a:avLst/>
              <a:gdLst/>
              <a:ahLst/>
              <a:cxnLst/>
              <a:rect l="l" t="t" r="r" b="b"/>
              <a:pathLst>
                <a:path w="4808" h="2821" extrusionOk="0">
                  <a:moveTo>
                    <a:pt x="4808" y="0"/>
                  </a:moveTo>
                  <a:lnTo>
                    <a:pt x="4808" y="0"/>
                  </a:lnTo>
                  <a:cubicBezTo>
                    <a:pt x="4658" y="96"/>
                    <a:pt x="4522" y="191"/>
                    <a:pt x="4386" y="273"/>
                  </a:cubicBezTo>
                  <a:cubicBezTo>
                    <a:pt x="4250" y="368"/>
                    <a:pt x="4114" y="463"/>
                    <a:pt x="3977" y="572"/>
                  </a:cubicBezTo>
                  <a:cubicBezTo>
                    <a:pt x="3705" y="763"/>
                    <a:pt x="3433" y="968"/>
                    <a:pt x="3173" y="1172"/>
                  </a:cubicBezTo>
                  <a:cubicBezTo>
                    <a:pt x="3106" y="1226"/>
                    <a:pt x="3051" y="1280"/>
                    <a:pt x="2983" y="1335"/>
                  </a:cubicBezTo>
                  <a:cubicBezTo>
                    <a:pt x="2915" y="1376"/>
                    <a:pt x="2846" y="1431"/>
                    <a:pt x="2792" y="1485"/>
                  </a:cubicBezTo>
                  <a:cubicBezTo>
                    <a:pt x="2656" y="1594"/>
                    <a:pt x="2534" y="1703"/>
                    <a:pt x="2411" y="1812"/>
                  </a:cubicBezTo>
                  <a:cubicBezTo>
                    <a:pt x="2180" y="1989"/>
                    <a:pt x="1962" y="2179"/>
                    <a:pt x="1757" y="2384"/>
                  </a:cubicBezTo>
                  <a:cubicBezTo>
                    <a:pt x="1717" y="2357"/>
                    <a:pt x="1675" y="2330"/>
                    <a:pt x="1648" y="2316"/>
                  </a:cubicBezTo>
                  <a:cubicBezTo>
                    <a:pt x="1566" y="2261"/>
                    <a:pt x="1499" y="2221"/>
                    <a:pt x="1417" y="2179"/>
                  </a:cubicBezTo>
                  <a:lnTo>
                    <a:pt x="1308" y="2112"/>
                  </a:lnTo>
                  <a:lnTo>
                    <a:pt x="1185" y="2043"/>
                  </a:lnTo>
                  <a:cubicBezTo>
                    <a:pt x="1117" y="1989"/>
                    <a:pt x="1036" y="1948"/>
                    <a:pt x="954" y="1907"/>
                  </a:cubicBezTo>
                  <a:cubicBezTo>
                    <a:pt x="804" y="1812"/>
                    <a:pt x="640" y="1730"/>
                    <a:pt x="491" y="1649"/>
                  </a:cubicBezTo>
                  <a:cubicBezTo>
                    <a:pt x="327" y="1567"/>
                    <a:pt x="164" y="1471"/>
                    <a:pt x="1" y="1404"/>
                  </a:cubicBezTo>
                  <a:lnTo>
                    <a:pt x="1" y="1404"/>
                  </a:lnTo>
                  <a:cubicBezTo>
                    <a:pt x="137" y="1526"/>
                    <a:pt x="273" y="1649"/>
                    <a:pt x="409" y="1758"/>
                  </a:cubicBezTo>
                  <a:cubicBezTo>
                    <a:pt x="545" y="1880"/>
                    <a:pt x="681" y="1989"/>
                    <a:pt x="818" y="2098"/>
                  </a:cubicBezTo>
                  <a:cubicBezTo>
                    <a:pt x="885" y="2152"/>
                    <a:pt x="967" y="2207"/>
                    <a:pt x="1036" y="2261"/>
                  </a:cubicBezTo>
                  <a:lnTo>
                    <a:pt x="1130" y="2357"/>
                  </a:lnTo>
                  <a:lnTo>
                    <a:pt x="1239" y="2425"/>
                  </a:lnTo>
                  <a:cubicBezTo>
                    <a:pt x="1308" y="2479"/>
                    <a:pt x="1390" y="2533"/>
                    <a:pt x="1457" y="2588"/>
                  </a:cubicBezTo>
                  <a:cubicBezTo>
                    <a:pt x="1526" y="2642"/>
                    <a:pt x="1593" y="2697"/>
                    <a:pt x="1675" y="2751"/>
                  </a:cubicBezTo>
                  <a:lnTo>
                    <a:pt x="1784" y="2820"/>
                  </a:lnTo>
                  <a:lnTo>
                    <a:pt x="1893" y="2738"/>
                  </a:lnTo>
                  <a:cubicBezTo>
                    <a:pt x="2152" y="2533"/>
                    <a:pt x="2411" y="2316"/>
                    <a:pt x="2656" y="2098"/>
                  </a:cubicBezTo>
                  <a:cubicBezTo>
                    <a:pt x="2779" y="1989"/>
                    <a:pt x="2901" y="1880"/>
                    <a:pt x="3037" y="1771"/>
                  </a:cubicBezTo>
                  <a:cubicBezTo>
                    <a:pt x="3092" y="1716"/>
                    <a:pt x="3160" y="1662"/>
                    <a:pt x="3215" y="1607"/>
                  </a:cubicBezTo>
                  <a:cubicBezTo>
                    <a:pt x="3282" y="1553"/>
                    <a:pt x="3337" y="1498"/>
                    <a:pt x="3405" y="1431"/>
                  </a:cubicBezTo>
                  <a:cubicBezTo>
                    <a:pt x="3651" y="1213"/>
                    <a:pt x="3882" y="981"/>
                    <a:pt x="4127" y="750"/>
                  </a:cubicBezTo>
                  <a:cubicBezTo>
                    <a:pt x="4236" y="627"/>
                    <a:pt x="4359" y="505"/>
                    <a:pt x="4468" y="382"/>
                  </a:cubicBezTo>
                  <a:cubicBezTo>
                    <a:pt x="4577" y="260"/>
                    <a:pt x="4699" y="136"/>
                    <a:pt x="48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555;p101">
              <a:extLst>
                <a:ext uri="{FF2B5EF4-FFF2-40B4-BE49-F238E27FC236}">
                  <a16:creationId xmlns:a16="http://schemas.microsoft.com/office/drawing/2014/main" id="{68B4D64C-4638-0293-8FBB-E5E71824277C}"/>
                </a:ext>
              </a:extLst>
            </p:cNvPr>
            <p:cNvSpPr/>
            <p:nvPr/>
          </p:nvSpPr>
          <p:spPr>
            <a:xfrm>
              <a:off x="7707578" y="1727226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970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3"/>
          <p:cNvSpPr txBox="1">
            <a:spLocks noGrp="1"/>
          </p:cNvSpPr>
          <p:nvPr>
            <p:ph type="title" idx="9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0" name="Google Shape;970;p53"/>
          <p:cNvSpPr txBox="1">
            <a:spLocks noGrp="1"/>
          </p:cNvSpPr>
          <p:nvPr>
            <p:ph type="title" idx="13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1" name="Google Shape;971;p53"/>
          <p:cNvSpPr txBox="1">
            <a:spLocks noGrp="1"/>
          </p:cNvSpPr>
          <p:nvPr>
            <p:ph type="title" idx="14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2" name="Google Shape;972;p53"/>
          <p:cNvSpPr txBox="1">
            <a:spLocks noGrp="1"/>
          </p:cNvSpPr>
          <p:nvPr>
            <p:ph type="title" idx="15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3" name="Google Shape;973;p53">
            <a:hlinkClick r:id="rId3" action="ppaction://hlinksldjump"/>
          </p:cNvPr>
          <p:cNvSpPr/>
          <p:nvPr/>
        </p:nvSpPr>
        <p:spPr>
          <a:xfrm>
            <a:off x="5019678" y="1501164"/>
            <a:ext cx="1116563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974" name="Google Shape;974;p53">
            <a:hlinkClick r:id="" action="ppaction://noaction"/>
          </p:cNvPr>
          <p:cNvSpPr/>
          <p:nvPr/>
        </p:nvSpPr>
        <p:spPr>
          <a:xfrm>
            <a:off x="5013216" y="2843664"/>
            <a:ext cx="1123805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975" name="Google Shape;975;p53">
            <a:hlinkClick r:id="rId4" action="ppaction://hlinksldjump"/>
          </p:cNvPr>
          <p:cNvSpPr/>
          <p:nvPr/>
        </p:nvSpPr>
        <p:spPr>
          <a:xfrm>
            <a:off x="1259803" y="1510689"/>
            <a:ext cx="977747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976" name="Google Shape;976;p53">
            <a:hlinkClick r:id="rId5" action="ppaction://hlinksldjump"/>
          </p:cNvPr>
          <p:cNvSpPr/>
          <p:nvPr/>
        </p:nvSpPr>
        <p:spPr>
          <a:xfrm>
            <a:off x="1186685" y="2828300"/>
            <a:ext cx="1123989" cy="8957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977" name="Google Shape;977;p53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357175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Huge Content</a:t>
            </a:r>
            <a:endParaRPr dirty="0"/>
          </a:p>
        </p:txBody>
      </p:sp>
      <p:sp>
        <p:nvSpPr>
          <p:cNvPr id="979" name="Google Shape;979;p53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6260599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Experience</a:t>
            </a:r>
            <a:endParaRPr dirty="0"/>
          </a:p>
        </p:txBody>
      </p:sp>
      <p:sp>
        <p:nvSpPr>
          <p:cNvPr id="980" name="Google Shape;980;p53"/>
          <p:cNvSpPr txBox="1">
            <a:spLocks noGrp="1"/>
          </p:cNvSpPr>
          <p:nvPr>
            <p:ph type="subTitle" idx="8"/>
          </p:nvPr>
        </p:nvSpPr>
        <p:spPr>
          <a:xfrm>
            <a:off x="6260550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Enhances user experience on platforms</a:t>
            </a:r>
            <a:endParaRPr dirty="0"/>
          </a:p>
        </p:txBody>
      </p:sp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Why Recommendation?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982" name="Google Shape;982;p53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6260599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Personalized Recommendation</a:t>
            </a:r>
            <a:endParaRPr sz="1800" dirty="0"/>
          </a:p>
        </p:txBody>
      </p:sp>
      <p:sp>
        <p:nvSpPr>
          <p:cNvPr id="983" name="Google Shape;983;p53"/>
          <p:cNvSpPr txBox="1">
            <a:spLocks noGrp="1"/>
          </p:cNvSpPr>
          <p:nvPr>
            <p:ph type="subTitle" idx="4"/>
          </p:nvPr>
        </p:nvSpPr>
        <p:spPr>
          <a:xfrm>
            <a:off x="6273429" y="1809486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enjoy personalized recommendations</a:t>
            </a:r>
            <a:endParaRPr dirty="0"/>
          </a:p>
        </p:txBody>
      </p:sp>
      <p:sp>
        <p:nvSpPr>
          <p:cNvPr id="991" name="Google Shape;991;p53">
            <a:hlinkClick r:id="rId5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357175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Content</a:t>
            </a:r>
            <a:endParaRPr dirty="0"/>
          </a:p>
        </p:txBody>
      </p:sp>
      <p:sp>
        <p:nvSpPr>
          <p:cNvPr id="992" name="Google Shape;992;p53"/>
          <p:cNvSpPr txBox="1">
            <a:spLocks noGrp="1"/>
          </p:cNvSpPr>
          <p:nvPr>
            <p:ph type="subTitle" idx="6"/>
          </p:nvPr>
        </p:nvSpPr>
        <p:spPr>
          <a:xfrm>
            <a:off x="2357125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lot of content that might not be discovered</a:t>
            </a:r>
            <a:endParaRPr dirty="0"/>
          </a:p>
        </p:txBody>
      </p:sp>
      <p:sp>
        <p:nvSpPr>
          <p:cNvPr id="2" name="Google Shape;983;p53">
            <a:extLst>
              <a:ext uri="{FF2B5EF4-FFF2-40B4-BE49-F238E27FC236}">
                <a16:creationId xmlns:a16="http://schemas.microsoft.com/office/drawing/2014/main" id="{32C9568D-58DD-F03E-ED79-FA3E6F0D7F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63878" y="1776502"/>
            <a:ext cx="1665287" cy="6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Overwhelming content that’s growing every day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22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4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2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ABOUT </a:t>
            </a:r>
            <a:r>
              <a:rPr lang="en" sz="5400" dirty="0">
                <a:solidFill>
                  <a:schemeClr val="bg1"/>
                </a:solidFill>
              </a:rPr>
              <a:t>DATA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E774F-83F8-B476-5A8A-16F1300387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Insights and Visualizations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3"/>
          <p:cNvSpPr txBox="1">
            <a:spLocks noGrp="1"/>
          </p:cNvSpPr>
          <p:nvPr>
            <p:ph type="title" idx="9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0" name="Google Shape;970;p53"/>
          <p:cNvSpPr txBox="1">
            <a:spLocks noGrp="1"/>
          </p:cNvSpPr>
          <p:nvPr>
            <p:ph type="title" idx="13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1" name="Google Shape;971;p53"/>
          <p:cNvSpPr txBox="1">
            <a:spLocks noGrp="1"/>
          </p:cNvSpPr>
          <p:nvPr>
            <p:ph type="title" idx="14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2" name="Google Shape;972;p53"/>
          <p:cNvSpPr txBox="1">
            <a:spLocks noGrp="1"/>
          </p:cNvSpPr>
          <p:nvPr>
            <p:ph type="title" idx="15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3" name="Google Shape;973;p53">
            <a:hlinkClick r:id="rId3" action="ppaction://hlinksldjump"/>
          </p:cNvPr>
          <p:cNvSpPr/>
          <p:nvPr/>
        </p:nvSpPr>
        <p:spPr>
          <a:xfrm>
            <a:off x="5019678" y="1501164"/>
            <a:ext cx="1116563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974" name="Google Shape;974;p53">
            <a:hlinkClick r:id="" action="ppaction://noaction"/>
          </p:cNvPr>
          <p:cNvSpPr/>
          <p:nvPr/>
        </p:nvSpPr>
        <p:spPr>
          <a:xfrm>
            <a:off x="5013216" y="2843664"/>
            <a:ext cx="1123805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975" name="Google Shape;975;p53">
            <a:hlinkClick r:id="rId4" action="ppaction://hlinksldjump"/>
          </p:cNvPr>
          <p:cNvSpPr/>
          <p:nvPr/>
        </p:nvSpPr>
        <p:spPr>
          <a:xfrm>
            <a:off x="1259803" y="1510689"/>
            <a:ext cx="977747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976" name="Google Shape;976;p53">
            <a:hlinkClick r:id="rId5" action="ppaction://hlinksldjump"/>
          </p:cNvPr>
          <p:cNvSpPr/>
          <p:nvPr/>
        </p:nvSpPr>
        <p:spPr>
          <a:xfrm>
            <a:off x="1186685" y="2828300"/>
            <a:ext cx="1123989" cy="8957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977" name="Google Shape;977;p53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357175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Movies</a:t>
            </a:r>
            <a:endParaRPr dirty="0"/>
          </a:p>
        </p:txBody>
      </p:sp>
      <p:sp>
        <p:nvSpPr>
          <p:cNvPr id="979" name="Google Shape;979;p53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6260599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Links</a:t>
            </a:r>
            <a:endParaRPr dirty="0"/>
          </a:p>
        </p:txBody>
      </p:sp>
      <p:sp>
        <p:nvSpPr>
          <p:cNvPr id="980" name="Google Shape;980;p53"/>
          <p:cNvSpPr txBox="1">
            <a:spLocks noGrp="1"/>
          </p:cNvSpPr>
          <p:nvPr>
            <p:ph type="subTitle" idx="8"/>
          </p:nvPr>
        </p:nvSpPr>
        <p:spPr>
          <a:xfrm>
            <a:off x="6260550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Movie IDs to fetch additional info from TMBD, IMDB</a:t>
            </a:r>
            <a:endParaRPr dirty="0"/>
          </a:p>
        </p:txBody>
      </p:sp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r>
              <a:rPr lang="en" dirty="0">
                <a:solidFill>
                  <a:schemeClr val="bg1"/>
                </a:solidFill>
              </a:rPr>
              <a:t> DATA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982" name="Google Shape;982;p53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6260599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Ratings</a:t>
            </a:r>
            <a:endParaRPr sz="1800" dirty="0"/>
          </a:p>
        </p:txBody>
      </p:sp>
      <p:sp>
        <p:nvSpPr>
          <p:cNvPr id="983" name="Google Shape;983;p53"/>
          <p:cNvSpPr txBox="1">
            <a:spLocks noGrp="1"/>
          </p:cNvSpPr>
          <p:nvPr>
            <p:ph type="subTitle" idx="4"/>
          </p:nvPr>
        </p:nvSpPr>
        <p:spPr>
          <a:xfrm>
            <a:off x="6273429" y="1809486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Rating info with User ID, Movie ID, Rating</a:t>
            </a:r>
            <a:endParaRPr dirty="0"/>
          </a:p>
        </p:txBody>
      </p:sp>
      <p:sp>
        <p:nvSpPr>
          <p:cNvPr id="991" name="Google Shape;991;p53">
            <a:hlinkClick r:id="rId5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357175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Tags</a:t>
            </a:r>
            <a:endParaRPr dirty="0"/>
          </a:p>
        </p:txBody>
      </p:sp>
      <p:sp>
        <p:nvSpPr>
          <p:cNvPr id="992" name="Google Shape;992;p53"/>
          <p:cNvSpPr txBox="1">
            <a:spLocks noGrp="1"/>
          </p:cNvSpPr>
          <p:nvPr>
            <p:ph type="subTitle" idx="6"/>
          </p:nvPr>
        </p:nvSpPr>
        <p:spPr>
          <a:xfrm>
            <a:off x="2357125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one line or one word review with Movie ID</a:t>
            </a:r>
            <a:endParaRPr dirty="0"/>
          </a:p>
        </p:txBody>
      </p:sp>
      <p:sp>
        <p:nvSpPr>
          <p:cNvPr id="2" name="Google Shape;983;p53">
            <a:extLst>
              <a:ext uri="{FF2B5EF4-FFF2-40B4-BE49-F238E27FC236}">
                <a16:creationId xmlns:a16="http://schemas.microsoft.com/office/drawing/2014/main" id="{32C9568D-58DD-F03E-ED79-FA3E6F0D7F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63878" y="1776502"/>
            <a:ext cx="1665287" cy="6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Movie information with Movie ID, Title, Genre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r>
              <a:rPr lang="en" dirty="0">
                <a:solidFill>
                  <a:schemeClr val="bg1"/>
                </a:solidFill>
              </a:rPr>
              <a:t> DATA</a:t>
            </a:r>
            <a:endParaRPr sz="3000" dirty="0">
              <a:solidFill>
                <a:schemeClr val="bg1"/>
              </a:solidFill>
            </a:endParaRP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4E0BB59E-4CA2-F083-5BA4-D18843FFB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945564"/>
              </p:ext>
            </p:extLst>
          </p:nvPr>
        </p:nvGraphicFramePr>
        <p:xfrm>
          <a:off x="346364" y="1239981"/>
          <a:ext cx="5451763" cy="2978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702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r>
              <a:rPr lang="en" dirty="0">
                <a:solidFill>
                  <a:schemeClr val="bg1"/>
                </a:solidFill>
              </a:rPr>
              <a:t> DATA</a:t>
            </a:r>
            <a:endParaRPr sz="3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7979694F-6169-0A26-E86B-9A374FB289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33000217"/>
                  </p:ext>
                </p:extLst>
              </p:nvPr>
            </p:nvGraphicFramePr>
            <p:xfrm>
              <a:off x="277091" y="1032164"/>
              <a:ext cx="7862453" cy="358832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7979694F-6169-0A26-E86B-9A374FB28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091" y="1032164"/>
                <a:ext cx="7862453" cy="35883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8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r>
              <a:rPr lang="en" dirty="0">
                <a:solidFill>
                  <a:schemeClr val="bg1"/>
                </a:solidFill>
              </a:rPr>
              <a:t> DATA</a:t>
            </a:r>
            <a:endParaRPr sz="3000" dirty="0">
              <a:solidFill>
                <a:schemeClr val="bg1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D228781-24C3-5D36-25BD-C671DAC94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108049"/>
              </p:ext>
            </p:extLst>
          </p:nvPr>
        </p:nvGraphicFramePr>
        <p:xfrm>
          <a:off x="228600" y="1024081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276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r>
              <a:rPr lang="en" dirty="0">
                <a:solidFill>
                  <a:schemeClr val="bg1"/>
                </a:solidFill>
              </a:rPr>
              <a:t> DATA</a:t>
            </a:r>
            <a:endParaRPr sz="3000" dirty="0">
              <a:solidFill>
                <a:schemeClr val="bg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9549DED-777E-07D8-7C70-A2ADECF38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580596"/>
              </p:ext>
            </p:extLst>
          </p:nvPr>
        </p:nvGraphicFramePr>
        <p:xfrm>
          <a:off x="574963" y="97616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9788832"/>
      </p:ext>
    </p:extLst>
  </p:cSld>
  <p:clrMapOvr>
    <a:masterClrMapping/>
  </p:clrMapOvr>
</p:sld>
</file>

<file path=ppt/theme/theme1.xml><?xml version="1.0" encoding="utf-8"?>
<a:theme xmlns:a="http://schemas.openxmlformats.org/drawingml/2006/main" name="Series Screenwriter Portfolio Minitheme XL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569</Words>
  <Application>Microsoft Office PowerPoint</Application>
  <PresentationFormat>On-screen Show (16:9)</PresentationFormat>
  <Paragraphs>162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Google Sans</vt:lpstr>
      <vt:lpstr>Roboto Condensed</vt:lpstr>
      <vt:lpstr>Arial</vt:lpstr>
      <vt:lpstr>Roboto</vt:lpstr>
      <vt:lpstr>Series Screenwriter Portfolio Minitheme XL by Slidesgo</vt:lpstr>
      <vt:lpstr>Movie Recommendation  Flixify</vt:lpstr>
      <vt:lpstr>NECESSITY</vt:lpstr>
      <vt:lpstr>01</vt:lpstr>
      <vt:lpstr>01</vt:lpstr>
      <vt:lpstr>01</vt:lpstr>
      <vt:lpstr>ABOUT DATA</vt:lpstr>
      <vt:lpstr>ABOUT DATA</vt:lpstr>
      <vt:lpstr>ABOUT DATA</vt:lpstr>
      <vt:lpstr>ABOUT DATA</vt:lpstr>
      <vt:lpstr>01</vt:lpstr>
      <vt:lpstr>Recommendation Techniques</vt:lpstr>
      <vt:lpstr>Filtering and Similarity</vt:lpstr>
      <vt:lpstr>Collaborative Filtering</vt:lpstr>
      <vt:lpstr>01</vt:lpstr>
      <vt:lpstr>APPLICATION ENVIRONMENT</vt:lpstr>
      <vt:lpstr>01</vt:lpstr>
      <vt:lpstr>APPLICATION FLOW - DASHBOARD</vt:lpstr>
      <vt:lpstr>APPLICATION FLOW – New User</vt:lpstr>
      <vt:lpstr>APPLICATION FLOW – Existing User</vt:lpstr>
      <vt:lpstr>01</vt:lpstr>
      <vt:lpstr>CHALLENGES – Cold Start</vt:lpstr>
      <vt:lpstr>CHALLENGES – Other</vt:lpstr>
      <vt:lpstr>FUTURE SCOPE – Address Cold Start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 Flixify</dc:title>
  <dc:creator>Hemanth Doddala</dc:creator>
  <cp:lastModifiedBy>Hemanth Siva Sitaram Doddala</cp:lastModifiedBy>
  <cp:revision>17</cp:revision>
  <dcterms:modified xsi:type="dcterms:W3CDTF">2023-04-27T21:57:57Z</dcterms:modified>
</cp:coreProperties>
</file>